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" Type="http://schemas.openxmlformats.org/officeDocument/2006/relationships/presProps" Target="presProps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Data reflects overdispersed weekly counts; motivates NB2 over Poisson.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--fourier_K 1..2, --pi_level 0.95..0.995; cap scope with --max_pairs/--max_keys.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Requires compiler; tune draws/tune/chains; start with fourier_K=1–2.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Weekly Anomaly Detection — Project &amp;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Design, NB2 modeling, and runbook | Last updated 2025-09-30 04:30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&amp; Thresholds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PI coverage check: with 99% PI, ~99% of non-anomalous weeks should be in-band.</a:t>
            </a:r>
          </a:p>
          <a:p>
            <a:pPr/>
            <a:r>
              <a:t>Adjust PI level or Fourier complexity to hit your alert budget.</a:t>
            </a:r>
          </a:p>
          <a:p>
            <a:pPr/>
            <a:r>
              <a:t>If ground truth exists, tune via precision/recall and severity ranking.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PyCharm Runbook (Fast)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Install deps: pip install -r requirements_light.txt</a:t>
            </a:r>
          </a:p>
          <a:p>
            <a:pPr/>
            <a:r>
              <a:t>Run: python lightweight_nb_anomaly.py --input synthetic_insights_weekly_1y.csv --outdir out_lightweight --fourier_K 1 --pi_level 0.99 --viz_top 10</a:t>
            </a:r>
          </a:p>
          <a:p>
            <a:pPr/>
            <a:r>
              <a:t>Outputs: CSV flags + figs/*.png for top-N series.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PyCharm Runbook (Hierarchical)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Conda env: conda env create -f environment.yml &amp;&amp; conda activate hier-nb</a:t>
            </a:r>
          </a:p>
          <a:p>
            <a:pPr/>
            <a:r>
              <a:t>Run: python hierarchical_nb_pymc.py --input synthetic_insights_weekly_1y.csv --outdir out_hier_nb --draws 800 --tune 800 --chains 2 --cores 2 --fourier_K 2 --pi_level 0.99 --viz_top 10</a:t>
            </a:r>
          </a:p>
          <a:p>
            <a:pPr/>
            <a:r>
              <a:t>Outputs: per-key &amp; pair flags + distribution-shift metrics + figs.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Add exposure/holiday covariates if available; include as offsets or regressors.</a:t>
            </a:r>
          </a:p>
          <a:p>
            <a:pPr/>
            <a:r>
              <a:t>Add change-point detector to reset baselines on regime shifts.</a:t>
            </a:r>
          </a:p>
          <a:p>
            <a:pPr/>
            <a:r>
              <a:t>Productionize: schedule weekly, write to tables, wire to dashboards/alerts.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— Top Anomalies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Per‑key and aggregate examples from the latest run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account | behavior | ACC-63565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account_behavior_ACC-635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segment | performance | SEG-49992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segment_performance_SEG-4999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segment | performance | SEG-51354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segment_performance_SEG-513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client | quality | CL-79842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client_quality_CL-798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segment | quality | SEG-16450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segment_quality_SEG-164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Detect unusual weekly behavior in target_key hits grouped by (target_type, insight_type).</a:t>
            </a:r>
          </a:p>
          <a:p>
            <a:pPr/>
            <a:r>
              <a:t>Use 1-year synthetic weekly data with realistic seasonality &amp; injected anomalies (spikes, drops, shifts).</a:t>
            </a:r>
          </a:p>
          <a:p>
            <a:pPr/>
            <a:r>
              <a:t>Model counts with Negative Binomial (NB2) regression + seasonality to produce prediction-interval based anomaly flags.</a:t>
            </a:r>
          </a:p>
          <a:p>
            <a:pPr/>
            <a:r>
              <a:t>Two pipelines: Lightweight (Statsmodels) and Hierarchical (PyMC).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Per‑key: segment | quality | SEG-48697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erkey__segment_quality_SEG-4869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Pair: account |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ir__account_behavio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Pair: client |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ir__client_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Pair: segment |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ir__segment_quali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Pair: segment |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air__segment_perform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146304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Design (Weekly Refresh)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One raw CSV of hits; each row = one weekly hit event.</a:t>
            </a:r>
          </a:p>
          <a:p>
            <a:pPr/>
            <a:r>
              <a:t>Columns: insight_id, insight_type, target_type, target_key, metric name, metric_type, metric_value, run_id, insight_date_time, insights_category.</a:t>
            </a:r>
          </a:p>
          <a:p>
            <a:pPr/>
            <a:r>
              <a:t>Weekly cadence: events timestamped on a weekly refresh (e.g., Monday ~06:00).</a:t>
            </a:r>
          </a:p>
          <a:p>
            <a:pPr/>
            <a:r>
              <a:t>Seasonality: yearly (Fourier); Drift: small stochastic; Anomalies: spikes, drops, sustained shifts.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Negative Binomial (NB2)?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Poisson assumes Var(Y|X) = μ; real weekly counts show over-dispersion.</a:t>
            </a:r>
          </a:p>
          <a:p>
            <a:pPr/>
            <a:r>
              <a:t>NB2: Var(Y|X) = μ + α μ² with α&gt;0 ⇒ calibrated, wider PIs; fewer false alarms.</a:t>
            </a:r>
          </a:p>
          <a:p>
            <a:pPr/>
            <a:r>
              <a:t>Works well for sparse series and heavy tails; preserves interpretability (GLM).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Seasonality +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Seasonality: Weekly Fourier terms with period ~52 (K=1–2).</a:t>
            </a:r>
          </a:p>
          <a:p>
            <a:pPr/>
            <a:r>
              <a:t>Trend: Lightweight pipeline uses a light linear term; PyMC uses a Gaussian Random Walk.</a:t>
            </a:r>
          </a:p>
          <a:p>
            <a:pPr/>
            <a:r>
              <a:t>Additive structure on log-mean: log μ_t = intercept + Fourier(t) + trend.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Anomaly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Compute high-confidence prediction intervals (e.g., 99%).</a:t>
            </a:r>
          </a:p>
          <a:p>
            <a:pPr/>
            <a:r>
              <a:t>Flag week as anomalous if observed count is outside [PI_low, PI_high].</a:t>
            </a:r>
          </a:p>
          <a:p>
            <a:pPr/>
            <a:r>
              <a:t>Rank by # flagged weeks and max deviation ratio (count / μ̂).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Lightweight Pipeline (Statsmodels)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Per-key NB2 GLM with Fourier seasonality and light trend; pair-level aggregate model mirrors the same form.</a:t>
            </a:r>
          </a:p>
          <a:p>
            <a:pPr/>
            <a:r>
              <a:t>Fallback: 8-week rolling mean ± 3σ when NB2 fails or series is too small.</a:t>
            </a:r>
          </a:p>
          <a:p>
            <a:pPr/>
            <a:r>
              <a:t>Outputs: light_nb_flags_by_key_weekly.csv, light_nb_flags_by_pair_weekly.csv.</a:t>
            </a:r>
          </a:p>
          <a:p>
            <a:pPr/>
            <a:r>
              <a:t>Visualization: top-N per-key &amp; pair charts with μ̂ and PI bands.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Hierarchical Pipeline (PyMC)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Per (target_type, insight_type) pair: random intercepts per key (partial pooling).</a:t>
            </a:r>
          </a:p>
          <a:p>
            <a:pPr/>
            <a:r>
              <a:t>Shared pair-specific seasonality (Fourier) and trend (GRW) across keys.</a:t>
            </a:r>
          </a:p>
          <a:p>
            <a:pPr/>
            <a:r>
              <a:t>Posterior predictive intervals for anomalies; better calibration for sparse keys.</a:t>
            </a:r>
          </a:p>
          <a:p>
            <a:pPr/>
            <a:r>
              <a:t>Outputs: per-key &amp; pair flags + distribution-shift metrics (active_keys, top_share, HHI, KL).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Heterogeneity: Different Change Curves per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Model each (target_type, insight_type) with its own seasonal/trend curve.</a:t>
            </a:r>
          </a:p>
          <a:p>
            <a:pPr/>
            <a:r>
              <a:t>Hierarchical pooling lets keys borrow strength from the pair baseline.</a:t>
            </a:r>
          </a:p>
          <a:p>
            <a:pPr/>
            <a:r>
              <a:t>Also track distribution-shift signals: active_keys, top_share, HHI, KL divergence.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