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8" r:id="rId4"/>
    <p:sldId id="266" r:id="rId5"/>
    <p:sldId id="267" r:id="rId6"/>
    <p:sldId id="268" r:id="rId7"/>
    <p:sldId id="269" r:id="rId8"/>
    <p:sldId id="270" r:id="rId9"/>
    <p:sldId id="27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DCAF9ED-07DC-4A11-8D7F-57B35C25682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428" autoAdjust="0"/>
    <p:restoredTop sz="94291" autoAdjust="0"/>
  </p:normalViewPr>
  <p:slideViewPr>
    <p:cSldViewPr snapToGrid="0" showGuides="1">
      <p:cViewPr>
        <p:scale>
          <a:sx n="100" d="100"/>
          <a:sy n="100" d="100"/>
        </p:scale>
        <p:origin x="1122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2D4729-2D1D-4523-A4FA-34ACCC22810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4" name="Freeform: Shape 13"/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p>
            <a:pPr algn="l"/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grpSp>
        <p:nvGrpSpPr>
          <p:cNvPr id="11" name="Graphic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/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p>
              <a:endParaRPr lang="ru-RU" dirty="0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p>
              <a:endParaRPr lang="ru-RU" dirty="0"/>
            </a:p>
          </p:txBody>
        </p:sp>
      </p:grpSp>
      <p:sp>
        <p:nvSpPr>
          <p:cNvPr id="20" name="Graphic 4"/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ru-RU" dirty="0"/>
          </a:p>
        </p:txBody>
      </p:sp>
      <p:sp>
        <p:nvSpPr>
          <p:cNvPr id="14" name="Graphic 15"/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ru-RU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9" name="Freeform: Shape 8"/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p>
            <a:pPr algn="l"/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grpSp>
        <p:nvGrpSpPr>
          <p:cNvPr id="11" name="Graphic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/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p>
              <a:endParaRPr lang="ru-RU" dirty="0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p>
              <a:endParaRPr lang="ru-RU" dirty="0"/>
            </a:p>
          </p:txBody>
        </p:sp>
      </p:grpSp>
      <p:sp>
        <p:nvSpPr>
          <p:cNvPr id="20" name="Graphic 4"/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ru-RU" dirty="0"/>
          </a:p>
        </p:txBody>
      </p:sp>
      <p:sp>
        <p:nvSpPr>
          <p:cNvPr id="14" name="Graphic 15"/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ru-RU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grpSp>
        <p:nvGrpSpPr>
          <p:cNvPr id="11" name="Graphic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/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p>
              <a:endParaRPr lang="ru-RU" dirty="0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p>
              <a:endParaRPr lang="ru-RU" dirty="0"/>
            </a:p>
          </p:txBody>
        </p:sp>
      </p:grpSp>
      <p:sp>
        <p:nvSpPr>
          <p:cNvPr id="20" name="Graphic 4"/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ru-RU" dirty="0"/>
          </a:p>
        </p:txBody>
      </p:sp>
      <p:sp>
        <p:nvSpPr>
          <p:cNvPr id="14" name="Graphic 15"/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ru-RU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grpSp>
        <p:nvGrpSpPr>
          <p:cNvPr id="11" name="Graphic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/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p>
              <a:endParaRPr lang="ru-RU" dirty="0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p>
              <a:endParaRPr lang="ru-RU" dirty="0"/>
            </a:p>
          </p:txBody>
        </p:sp>
      </p:grpSp>
      <p:sp>
        <p:nvSpPr>
          <p:cNvPr id="20" name="Graphic 4"/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ru-RU" dirty="0"/>
          </a:p>
        </p:txBody>
      </p:sp>
      <p:sp>
        <p:nvSpPr>
          <p:cNvPr id="14" name="Graphic 15"/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ru-RU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grpSp>
        <p:nvGrpSpPr>
          <p:cNvPr id="11" name="Graphic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/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p>
              <a:endParaRPr lang="ru-RU" dirty="0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p>
              <a:endParaRPr lang="ru-RU" dirty="0"/>
            </a:p>
          </p:txBody>
        </p:sp>
      </p:grpSp>
      <p:sp>
        <p:nvSpPr>
          <p:cNvPr id="20" name="Graphic 4"/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ru-RU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grpSp>
        <p:nvGrpSpPr>
          <p:cNvPr id="11" name="Graphic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/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p>
              <a:endParaRPr lang="ru-RU" dirty="0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p>
              <a:endParaRPr lang="ru-RU" dirty="0"/>
            </a:p>
          </p:txBody>
        </p:sp>
      </p:grpSp>
      <p:sp>
        <p:nvSpPr>
          <p:cNvPr id="20" name="Graphic 4"/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ru-RU" dirty="0"/>
          </a:p>
        </p:txBody>
      </p:sp>
      <p:sp>
        <p:nvSpPr>
          <p:cNvPr id="10" name="Graphic 15"/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ru-RU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11" name="Graphic 15"/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p>
            <a:endParaRPr lang="ru-RU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r>
              <a:rPr lang="ru-RU" dirty="0"/>
              <a:t>MM.DD.20XX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495E168-DA5E-4888-8D8A-92B118324C14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1"/>
          <a:srcRect l="-48" t="6766" r="19843" b="3091"/>
          <a:stretch>
            <a:fillRect/>
          </a:stretch>
        </p:blipFill>
        <p:spPr>
          <a:xfrm>
            <a:off x="3033191" y="0"/>
            <a:ext cx="9155634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IN PYTHON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70021" y="3773555"/>
            <a:ext cx="10090287" cy="836546"/>
          </a:xfrm>
        </p:spPr>
        <p:txBody>
          <a:bodyPr/>
          <a:lstStyle/>
          <a:p>
            <a:r>
              <a:rPr lang="en-IN" dirty="0" smtClean="0"/>
              <a:t>EN NO : 200842310</a:t>
            </a:r>
            <a:r>
              <a:rPr lang="en-US" altLang="en-IN" dirty="0" smtClean="0"/>
              <a:t>21</a:t>
            </a:r>
            <a:r>
              <a:rPr lang="en-IN" dirty="0" smtClean="0"/>
              <a:t> 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41446" y="4937434"/>
            <a:ext cx="4367531" cy="324417"/>
          </a:xfrm>
        </p:spPr>
        <p:txBody>
          <a:bodyPr/>
          <a:lstStyle/>
          <a:p>
            <a:r>
              <a:rPr lang="en-US" altLang="ru-RU" dirty="0"/>
              <a:t>PATEL DIPKUMAR JASVATBHAI</a:t>
            </a:r>
            <a:endParaRPr lang="en-US" altLang="ru-RU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02556" y="2283954"/>
            <a:ext cx="5541043" cy="240234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b="1" dirty="0" smtClean="0"/>
              <a:t>What are the function .</a:t>
            </a:r>
            <a:endParaRPr lang="en-IN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 smtClean="0"/>
              <a:t>Why write the function.</a:t>
            </a:r>
            <a:endParaRPr lang="en-IN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 smtClean="0"/>
              <a:t>Function element.</a:t>
            </a:r>
            <a:endParaRPr lang="en-IN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 smtClean="0"/>
              <a:t>Function </a:t>
            </a:r>
            <a:r>
              <a:rPr lang="en-IN" sz="2400" b="1" dirty="0" err="1" smtClean="0"/>
              <a:t>defination</a:t>
            </a:r>
            <a:r>
              <a:rPr lang="en-IN" sz="2400" b="1" dirty="0" smtClean="0"/>
              <a:t>.</a:t>
            </a:r>
            <a:endParaRPr lang="en-IN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 smtClean="0"/>
              <a:t>Function body.</a:t>
            </a:r>
            <a:endParaRPr lang="en-IN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 smtClean="0"/>
              <a:t>Function example.</a:t>
            </a:r>
            <a:endParaRPr lang="en-IN" sz="2400" b="1" dirty="0" smtClean="0"/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endParaRPr lang="en-IN" sz="2400" b="1" dirty="0" smtClean="0"/>
          </a:p>
        </p:txBody>
      </p:sp>
      <p:pic>
        <p:nvPicPr>
          <p:cNvPr id="14" name="Picture Placeholder 13" descr="Futuristic Design Office Building Against Clear Sky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1"/>
          <a:srcRect l="17163" t="7596" r="21154"/>
          <a:stretch>
            <a:fillRect/>
          </a:stretch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74032" y="1032746"/>
            <a:ext cx="5931568" cy="78263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Overview Of Function</a:t>
            </a:r>
            <a:endParaRPr lang="en-I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function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are sub programs which perform tasks which  may need to be repeated.</a:t>
            </a:r>
            <a:endParaRPr lang="en-US" dirty="0" smtClean="0"/>
          </a:p>
          <a:p>
            <a:r>
              <a:rPr lang="en-US" dirty="0" smtClean="0"/>
              <a:t>Some function are “bundled” in standard libraries which  are part of any language’s core package. We’ve already used many built-in functions, such as input(),print() etc.</a:t>
            </a:r>
            <a:endParaRPr lang="en-US" dirty="0" smtClean="0"/>
          </a:p>
          <a:p>
            <a:r>
              <a:rPr lang="en-US" dirty="0" smtClean="0"/>
              <a:t>Function are similar to methods, but may not be connected with objects.</a:t>
            </a:r>
            <a:endParaRPr lang="en-US" dirty="0" smtClean="0"/>
          </a:p>
          <a:p>
            <a:r>
              <a:rPr lang="en-US" dirty="0" smtClean="0"/>
              <a:t>Programmers can write their own function.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Write Function?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Reusability</a:t>
            </a:r>
            <a:endParaRPr lang="en-US" dirty="0" smtClean="0"/>
          </a:p>
          <a:p>
            <a:r>
              <a:rPr lang="en-US" dirty="0" smtClean="0"/>
              <a:t>Fewer errors introduce when code isn’t rewritten.</a:t>
            </a:r>
            <a:endParaRPr lang="en-US" dirty="0" smtClean="0"/>
          </a:p>
          <a:p>
            <a:r>
              <a:rPr lang="en-US" dirty="0" smtClean="0"/>
              <a:t>Reduces complexity of code</a:t>
            </a:r>
            <a:endParaRPr lang="en-US" dirty="0" smtClean="0"/>
          </a:p>
          <a:p>
            <a:r>
              <a:rPr lang="en-US" dirty="0" smtClean="0"/>
              <a:t>Programs are easier to maintain</a:t>
            </a:r>
            <a:endParaRPr lang="en-US" dirty="0" smtClean="0"/>
          </a:p>
          <a:p>
            <a:r>
              <a:rPr lang="en-US" dirty="0" smtClean="0"/>
              <a:t>Programs are easier to understand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Elements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can use function we have to define them .so there are two main element to function.</a:t>
            </a:r>
            <a:endParaRPr lang="en-US" dirty="0" smtClean="0"/>
          </a:p>
          <a:p>
            <a:r>
              <a:rPr lang="en-US" dirty="0" smtClean="0"/>
              <a:t>1.Define the function the function definition can appear at the beginning or end of the program file.</a:t>
            </a:r>
            <a:endParaRPr lang="en-US" dirty="0" smtClean="0"/>
          </a:p>
          <a:p>
            <a:r>
              <a:rPr lang="en-US" dirty="0" smtClean="0"/>
              <a:t>2.Invoke or call the function. This usually, happens in the body of the main() function, but sub functions can call other sub functions too. 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definition has two major parts: the definition head and the definition body.</a:t>
            </a:r>
            <a:endParaRPr lang="en-US" dirty="0" smtClean="0"/>
          </a:p>
          <a:p>
            <a:r>
              <a:rPr lang="en-US" dirty="0" smtClean="0"/>
              <a:t>The definition head in python has three main parts: the keyword def, the identifier or name of` the function and parameters n parentheses.</a:t>
            </a:r>
            <a:endParaRPr lang="en-US" dirty="0" smtClean="0"/>
          </a:p>
          <a:p>
            <a:r>
              <a:rPr lang="en-US" b="1" dirty="0" smtClean="0">
                <a:solidFill>
                  <a:schemeClr val="tx2"/>
                </a:solidFill>
              </a:rPr>
              <a:t> def hello ( name ) :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1223965" y="4967290"/>
            <a:ext cx="285746" cy="952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0" idx="0"/>
          </p:cNvCxnSpPr>
          <p:nvPr/>
        </p:nvCxnSpPr>
        <p:spPr>
          <a:xfrm rot="16200000" flipV="1">
            <a:off x="1745316" y="5207941"/>
            <a:ext cx="933444" cy="1568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2962279" y="5105402"/>
            <a:ext cx="514346" cy="190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2743204" y="5029204"/>
            <a:ext cx="485769" cy="2190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4191001" y="4791082"/>
            <a:ext cx="771524" cy="21906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7250" y="51054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keyword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2125" y="57531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identifier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7525" y="5400675"/>
            <a:ext cx="1659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Formal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Parameters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Or  arguments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4400" y="5029200"/>
            <a:ext cx="2505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Don’t forgot the colon :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To make the start of a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Statement block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</a:fld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body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colon at the end of the definition head marks the start of the body , the block  of statements. There is no symbol to mark the end of the block but remember that indentation in python controls statement block.</a:t>
            </a:r>
            <a:endParaRPr lang="en-US" dirty="0" smtClean="0"/>
          </a:p>
          <a:p>
            <a:r>
              <a:rPr lang="en-US" b="1" dirty="0" smtClean="0">
                <a:solidFill>
                  <a:schemeClr val="tx2"/>
                </a:solidFill>
              </a:rPr>
              <a:t>def average (total , num) :</a:t>
            </a:r>
            <a:endParaRPr lang="en-US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	x = total / num</a:t>
            </a:r>
            <a:endParaRPr lang="en-US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	return x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152902" y="4714882"/>
            <a:ext cx="723898" cy="10476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3028953" y="5305432"/>
            <a:ext cx="619123" cy="40956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5325" y="482917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 body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86100" y="5715000"/>
            <a:ext cx="575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value that’s returned when the function is invoked.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Funcion Example:-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375275"/>
          </a:xfrm>
        </p:spPr>
        <p:txBody>
          <a:bodyPr/>
          <a:p>
            <a:r>
              <a:rPr lang="en-US"/>
              <a:t> A function is a block of organized,reusable code that is used to perform single,related action.</a:t>
            </a:r>
            <a:endParaRPr lang="en-US"/>
          </a:p>
          <a:p>
            <a:r>
              <a:rPr lang="en-US"/>
              <a:t> syntax</a:t>
            </a:r>
            <a:endParaRPr lang="en-US"/>
          </a:p>
          <a:p>
            <a:r>
              <a:rPr lang="en-US" sz="2400"/>
              <a:t> def function_name(part1,part2):</a:t>
            </a:r>
            <a:endParaRPr lang="en-US" sz="2400"/>
          </a:p>
          <a:p>
            <a:r>
              <a:rPr lang="en-US" sz="2400"/>
              <a:t> statement 1....</a:t>
            </a:r>
            <a:endParaRPr lang="en-US" sz="2400"/>
          </a:p>
          <a:p>
            <a:r>
              <a:rPr lang="en-US" sz="2400"/>
              <a:t> statement 2...</a:t>
            </a:r>
            <a:endParaRPr lang="en-US" sz="2400"/>
          </a:p>
          <a:p>
            <a:r>
              <a:rPr lang="en-US" sz="2400"/>
              <a:t> return </a:t>
            </a:r>
            <a:endParaRPr lang="en-US" sz="2400"/>
          </a:p>
          <a:p>
            <a:r>
              <a:rPr lang="en-US" sz="2400"/>
              <a:t>Example:-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def add(a,b):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ans=a+b;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return ans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495E168-DA5E-4888-8D8A-92B118324C1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/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1"/>
          <a:srcRect l="2749" r="2749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tf45331398_win32</Template>
  <TotalTime>0</TotalTime>
  <Words>2082</Words>
  <Application>WPS Presentation</Application>
  <PresentationFormat>Custom</PresentationFormat>
  <Paragraphs>96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Lucida Grande</vt:lpstr>
      <vt:lpstr>Verdana</vt:lpstr>
      <vt:lpstr>Microsoft YaHei</vt:lpstr>
      <vt:lpstr>Arial Unicode MS</vt:lpstr>
      <vt:lpstr>Calibri</vt:lpstr>
      <vt:lpstr>Data Pie Charts</vt:lpstr>
      <vt:lpstr>FUNCTION IN PYTHON </vt:lpstr>
      <vt:lpstr>Overview Of Function</vt:lpstr>
      <vt:lpstr>What are the function</vt:lpstr>
      <vt:lpstr>Why Write Function?</vt:lpstr>
      <vt:lpstr>Function Elements</vt:lpstr>
      <vt:lpstr>Function definitions</vt:lpstr>
      <vt:lpstr>Function body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abc</cp:lastModifiedBy>
  <cp:revision>7</cp:revision>
  <dcterms:created xsi:type="dcterms:W3CDTF">2021-04-13T17:33:00Z</dcterms:created>
  <dcterms:modified xsi:type="dcterms:W3CDTF">2021-05-04T04:39:23Z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KSOProductBuildVer">
    <vt:lpwstr>1033-11.2.0.10078</vt:lpwstr>
  </property>
</Properties>
</file>