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wmf" ContentType="image/x-wmf"/>
  <Default Extension="bin" ContentType="application/vnd.openxmlformats-officedocument.oleObject"/>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Masters/slideMaster4.xml" ContentType="application/vnd.openxmlformats-officedocument.presentationml.slideMaster+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Masters/slideMaster5.xml" ContentType="application/vnd.openxmlformats-officedocument.presentationml.slideMaster+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Masters/slideMaster6.xml" ContentType="application/vnd.openxmlformats-officedocument.presentationml.slideMaster+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Masters/slideMaster7.xml" ContentType="application/vnd.openxmlformats-officedocument.presentationml.slideMaster+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Masters/slideMaster8.xml" ContentType="application/vnd.openxmlformats-officedocument.presentationml.slideMaster+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Masters/slideMaster9.xml" ContentType="application/vnd.openxmlformats-officedocument.presentationml.slideMaster+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Masters/slideMaster10.xml" ContentType="application/vnd.openxmlformats-officedocument.presentationml.slideMaster+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Masters/slideMaster11.xml" ContentType="application/vnd.openxmlformats-officedocument.presentationml.slideMaster+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Masters/slideMaster12.xml" ContentType="application/vnd.openxmlformats-officedocument.presentationml.slideMaster+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Masters/slideMaster13.xml" ContentType="application/vnd.openxmlformats-officedocument.presentationml.slideMaster+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Masters/slideMaster14.xml" ContentType="application/vnd.openxmlformats-officedocument.presentationml.slideMaster+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Masters/slideMaster15.xml" ContentType="application/vnd.openxmlformats-officedocument.presentationml.slideMaster+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Masters/slideMaster16.xml" ContentType="application/vnd.openxmlformats-officedocument.presentationml.slideMaster+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notesMasters/notesMaster1.xml" ContentType="application/vnd.openxmlformats-officedocument.presentationml.notesMaster+xml"/>
  <Override PartName="/ppt/theme/theme17.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drawings/vmlDrawing3.vml" ContentType="application/vnd.openxmlformats-officedocument.vmlDrawing"/>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 id="2147483662" r:id="rId15"/>
    <p:sldMasterId id="2147483663" r:id="rId16"/>
  </p:sldMasterIdLst>
  <p:notesMasterIdLst>
    <p:notesMasterId r:id="rId17"/>
  </p:notesMasterIdLst>
  <p:sldIdLst>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notesMaster" Target="notesMasters/notesMaster1.xml"/><Relationship Id="rId18" Type="http://schemas.openxmlformats.org/officeDocument/2006/relationships/slide" Target="slides/slide1.xml"/><Relationship Id="rId19" Type="http://schemas.openxmlformats.org/officeDocument/2006/relationships/slide" Target="slides/slide2.xml"/><Relationship Id="rId20" Type="http://schemas.openxmlformats.org/officeDocument/2006/relationships/slide" Target="slides/slide3.xml"/><Relationship Id="rId21" Type="http://schemas.openxmlformats.org/officeDocument/2006/relationships/slide" Target="slides/slide4.xml"/><Relationship Id="rId22" Type="http://schemas.openxmlformats.org/officeDocument/2006/relationships/slide" Target="slides/slide5.xml"/><Relationship Id="rId23" Type="http://schemas.openxmlformats.org/officeDocument/2006/relationships/slide" Target="slides/slide6.xml"/><Relationship Id="rId24" Type="http://schemas.openxmlformats.org/officeDocument/2006/relationships/slide" Target="slides/slide7.xml"/><Relationship Id="rId25" Type="http://schemas.openxmlformats.org/officeDocument/2006/relationships/slide" Target="slides/slide8.xml"/><Relationship Id="rId26" Type="http://schemas.openxmlformats.org/officeDocument/2006/relationships/slide" Target="slides/slide9.xml"/><Relationship Id="rId27" Type="http://schemas.openxmlformats.org/officeDocument/2006/relationships/slide" Target="slides/slide10.xml"/><Relationship Id="rId28" Type="http://schemas.openxmlformats.org/officeDocument/2006/relationships/slide" Target="slides/slide11.xml"/><Relationship Id="rId29" Type="http://schemas.openxmlformats.org/officeDocument/2006/relationships/slide" Target="slides/slide12.xml"/><Relationship Id="rId30" Type="http://schemas.openxmlformats.org/officeDocument/2006/relationships/slide" Target="slides/slide13.xml"/><Relationship Id="rId31" Type="http://schemas.openxmlformats.org/officeDocument/2006/relationships/slide" Target="slides/slide14.xml"/><Relationship Id="rId32" Type="http://schemas.openxmlformats.org/officeDocument/2006/relationships/slide" Target="slides/slide15.xml"/><Relationship Id="rId33" Type="http://schemas.openxmlformats.org/officeDocument/2006/relationships/slide" Target="slides/slide16.xml"/><Relationship Id="rId34" Type="http://schemas.openxmlformats.org/officeDocument/2006/relationships/slide" Target="slides/slide17.xml"/><Relationship Id="rId35" Type="http://schemas.openxmlformats.org/officeDocument/2006/relationships/slide" Target="slides/slide18.xml"/><Relationship Id="rId36" Type="http://schemas.openxmlformats.org/officeDocument/2006/relationships/slide" Target="slides/slide19.xml"/><Relationship Id="rId37" Type="http://schemas.openxmlformats.org/officeDocument/2006/relationships/slide" Target="slides/slide20.xml"/><Relationship Id="rId38" Type="http://schemas.openxmlformats.org/officeDocument/2006/relationships/slide" Target="slides/slide21.xml"/><Relationship Id="rId39" Type="http://schemas.openxmlformats.org/officeDocument/2006/relationships/slide" Target="slides/slide22.xml"/><Relationship Id="rId40" Type="http://schemas.openxmlformats.org/officeDocument/2006/relationships/slide" Target="slides/slide23.xml"/><Relationship Id="rId41" Type="http://schemas.openxmlformats.org/officeDocument/2006/relationships/slide" Target="slides/slide24.xml"/><Relationship Id="rId42" Type="http://schemas.openxmlformats.org/officeDocument/2006/relationships/slide" Target="slides/slide25.xml"/><Relationship Id="rId43" Type="http://schemas.openxmlformats.org/officeDocument/2006/relationships/slide" Target="slides/slide26.xml"/><Relationship Id="rId44" Type="http://schemas.openxmlformats.org/officeDocument/2006/relationships/slide" Target="slides/slide27.xml"/><Relationship Id="rId45" Type="http://schemas.openxmlformats.org/officeDocument/2006/relationships/slide" Target="slides/slide28.xml"/><Relationship Id="rId46" Type="http://schemas.openxmlformats.org/officeDocument/2006/relationships/slide" Target="slides/slide29.xml"/><Relationship Id="rId47" Type="http://schemas.openxmlformats.org/officeDocument/2006/relationships/slide" Target="slides/slide30.xml"/><Relationship Id="rId48" Type="http://schemas.openxmlformats.org/officeDocument/2006/relationships/slide" Target="slides/slide31.xml"/><Relationship Id="rId49" Type="http://schemas.openxmlformats.org/officeDocument/2006/relationships/slide" Target="slides/slide32.xml"/><Relationship Id="rId50" Type="http://schemas.openxmlformats.org/officeDocument/2006/relationships/slide" Target="slides/slide33.xml"/><Relationship Id="rId51" Type="http://schemas.openxmlformats.org/officeDocument/2006/relationships/tableStyles" Target="tableStyles.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1" name=""/>
        <p:cNvGrpSpPr/>
        <p:nvPr/>
      </p:nvGrpSpPr>
      <p:grpSpPr>
        <a:xfrm>
          <a:off x="0" y="0"/>
          <a:ext cx="0" cy="0"/>
          <a:chOff x="0" y="0"/>
          <a:chExt cx="0" cy="0"/>
        </a:xfrm>
      </p:grpSpPr>
      <p:sp>
        <p:nvSpPr>
          <p:cNvPr id="1050698"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IN"/>
          </a:p>
        </p:txBody>
      </p:sp>
      <p:sp>
        <p:nvSpPr>
          <p:cNvPr id="1050699"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CC75AAE6-9A17-46B9-ACA6-DDF5AE740DF5}" type="datetimeFigureOut">
              <a:rPr lang="en-IN" smtClean="0"/>
              <a:t>13-07-2018</a:t>
            </a:fld>
            <a:endParaRPr lang="en-IN"/>
          </a:p>
        </p:txBody>
      </p:sp>
      <p:sp>
        <p:nvSpPr>
          <p:cNvPr id="1050700"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IN"/>
          </a:p>
        </p:txBody>
      </p:sp>
      <p:sp>
        <p:nvSpPr>
          <p:cNvPr id="1050701"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50702"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IN"/>
          </a:p>
        </p:txBody>
      </p:sp>
      <p:sp>
        <p:nvSpPr>
          <p:cNvPr id="1050703"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F692930E-C40F-4B1B-8E3B-CA19BBA62659}"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932" name="Slide Image Placeholder 1"/>
          <p:cNvSpPr>
            <a:spLocks noChangeAspect="1" noRot="1" noGrp="1"/>
          </p:cNvSpPr>
          <p:nvPr>
            <p:ph type="sldImg"/>
          </p:nvPr>
        </p:nvSpPr>
        <p:spPr>
          <a:xfrm>
            <a:off x="1143000" y="685800"/>
            <a:ext cx="4572000" cy="3429000"/>
          </a:xfrm>
        </p:spPr>
      </p:sp>
      <p:sp>
        <p:nvSpPr>
          <p:cNvPr id="1048933" name="Notes Placeholder 2"/>
          <p:cNvSpPr>
            <a:spLocks noGrp="1"/>
          </p:cNvSpPr>
          <p:nvPr>
            <p:ph type="body" idx="1"/>
          </p:nvPr>
        </p:nvSpPr>
        <p:spPr/>
        <p:txBody>
          <a:bodyPr/>
          <a:p>
            <a:endParaRPr dirty="0" lang="en-IN"/>
          </a:p>
        </p:txBody>
      </p:sp>
      <p:sp>
        <p:nvSpPr>
          <p:cNvPr id="1048934" name="Slide Number Placeholder 3"/>
          <p:cNvSpPr>
            <a:spLocks noGrp="1"/>
          </p:cNvSpPr>
          <p:nvPr>
            <p:ph type="sldNum" sz="quarter" idx="10"/>
          </p:nvPr>
        </p:nvSpPr>
        <p:spPr/>
        <p:txBody>
          <a:bodyPr/>
          <a:p>
            <a:fld id="{F692930E-C40F-4B1B-8E3B-CA19BBA62659}"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78" name=""/>
        <p:cNvGrpSpPr/>
        <p:nvPr/>
      </p:nvGrpSpPr>
      <p:grpSpPr>
        <a:xfrm>
          <a:off x="0" y="0"/>
          <a:ext cx="0" cy="0"/>
          <a:chOff x="0" y="0"/>
          <a:chExt cx="0" cy="0"/>
        </a:xfrm>
      </p:grpSpPr>
      <p:sp>
        <p:nvSpPr>
          <p:cNvPr id="1048611"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48612"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13" name="Date Placeholder 27"/>
          <p:cNvSpPr>
            <a:spLocks noGrp="1"/>
          </p:cNvSpPr>
          <p:nvPr>
            <p:ph type="dt" sz="half" idx="10"/>
          </p:nvPr>
        </p:nvSpPr>
        <p:spPr bwMode="auto">
          <a:xfrm rot="5400000">
            <a:off x="7764621" y="1174097"/>
            <a:ext cx="2286000" cy="381000"/>
          </a:xfrm>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8614" name="Footer Placeholder 16"/>
          <p:cNvSpPr>
            <a:spLocks noGrp="1"/>
          </p:cNvSpPr>
          <p:nvPr>
            <p:ph type="ftr" sz="quarter" idx="11"/>
          </p:nvPr>
        </p:nvSpPr>
        <p:spPr bwMode="auto">
          <a:xfrm rot="5400000">
            <a:off x="7077269" y="4181669"/>
            <a:ext cx="3657600" cy="384048"/>
          </a:xfrm>
        </p:spPr>
        <p:txBody>
          <a:bodyPr/>
          <a:p>
            <a:endParaRPr lang="en-US">
              <a:solidFill>
                <a:srgbClr val="575F6D"/>
              </a:solidFill>
            </a:endParaRPr>
          </a:p>
        </p:txBody>
      </p:sp>
      <p:sp>
        <p:nvSpPr>
          <p:cNvPr id="1048615"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616"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617"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618"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619"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20"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21"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22"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23"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24"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25"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26"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27"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28"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29"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30"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31" name="Slide Number Placeholder 28"/>
          <p:cNvSpPr>
            <a:spLocks noGrp="1"/>
          </p:cNvSpPr>
          <p:nvPr>
            <p:ph type="sldNum" sz="quarter" idx="12"/>
          </p:nvPr>
        </p:nvSpPr>
        <p:spPr bwMode="auto">
          <a:xfrm>
            <a:off x="1325544"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09" name=""/>
        <p:cNvGrpSpPr/>
        <p:nvPr/>
      </p:nvGrpSpPr>
      <p:grpSpPr>
        <a:xfrm>
          <a:off x="0" y="0"/>
          <a:ext cx="0" cy="0"/>
          <a:chOff x="0" y="0"/>
          <a:chExt cx="0" cy="0"/>
        </a:xfrm>
      </p:grpSpPr>
      <p:sp>
        <p:nvSpPr>
          <p:cNvPr id="1049393" name="Title 1"/>
          <p:cNvSpPr>
            <a:spLocks noGrp="1"/>
          </p:cNvSpPr>
          <p:nvPr>
            <p:ph type="title"/>
          </p:nvPr>
        </p:nvSpPr>
        <p:spPr/>
        <p:txBody>
          <a:bodyPr/>
          <a:p>
            <a:r>
              <a:rPr kumimoji="0" lang="en-US" smtClean="0"/>
              <a:t>Click to edit Master title style</a:t>
            </a:r>
            <a:endParaRPr kumimoji="0" lang="en-US"/>
          </a:p>
        </p:txBody>
      </p:sp>
      <p:sp>
        <p:nvSpPr>
          <p:cNvPr id="1049394"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395"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396" name="Footer Placeholder 4"/>
          <p:cNvSpPr>
            <a:spLocks noGrp="1"/>
          </p:cNvSpPr>
          <p:nvPr>
            <p:ph type="ftr" sz="quarter" idx="11"/>
          </p:nvPr>
        </p:nvSpPr>
        <p:spPr/>
        <p:txBody>
          <a:bodyPr/>
          <a:p>
            <a:endParaRPr lang="en-US">
              <a:solidFill>
                <a:srgbClr val="575F6D"/>
              </a:solidFill>
            </a:endParaRPr>
          </a:p>
        </p:txBody>
      </p:sp>
      <p:sp>
        <p:nvSpPr>
          <p:cNvPr id="1049397"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417" name=""/>
        <p:cNvGrpSpPr/>
        <p:nvPr/>
      </p:nvGrpSpPr>
      <p:grpSpPr>
        <a:xfrm>
          <a:off x="0" y="0"/>
          <a:ext cx="0" cy="0"/>
          <a:chOff x="0" y="0"/>
          <a:chExt cx="0" cy="0"/>
        </a:xfrm>
      </p:grpSpPr>
      <p:sp>
        <p:nvSpPr>
          <p:cNvPr id="1049454"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49455"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9456" name="Date Placeholder 27"/>
          <p:cNvSpPr>
            <a:spLocks noGrp="1"/>
          </p:cNvSpPr>
          <p:nvPr>
            <p:ph type="dt" sz="half" idx="10"/>
          </p:nvPr>
        </p:nvSpPr>
        <p:spPr bwMode="auto">
          <a:xfrm rot="5400000">
            <a:off x="7764621" y="1174097"/>
            <a:ext cx="2286000" cy="381000"/>
          </a:xfrm>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457" name="Footer Placeholder 16"/>
          <p:cNvSpPr>
            <a:spLocks noGrp="1"/>
          </p:cNvSpPr>
          <p:nvPr>
            <p:ph type="ftr" sz="quarter" idx="11"/>
          </p:nvPr>
        </p:nvSpPr>
        <p:spPr bwMode="auto">
          <a:xfrm rot="5400000">
            <a:off x="7077269" y="4181669"/>
            <a:ext cx="3657600" cy="384048"/>
          </a:xfrm>
        </p:spPr>
        <p:txBody>
          <a:bodyPr/>
          <a:p>
            <a:endParaRPr lang="en-US">
              <a:solidFill>
                <a:srgbClr val="575F6D"/>
              </a:solidFill>
            </a:endParaRPr>
          </a:p>
        </p:txBody>
      </p:sp>
      <p:sp>
        <p:nvSpPr>
          <p:cNvPr id="1049458"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459"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460"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461"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462"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463"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464"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465"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466"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467"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468"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469"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470"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471"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472"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473"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474" name="Slide Number Placeholder 28"/>
          <p:cNvSpPr>
            <a:spLocks noGrp="1"/>
          </p:cNvSpPr>
          <p:nvPr>
            <p:ph type="sldNum" sz="quarter" idx="12"/>
          </p:nvPr>
        </p:nvSpPr>
        <p:spPr bwMode="auto">
          <a:xfrm>
            <a:off x="1325544"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3" name=""/>
        <p:cNvGrpSpPr/>
        <p:nvPr/>
      </p:nvGrpSpPr>
      <p:grpSpPr>
        <a:xfrm>
          <a:off x="0" y="0"/>
          <a:ext cx="0" cy="0"/>
          <a:chOff x="0" y="0"/>
          <a:chExt cx="0" cy="0"/>
        </a:xfrm>
      </p:grpSpPr>
      <p:sp>
        <p:nvSpPr>
          <p:cNvPr id="1048997" name="Title 1"/>
          <p:cNvSpPr>
            <a:spLocks noGrp="1"/>
          </p:cNvSpPr>
          <p:nvPr>
            <p:ph type="title"/>
          </p:nvPr>
        </p:nvSpPr>
        <p:spPr/>
        <p:txBody>
          <a:bodyPr/>
          <a:p>
            <a:r>
              <a:rPr kumimoji="0" lang="en-US" smtClean="0"/>
              <a:t>Click to edit Master title style</a:t>
            </a:r>
            <a:endParaRPr kumimoji="0" lang="en-US"/>
          </a:p>
        </p:txBody>
      </p:sp>
      <p:sp>
        <p:nvSpPr>
          <p:cNvPr id="1048998"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999" name="Date Placeholder 6"/>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000" name="Slide Number Placeholder 8"/>
          <p:cNvSpPr>
            <a:spLocks noGrp="1"/>
          </p:cNvSpPr>
          <p:nvPr>
            <p:ph type="sldNum" sz="quarter" idx="15"/>
          </p:nvPr>
        </p:nvSpPr>
        <p:spPr/>
        <p:txBody>
          <a:bodyPr rtlCol="0"/>
          <a:p>
            <a:fld id="{7FBD606D-FBCD-4AA4-B4E7-63FA4CABD2B9}" type="slidenum">
              <a:rPr lang="en-US" smtClean="0"/>
              <a:t>‹#›</a:t>
            </a:fld>
            <a:endParaRPr lang="en-US"/>
          </a:p>
        </p:txBody>
      </p:sp>
      <p:sp>
        <p:nvSpPr>
          <p:cNvPr id="1049001" name="Footer Placeholder 9"/>
          <p:cNvSpPr>
            <a:spLocks noGrp="1"/>
          </p:cNvSpPr>
          <p:nvPr>
            <p:ph type="ftr" sz="quarter" idx="16"/>
          </p:nvPr>
        </p:nvSpPr>
        <p:spPr/>
        <p:txBody>
          <a:bodyPr rtlCol="0"/>
          <a:p>
            <a:endParaRPr lang="en-US">
              <a:solidFill>
                <a:srgbClr val="575F6D"/>
              </a:solidFil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419" name=""/>
        <p:cNvGrpSpPr/>
        <p:nvPr/>
      </p:nvGrpSpPr>
      <p:grpSpPr>
        <a:xfrm>
          <a:off x="0" y="0"/>
          <a:ext cx="0" cy="0"/>
          <a:chOff x="0" y="0"/>
          <a:chExt cx="0" cy="0"/>
        </a:xfrm>
      </p:grpSpPr>
      <p:sp>
        <p:nvSpPr>
          <p:cNvPr id="1049481"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9482"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9483" name="Date Placeholder 3"/>
          <p:cNvSpPr>
            <a:spLocks noGrp="1"/>
          </p:cNvSpPr>
          <p:nvPr>
            <p:ph type="dt" sz="half" idx="10"/>
          </p:nvPr>
        </p:nvSpPr>
        <p:spPr bwMode="auto">
          <a:xfrm rot="5400000">
            <a:off x="7763256" y="1170432"/>
            <a:ext cx="2286000" cy="381000"/>
          </a:xfrm>
        </p:spPr>
        <p:txBody>
          <a:bodyPr/>
          <a:p>
            <a:fld id="{20DF1469-91EE-4566-B6F3-5526569A9D0C}" type="datetimeFigureOut">
              <a:rPr lang="en-US" smtClean="0">
                <a:solidFill>
                  <a:srgbClr val="FFF39D"/>
                </a:solidFill>
              </a:rPr>
              <a:t>7/13/2018</a:t>
            </a:fld>
            <a:endParaRPr lang="en-US">
              <a:solidFill>
                <a:srgbClr val="FFF39D"/>
              </a:solidFill>
            </a:endParaRPr>
          </a:p>
        </p:txBody>
      </p:sp>
      <p:sp>
        <p:nvSpPr>
          <p:cNvPr id="1049484" name="Footer Placeholder 4"/>
          <p:cNvSpPr>
            <a:spLocks noGrp="1"/>
          </p:cNvSpPr>
          <p:nvPr>
            <p:ph type="ftr" sz="quarter" idx="11"/>
          </p:nvPr>
        </p:nvSpPr>
        <p:spPr bwMode="auto">
          <a:xfrm rot="5400000">
            <a:off x="7077456" y="4178808"/>
            <a:ext cx="3657600" cy="384048"/>
          </a:xfrm>
        </p:spPr>
        <p:txBody>
          <a:bodyPr/>
          <a:p>
            <a:endParaRPr lang="en-US">
              <a:solidFill>
                <a:srgbClr val="FFF39D"/>
              </a:solidFill>
            </a:endParaRPr>
          </a:p>
        </p:txBody>
      </p:sp>
      <p:sp>
        <p:nvSpPr>
          <p:cNvPr id="1049485"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486"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487"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488"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489"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490"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491"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492"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493"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494"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495"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496"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497"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498"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499"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500"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501" name="Slide Number Placeholder 5"/>
          <p:cNvSpPr>
            <a:spLocks noGrp="1"/>
          </p:cNvSpPr>
          <p:nvPr>
            <p:ph type="sldNum" sz="quarter" idx="12"/>
          </p:nvPr>
        </p:nvSpPr>
        <p:spPr bwMode="auto">
          <a:xfrm>
            <a:off x="1340616"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18" name=""/>
        <p:cNvGrpSpPr/>
        <p:nvPr/>
      </p:nvGrpSpPr>
      <p:grpSpPr>
        <a:xfrm>
          <a:off x="0" y="0"/>
          <a:ext cx="0" cy="0"/>
          <a:chOff x="0" y="0"/>
          <a:chExt cx="0" cy="0"/>
        </a:xfrm>
      </p:grpSpPr>
      <p:sp>
        <p:nvSpPr>
          <p:cNvPr id="1049475" name="Title 1"/>
          <p:cNvSpPr>
            <a:spLocks noGrp="1"/>
          </p:cNvSpPr>
          <p:nvPr>
            <p:ph type="title"/>
          </p:nvPr>
        </p:nvSpPr>
        <p:spPr/>
        <p:txBody>
          <a:bodyPr/>
          <a:p>
            <a:r>
              <a:rPr kumimoji="0" lang="en-US" smtClean="0"/>
              <a:t>Click to edit Master title style</a:t>
            </a:r>
            <a:endParaRPr kumimoji="0" lang="en-US"/>
          </a:p>
        </p:txBody>
      </p:sp>
      <p:sp>
        <p:nvSpPr>
          <p:cNvPr id="1049476" name="Date Placeholder 4"/>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477" name="Footer Placeholder 5"/>
          <p:cNvSpPr>
            <a:spLocks noGrp="1"/>
          </p:cNvSpPr>
          <p:nvPr>
            <p:ph type="ftr" sz="quarter" idx="11"/>
          </p:nvPr>
        </p:nvSpPr>
        <p:spPr/>
        <p:txBody>
          <a:bodyPr/>
          <a:p>
            <a:endParaRPr lang="en-US">
              <a:solidFill>
                <a:srgbClr val="575F6D"/>
              </a:solidFill>
            </a:endParaRPr>
          </a:p>
        </p:txBody>
      </p:sp>
      <p:sp>
        <p:nvSpPr>
          <p:cNvPr id="1049478" name="Slide Number Placeholder 6"/>
          <p:cNvSpPr>
            <a:spLocks noGrp="1"/>
          </p:cNvSpPr>
          <p:nvPr>
            <p:ph type="sldNum" sz="quarter" idx="12"/>
          </p:nvPr>
        </p:nvSpPr>
        <p:spPr/>
        <p:txBody>
          <a:bodyPr/>
          <a:p>
            <a:fld id="{7FBD606D-FBCD-4AA4-B4E7-63FA4CABD2B9}" type="slidenum">
              <a:rPr lang="en-US" smtClean="0"/>
              <a:t>‹#›</a:t>
            </a:fld>
            <a:endParaRPr lang="en-US"/>
          </a:p>
        </p:txBody>
      </p:sp>
      <p:sp>
        <p:nvSpPr>
          <p:cNvPr id="1049479"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480"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20" name=""/>
        <p:cNvGrpSpPr/>
        <p:nvPr/>
      </p:nvGrpSpPr>
      <p:grpSpPr>
        <a:xfrm>
          <a:off x="0" y="0"/>
          <a:ext cx="0" cy="0"/>
          <a:chOff x="0" y="0"/>
          <a:chExt cx="0" cy="0"/>
        </a:xfrm>
      </p:grpSpPr>
      <p:sp>
        <p:nvSpPr>
          <p:cNvPr id="1049502"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49503" name="Date Placeholder 6"/>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504" name="Footer Placeholder 7"/>
          <p:cNvSpPr>
            <a:spLocks noGrp="1"/>
          </p:cNvSpPr>
          <p:nvPr>
            <p:ph type="ftr" sz="quarter" idx="11"/>
          </p:nvPr>
        </p:nvSpPr>
        <p:spPr/>
        <p:txBody>
          <a:bodyPr/>
          <a:p>
            <a:endParaRPr lang="en-US">
              <a:solidFill>
                <a:srgbClr val="575F6D"/>
              </a:solidFill>
            </a:endParaRPr>
          </a:p>
        </p:txBody>
      </p:sp>
      <p:sp>
        <p:nvSpPr>
          <p:cNvPr id="1049505" name="Slide Number Placeholder 8"/>
          <p:cNvSpPr>
            <a:spLocks noGrp="1"/>
          </p:cNvSpPr>
          <p:nvPr>
            <p:ph type="sldNum" sz="quarter" idx="12"/>
          </p:nvPr>
        </p:nvSpPr>
        <p:spPr/>
        <p:txBody>
          <a:bodyPr/>
          <a:p>
            <a:fld id="{7FBD606D-FBCD-4AA4-B4E7-63FA4CABD2B9}" type="slidenum">
              <a:rPr lang="en-US" smtClean="0"/>
              <a:t>‹#›</a:t>
            </a:fld>
            <a:endParaRPr lang="en-US"/>
          </a:p>
        </p:txBody>
      </p:sp>
      <p:sp>
        <p:nvSpPr>
          <p:cNvPr id="1049506"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507"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508"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49509"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5" name=""/>
        <p:cNvGrpSpPr/>
        <p:nvPr/>
      </p:nvGrpSpPr>
      <p:grpSpPr>
        <a:xfrm>
          <a:off x="0" y="0"/>
          <a:ext cx="0" cy="0"/>
          <a:chOff x="0" y="0"/>
          <a:chExt cx="0" cy="0"/>
        </a:xfrm>
      </p:grpSpPr>
      <p:sp>
        <p:nvSpPr>
          <p:cNvPr id="1049447" name="Title 1"/>
          <p:cNvSpPr>
            <a:spLocks noGrp="1"/>
          </p:cNvSpPr>
          <p:nvPr>
            <p:ph type="title"/>
          </p:nvPr>
        </p:nvSpPr>
        <p:spPr/>
        <p:txBody>
          <a:bodyPr/>
          <a:p>
            <a:r>
              <a:rPr kumimoji="0" lang="en-US" smtClean="0"/>
              <a:t>Click to edit Master title style</a:t>
            </a:r>
            <a:endParaRPr kumimoji="0" lang="en-US"/>
          </a:p>
        </p:txBody>
      </p:sp>
      <p:sp>
        <p:nvSpPr>
          <p:cNvPr id="1049448" name="Date Placeholder 5"/>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449" name="Slide Number Placeholder 6"/>
          <p:cNvSpPr>
            <a:spLocks noGrp="1"/>
          </p:cNvSpPr>
          <p:nvPr>
            <p:ph type="sldNum" sz="quarter" idx="11"/>
          </p:nvPr>
        </p:nvSpPr>
        <p:spPr/>
        <p:txBody>
          <a:bodyPr rtlCol="0"/>
          <a:p>
            <a:fld id="{7FBD606D-FBCD-4AA4-B4E7-63FA4CABD2B9}" type="slidenum">
              <a:rPr lang="en-US" smtClean="0"/>
              <a:t>‹#›</a:t>
            </a:fld>
            <a:endParaRPr lang="en-US"/>
          </a:p>
        </p:txBody>
      </p:sp>
      <p:sp>
        <p:nvSpPr>
          <p:cNvPr id="1049450" name="Footer Placeholder 7"/>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6" name=""/>
        <p:cNvGrpSpPr/>
        <p:nvPr/>
      </p:nvGrpSpPr>
      <p:grpSpPr>
        <a:xfrm>
          <a:off x="0" y="0"/>
          <a:ext cx="0" cy="0"/>
          <a:chOff x="0" y="0"/>
          <a:chExt cx="0" cy="0"/>
        </a:xfrm>
      </p:grpSpPr>
      <p:sp>
        <p:nvSpPr>
          <p:cNvPr id="1049451" name="Date Placeholder 1"/>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452" name="Footer Placeholder 2"/>
          <p:cNvSpPr>
            <a:spLocks noGrp="1"/>
          </p:cNvSpPr>
          <p:nvPr>
            <p:ph type="ftr" sz="quarter" idx="11"/>
          </p:nvPr>
        </p:nvSpPr>
        <p:spPr/>
        <p:txBody>
          <a:bodyPr/>
          <a:p>
            <a:endParaRPr lang="en-US">
              <a:solidFill>
                <a:srgbClr val="575F6D"/>
              </a:solidFill>
            </a:endParaRPr>
          </a:p>
        </p:txBody>
      </p:sp>
      <p:sp>
        <p:nvSpPr>
          <p:cNvPr id="1049453" name="Slide Number Placeholder 3"/>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413" name=""/>
        <p:cNvGrpSpPr/>
        <p:nvPr/>
      </p:nvGrpSpPr>
      <p:grpSpPr>
        <a:xfrm>
          <a:off x="0" y="0"/>
          <a:ext cx="0" cy="0"/>
          <a:chOff x="0" y="0"/>
          <a:chExt cx="0" cy="0"/>
        </a:xfrm>
      </p:grpSpPr>
      <p:sp>
        <p:nvSpPr>
          <p:cNvPr id="1049421"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422"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49423"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9424"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425"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426"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427"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428"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429"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430"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431" name="Date Placeholder 20"/>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432" name="Slide Number Placeholder 21"/>
          <p:cNvSpPr>
            <a:spLocks noGrp="1"/>
          </p:cNvSpPr>
          <p:nvPr>
            <p:ph type="sldNum" sz="quarter" idx="15"/>
          </p:nvPr>
        </p:nvSpPr>
        <p:spPr/>
        <p:txBody>
          <a:bodyPr rtlCol="0"/>
          <a:p>
            <a:fld id="{7FBD606D-FBCD-4AA4-B4E7-63FA4CABD2B9}" type="slidenum">
              <a:rPr lang="en-US" smtClean="0"/>
              <a:t>‹#›</a:t>
            </a:fld>
            <a:endParaRPr lang="en-US"/>
          </a:p>
        </p:txBody>
      </p:sp>
      <p:sp>
        <p:nvSpPr>
          <p:cNvPr id="1049433" name="Footer Placeholder 22"/>
          <p:cNvSpPr>
            <a:spLocks noGrp="1"/>
          </p:cNvSpPr>
          <p:nvPr>
            <p:ph type="ftr" sz="quarter" idx="16"/>
          </p:nvPr>
        </p:nvSpPr>
        <p:spPr/>
        <p:txBody>
          <a:bodyPr rtlCol="0"/>
          <a:p>
            <a:endParaRPr lang="en-US">
              <a:solidFill>
                <a:srgbClr val="575F6D"/>
              </a:solidFill>
            </a:endParaRPr>
          </a:p>
        </p:txBody>
      </p:sp>
    </p:spTree>
  </p:cSld>
  <p:clrMapOvr>
    <a:overrideClrMapping accent1="accent1" accent2="accent2" accent3="accent3" accent4="accent4" accent5="accent5" accent6="accent6" bg1="lt1" bg2="lt2" tx1="dk1" tx2="dk2" hlink="hlink" folHlink="folHlink"/>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14" name=""/>
        <p:cNvGrpSpPr/>
        <p:nvPr/>
      </p:nvGrpSpPr>
      <p:grpSpPr>
        <a:xfrm>
          <a:off x="0" y="0"/>
          <a:ext cx="0" cy="0"/>
          <a:chOff x="0" y="0"/>
          <a:chExt cx="0" cy="0"/>
        </a:xfrm>
      </p:grpSpPr>
      <p:sp>
        <p:nvSpPr>
          <p:cNvPr id="1049434"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435"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436"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49437"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49438"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9439"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440"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441"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442"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443"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444" name="Date Placeholder 16"/>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445" name="Slide Number Placeholder 17"/>
          <p:cNvSpPr>
            <a:spLocks noGrp="1"/>
          </p:cNvSpPr>
          <p:nvPr>
            <p:ph type="sldNum" sz="quarter" idx="11"/>
          </p:nvPr>
        </p:nvSpPr>
        <p:spPr/>
        <p:txBody>
          <a:bodyPr rtlCol="0"/>
          <a:p>
            <a:fld id="{7FBD606D-FBCD-4AA4-B4E7-63FA4CABD2B9}" type="slidenum">
              <a:rPr lang="en-US" smtClean="0"/>
              <a:t>‹#›</a:t>
            </a:fld>
            <a:endParaRPr lang="en-US"/>
          </a:p>
        </p:txBody>
      </p:sp>
      <p:sp>
        <p:nvSpPr>
          <p:cNvPr id="1049446" name="Footer Placeholder 20"/>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2" name=""/>
        <p:cNvGrpSpPr/>
        <p:nvPr/>
      </p:nvGrpSpPr>
      <p:grpSpPr>
        <a:xfrm>
          <a:off x="0" y="0"/>
          <a:ext cx="0" cy="0"/>
          <a:chOff x="0" y="0"/>
          <a:chExt cx="0" cy="0"/>
        </a:xfrm>
      </p:grpSpPr>
      <p:sp>
        <p:nvSpPr>
          <p:cNvPr id="1049416" name="Title 1"/>
          <p:cNvSpPr>
            <a:spLocks noGrp="1"/>
          </p:cNvSpPr>
          <p:nvPr>
            <p:ph type="title"/>
          </p:nvPr>
        </p:nvSpPr>
        <p:spPr/>
        <p:txBody>
          <a:bodyPr/>
          <a:p>
            <a:r>
              <a:rPr kumimoji="0" lang="en-US" smtClean="0"/>
              <a:t>Click to edit Master title style</a:t>
            </a:r>
            <a:endParaRPr kumimoji="0" lang="en-US"/>
          </a:p>
        </p:txBody>
      </p:sp>
      <p:sp>
        <p:nvSpPr>
          <p:cNvPr id="1049417"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418"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419" name="Footer Placeholder 4"/>
          <p:cNvSpPr>
            <a:spLocks noGrp="1"/>
          </p:cNvSpPr>
          <p:nvPr>
            <p:ph type="ftr" sz="quarter" idx="11"/>
          </p:nvPr>
        </p:nvSpPr>
        <p:spPr/>
        <p:txBody>
          <a:bodyPr/>
          <a:p>
            <a:endParaRPr lang="en-US">
              <a:solidFill>
                <a:srgbClr val="575F6D"/>
              </a:solidFill>
            </a:endParaRPr>
          </a:p>
        </p:txBody>
      </p:sp>
      <p:sp>
        <p:nvSpPr>
          <p:cNvPr id="1049420"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5" name=""/>
        <p:cNvGrpSpPr/>
        <p:nvPr/>
      </p:nvGrpSpPr>
      <p:grpSpPr>
        <a:xfrm>
          <a:off x="0" y="0"/>
          <a:ext cx="0" cy="0"/>
          <a:chOff x="0" y="0"/>
          <a:chExt cx="0" cy="0"/>
        </a:xfrm>
      </p:grpSpPr>
      <p:sp>
        <p:nvSpPr>
          <p:cNvPr id="1049351" name="Vertical Title 1"/>
          <p:cNvSpPr>
            <a:spLocks noGrp="1"/>
          </p:cNvSpPr>
          <p:nvPr>
            <p:ph type="title" orient="vert"/>
          </p:nvPr>
        </p:nvSpPr>
        <p:spPr>
          <a:xfrm>
            <a:off x="6629400" y="275019"/>
            <a:ext cx="1676400" cy="5851525"/>
          </a:xfrm>
        </p:spPr>
        <p:txBody>
          <a:bodyPr vert="eaVert"/>
          <a:p>
            <a:r>
              <a:rPr kumimoji="0" lang="en-US" smtClean="0"/>
              <a:t>Click to edit Master title style</a:t>
            </a:r>
            <a:endParaRPr kumimoji="0" lang="en-US"/>
          </a:p>
        </p:txBody>
      </p:sp>
      <p:sp>
        <p:nvSpPr>
          <p:cNvPr id="1049352" name="Vertical Text Placeholder 2"/>
          <p:cNvSpPr>
            <a:spLocks noGrp="1"/>
          </p:cNvSpPr>
          <p:nvPr>
            <p:ph type="body" orient="vert" idx="1"/>
          </p:nvPr>
        </p:nvSpPr>
        <p:spPr>
          <a:xfrm>
            <a:off x="457200" y="275018"/>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353"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354" name="Footer Placeholder 4"/>
          <p:cNvSpPr>
            <a:spLocks noGrp="1"/>
          </p:cNvSpPr>
          <p:nvPr>
            <p:ph type="ftr" sz="quarter" idx="11"/>
          </p:nvPr>
        </p:nvSpPr>
        <p:spPr/>
        <p:txBody>
          <a:bodyPr/>
          <a:p>
            <a:endParaRPr lang="en-US">
              <a:solidFill>
                <a:srgbClr val="575F6D"/>
              </a:solidFill>
            </a:endParaRPr>
          </a:p>
        </p:txBody>
      </p:sp>
      <p:sp>
        <p:nvSpPr>
          <p:cNvPr id="1049355"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1" name=""/>
        <p:cNvGrpSpPr/>
        <p:nvPr/>
      </p:nvGrpSpPr>
      <p:grpSpPr>
        <a:xfrm>
          <a:off x="0" y="0"/>
          <a:ext cx="0" cy="0"/>
          <a:chOff x="0" y="0"/>
          <a:chExt cx="0" cy="0"/>
        </a:xfrm>
      </p:grpSpPr>
      <p:sp>
        <p:nvSpPr>
          <p:cNvPr id="1049411" name="Vertical Title 1"/>
          <p:cNvSpPr>
            <a:spLocks noGrp="1"/>
          </p:cNvSpPr>
          <p:nvPr>
            <p:ph type="title" orient="vert"/>
          </p:nvPr>
        </p:nvSpPr>
        <p:spPr>
          <a:xfrm>
            <a:off x="6629400" y="274911"/>
            <a:ext cx="1676400" cy="5851525"/>
          </a:xfrm>
        </p:spPr>
        <p:txBody>
          <a:bodyPr vert="eaVert"/>
          <a:p>
            <a:r>
              <a:rPr kumimoji="0" lang="en-US" smtClean="0"/>
              <a:t>Click to edit Master title style</a:t>
            </a:r>
            <a:endParaRPr kumimoji="0" lang="en-US"/>
          </a:p>
        </p:txBody>
      </p:sp>
      <p:sp>
        <p:nvSpPr>
          <p:cNvPr id="1049412" name="Vertical Text Placeholder 2"/>
          <p:cNvSpPr>
            <a:spLocks noGrp="1"/>
          </p:cNvSpPr>
          <p:nvPr>
            <p:ph type="body" orient="vert" idx="1"/>
          </p:nvPr>
        </p:nvSpPr>
        <p:spPr>
          <a:xfrm>
            <a:off x="457200" y="274910"/>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413"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414" name="Footer Placeholder 4"/>
          <p:cNvSpPr>
            <a:spLocks noGrp="1"/>
          </p:cNvSpPr>
          <p:nvPr>
            <p:ph type="ftr" sz="quarter" idx="11"/>
          </p:nvPr>
        </p:nvSpPr>
        <p:spPr/>
        <p:txBody>
          <a:bodyPr/>
          <a:p>
            <a:endParaRPr lang="en-US">
              <a:solidFill>
                <a:srgbClr val="575F6D"/>
              </a:solidFill>
            </a:endParaRPr>
          </a:p>
        </p:txBody>
      </p:sp>
      <p:sp>
        <p:nvSpPr>
          <p:cNvPr id="1049415"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532" name=""/>
        <p:cNvGrpSpPr/>
        <p:nvPr/>
      </p:nvGrpSpPr>
      <p:grpSpPr>
        <a:xfrm>
          <a:off x="0" y="0"/>
          <a:ext cx="0" cy="0"/>
          <a:chOff x="0" y="0"/>
          <a:chExt cx="0" cy="0"/>
        </a:xfrm>
      </p:grpSpPr>
      <p:sp>
        <p:nvSpPr>
          <p:cNvPr id="1050604"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50605"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50606" name="Date Placeholder 27"/>
          <p:cNvSpPr>
            <a:spLocks noGrp="1"/>
          </p:cNvSpPr>
          <p:nvPr>
            <p:ph type="dt" sz="half" idx="10"/>
          </p:nvPr>
        </p:nvSpPr>
        <p:spPr bwMode="auto">
          <a:xfrm rot="5400000">
            <a:off x="7764621" y="1174097"/>
            <a:ext cx="2286000" cy="381000"/>
          </a:xfrm>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607" name="Footer Placeholder 16"/>
          <p:cNvSpPr>
            <a:spLocks noGrp="1"/>
          </p:cNvSpPr>
          <p:nvPr>
            <p:ph type="ftr" sz="quarter" idx="11"/>
          </p:nvPr>
        </p:nvSpPr>
        <p:spPr bwMode="auto">
          <a:xfrm rot="5400000">
            <a:off x="7077269" y="4181669"/>
            <a:ext cx="3657600" cy="384048"/>
          </a:xfrm>
        </p:spPr>
        <p:txBody>
          <a:bodyPr/>
          <a:p>
            <a:endParaRPr lang="en-US">
              <a:solidFill>
                <a:srgbClr val="575F6D"/>
              </a:solidFill>
            </a:endParaRPr>
          </a:p>
        </p:txBody>
      </p:sp>
      <p:sp>
        <p:nvSpPr>
          <p:cNvPr id="1050608"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609"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610"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611"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612"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613"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614"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615"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616"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617"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618"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619"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620"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621"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622"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623"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624" name="Slide Number Placeholder 28"/>
          <p:cNvSpPr>
            <a:spLocks noGrp="1"/>
          </p:cNvSpPr>
          <p:nvPr>
            <p:ph type="sldNum" sz="quarter" idx="12"/>
          </p:nvPr>
        </p:nvSpPr>
        <p:spPr bwMode="auto">
          <a:xfrm>
            <a:off x="1325544"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7" name=""/>
        <p:cNvGrpSpPr/>
        <p:nvPr/>
      </p:nvGrpSpPr>
      <p:grpSpPr>
        <a:xfrm>
          <a:off x="0" y="0"/>
          <a:ext cx="0" cy="0"/>
          <a:chOff x="0" y="0"/>
          <a:chExt cx="0" cy="0"/>
        </a:xfrm>
      </p:grpSpPr>
      <p:sp>
        <p:nvSpPr>
          <p:cNvPr id="1049014" name="Title 1"/>
          <p:cNvSpPr>
            <a:spLocks noGrp="1"/>
          </p:cNvSpPr>
          <p:nvPr>
            <p:ph type="title"/>
          </p:nvPr>
        </p:nvSpPr>
        <p:spPr/>
        <p:txBody>
          <a:bodyPr/>
          <a:p>
            <a:r>
              <a:rPr kumimoji="0" lang="en-US" smtClean="0"/>
              <a:t>Click to edit Master title style</a:t>
            </a:r>
            <a:endParaRPr kumimoji="0" lang="en-US"/>
          </a:p>
        </p:txBody>
      </p:sp>
      <p:sp>
        <p:nvSpPr>
          <p:cNvPr id="1049015"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016" name="Date Placeholder 6"/>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017" name="Slide Number Placeholder 8"/>
          <p:cNvSpPr>
            <a:spLocks noGrp="1"/>
          </p:cNvSpPr>
          <p:nvPr>
            <p:ph type="sldNum" sz="quarter" idx="15"/>
          </p:nvPr>
        </p:nvSpPr>
        <p:spPr/>
        <p:txBody>
          <a:bodyPr rtlCol="0"/>
          <a:p>
            <a:fld id="{7FBD606D-FBCD-4AA4-B4E7-63FA4CABD2B9}" type="slidenum">
              <a:rPr lang="en-US" smtClean="0"/>
              <a:t>‹#›</a:t>
            </a:fld>
            <a:endParaRPr lang="en-US"/>
          </a:p>
        </p:txBody>
      </p:sp>
      <p:sp>
        <p:nvSpPr>
          <p:cNvPr id="1049018" name="Footer Placeholder 9"/>
          <p:cNvSpPr>
            <a:spLocks noGrp="1"/>
          </p:cNvSpPr>
          <p:nvPr>
            <p:ph type="ftr" sz="quarter" idx="16"/>
          </p:nvPr>
        </p:nvSpPr>
        <p:spPr/>
        <p:txBody>
          <a:bodyPr rtlCol="0"/>
          <a:p>
            <a:endParaRPr lang="en-US">
              <a:solidFill>
                <a:srgbClr val="575F6D"/>
              </a:solidFil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539" name=""/>
        <p:cNvGrpSpPr/>
        <p:nvPr/>
      </p:nvGrpSpPr>
      <p:grpSpPr>
        <a:xfrm>
          <a:off x="0" y="0"/>
          <a:ext cx="0" cy="0"/>
          <a:chOff x="0" y="0"/>
          <a:chExt cx="0" cy="0"/>
        </a:xfrm>
      </p:grpSpPr>
      <p:sp>
        <p:nvSpPr>
          <p:cNvPr id="1050669"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50670"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50671" name="Date Placeholder 3"/>
          <p:cNvSpPr>
            <a:spLocks noGrp="1"/>
          </p:cNvSpPr>
          <p:nvPr>
            <p:ph type="dt" sz="half" idx="10"/>
          </p:nvPr>
        </p:nvSpPr>
        <p:spPr bwMode="auto">
          <a:xfrm rot="5400000">
            <a:off x="7763256" y="1170432"/>
            <a:ext cx="2286000" cy="381000"/>
          </a:xfrm>
        </p:spPr>
        <p:txBody>
          <a:bodyPr/>
          <a:p>
            <a:fld id="{20DF1469-91EE-4566-B6F3-5526569A9D0C}" type="datetimeFigureOut">
              <a:rPr lang="en-US" smtClean="0">
                <a:solidFill>
                  <a:srgbClr val="FFF39D"/>
                </a:solidFill>
              </a:rPr>
              <a:t>7/13/2018</a:t>
            </a:fld>
            <a:endParaRPr lang="en-US">
              <a:solidFill>
                <a:srgbClr val="FFF39D"/>
              </a:solidFill>
            </a:endParaRPr>
          </a:p>
        </p:txBody>
      </p:sp>
      <p:sp>
        <p:nvSpPr>
          <p:cNvPr id="1050672" name="Footer Placeholder 4"/>
          <p:cNvSpPr>
            <a:spLocks noGrp="1"/>
          </p:cNvSpPr>
          <p:nvPr>
            <p:ph type="ftr" sz="quarter" idx="11"/>
          </p:nvPr>
        </p:nvSpPr>
        <p:spPr bwMode="auto">
          <a:xfrm rot="5400000">
            <a:off x="7077456" y="4178808"/>
            <a:ext cx="3657600" cy="384048"/>
          </a:xfrm>
        </p:spPr>
        <p:txBody>
          <a:bodyPr/>
          <a:p>
            <a:endParaRPr lang="en-US">
              <a:solidFill>
                <a:srgbClr val="FFF39D"/>
              </a:solidFill>
            </a:endParaRPr>
          </a:p>
        </p:txBody>
      </p:sp>
      <p:sp>
        <p:nvSpPr>
          <p:cNvPr id="1050673"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674"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675"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676"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677"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678"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679"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680"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681"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682"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683"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684"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685"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686"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687"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688"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689" name="Slide Number Placeholder 5"/>
          <p:cNvSpPr>
            <a:spLocks noGrp="1"/>
          </p:cNvSpPr>
          <p:nvPr>
            <p:ph type="sldNum" sz="quarter" idx="12"/>
          </p:nvPr>
        </p:nvSpPr>
        <p:spPr bwMode="auto">
          <a:xfrm>
            <a:off x="1340616"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4" name=""/>
        <p:cNvGrpSpPr/>
        <p:nvPr/>
      </p:nvGrpSpPr>
      <p:grpSpPr>
        <a:xfrm>
          <a:off x="0" y="0"/>
          <a:ext cx="0" cy="0"/>
          <a:chOff x="0" y="0"/>
          <a:chExt cx="0" cy="0"/>
        </a:xfrm>
      </p:grpSpPr>
      <p:sp>
        <p:nvSpPr>
          <p:cNvPr id="1050630" name="Title 1"/>
          <p:cNvSpPr>
            <a:spLocks noGrp="1"/>
          </p:cNvSpPr>
          <p:nvPr>
            <p:ph type="title"/>
          </p:nvPr>
        </p:nvSpPr>
        <p:spPr/>
        <p:txBody>
          <a:bodyPr/>
          <a:p>
            <a:r>
              <a:rPr kumimoji="0" lang="en-US" smtClean="0"/>
              <a:t>Click to edit Master title style</a:t>
            </a:r>
            <a:endParaRPr kumimoji="0" lang="en-US"/>
          </a:p>
        </p:txBody>
      </p:sp>
      <p:sp>
        <p:nvSpPr>
          <p:cNvPr id="1050631" name="Date Placeholder 4"/>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632" name="Footer Placeholder 5"/>
          <p:cNvSpPr>
            <a:spLocks noGrp="1"/>
          </p:cNvSpPr>
          <p:nvPr>
            <p:ph type="ftr" sz="quarter" idx="11"/>
          </p:nvPr>
        </p:nvSpPr>
        <p:spPr/>
        <p:txBody>
          <a:bodyPr/>
          <a:p>
            <a:endParaRPr lang="en-US">
              <a:solidFill>
                <a:srgbClr val="575F6D"/>
              </a:solidFill>
            </a:endParaRPr>
          </a:p>
        </p:txBody>
      </p:sp>
      <p:sp>
        <p:nvSpPr>
          <p:cNvPr id="1050633" name="Slide Number Placeholder 6"/>
          <p:cNvSpPr>
            <a:spLocks noGrp="1"/>
          </p:cNvSpPr>
          <p:nvPr>
            <p:ph type="sldNum" sz="quarter" idx="12"/>
          </p:nvPr>
        </p:nvSpPr>
        <p:spPr/>
        <p:txBody>
          <a:bodyPr/>
          <a:p>
            <a:fld id="{7FBD606D-FBCD-4AA4-B4E7-63FA4CABD2B9}" type="slidenum">
              <a:rPr lang="en-US" smtClean="0"/>
              <a:t>‹#›</a:t>
            </a:fld>
            <a:endParaRPr lang="en-US"/>
          </a:p>
        </p:txBody>
      </p:sp>
      <p:sp>
        <p:nvSpPr>
          <p:cNvPr id="1050634"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635"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0" name=""/>
        <p:cNvGrpSpPr/>
        <p:nvPr/>
      </p:nvGrpSpPr>
      <p:grpSpPr>
        <a:xfrm>
          <a:off x="0" y="0"/>
          <a:ext cx="0" cy="0"/>
          <a:chOff x="0" y="0"/>
          <a:chExt cx="0" cy="0"/>
        </a:xfrm>
      </p:grpSpPr>
      <p:sp>
        <p:nvSpPr>
          <p:cNvPr id="1050690"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50691" name="Date Placeholder 6"/>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692" name="Footer Placeholder 7"/>
          <p:cNvSpPr>
            <a:spLocks noGrp="1"/>
          </p:cNvSpPr>
          <p:nvPr>
            <p:ph type="ftr" sz="quarter" idx="11"/>
          </p:nvPr>
        </p:nvSpPr>
        <p:spPr/>
        <p:txBody>
          <a:bodyPr/>
          <a:p>
            <a:endParaRPr lang="en-US">
              <a:solidFill>
                <a:srgbClr val="575F6D"/>
              </a:solidFill>
            </a:endParaRPr>
          </a:p>
        </p:txBody>
      </p:sp>
      <p:sp>
        <p:nvSpPr>
          <p:cNvPr id="1050693" name="Slide Number Placeholder 8"/>
          <p:cNvSpPr>
            <a:spLocks noGrp="1"/>
          </p:cNvSpPr>
          <p:nvPr>
            <p:ph type="sldNum" sz="quarter" idx="12"/>
          </p:nvPr>
        </p:nvSpPr>
        <p:spPr/>
        <p:txBody>
          <a:bodyPr/>
          <a:p>
            <a:fld id="{7FBD606D-FBCD-4AA4-B4E7-63FA4CABD2B9}" type="slidenum">
              <a:rPr lang="en-US" smtClean="0"/>
              <a:t>‹#›</a:t>
            </a:fld>
            <a:endParaRPr lang="en-US"/>
          </a:p>
        </p:txBody>
      </p:sp>
      <p:sp>
        <p:nvSpPr>
          <p:cNvPr id="1050694"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695"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696"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50697"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7" name=""/>
        <p:cNvGrpSpPr/>
        <p:nvPr/>
      </p:nvGrpSpPr>
      <p:grpSpPr>
        <a:xfrm>
          <a:off x="0" y="0"/>
          <a:ext cx="0" cy="0"/>
          <a:chOff x="0" y="0"/>
          <a:chExt cx="0" cy="0"/>
        </a:xfrm>
      </p:grpSpPr>
      <p:sp>
        <p:nvSpPr>
          <p:cNvPr id="1050652" name="Title 1"/>
          <p:cNvSpPr>
            <a:spLocks noGrp="1"/>
          </p:cNvSpPr>
          <p:nvPr>
            <p:ph type="title"/>
          </p:nvPr>
        </p:nvSpPr>
        <p:spPr/>
        <p:txBody>
          <a:bodyPr/>
          <a:p>
            <a:r>
              <a:rPr kumimoji="0" lang="en-US" smtClean="0"/>
              <a:t>Click to edit Master title style</a:t>
            </a:r>
            <a:endParaRPr kumimoji="0" lang="en-US"/>
          </a:p>
        </p:txBody>
      </p:sp>
      <p:sp>
        <p:nvSpPr>
          <p:cNvPr id="1050653" name="Date Placeholder 5"/>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654" name="Slide Number Placeholder 6"/>
          <p:cNvSpPr>
            <a:spLocks noGrp="1"/>
          </p:cNvSpPr>
          <p:nvPr>
            <p:ph type="sldNum" sz="quarter" idx="11"/>
          </p:nvPr>
        </p:nvSpPr>
        <p:spPr/>
        <p:txBody>
          <a:bodyPr rtlCol="0"/>
          <a:p>
            <a:fld id="{7FBD606D-FBCD-4AA4-B4E7-63FA4CABD2B9}" type="slidenum">
              <a:rPr lang="en-US" smtClean="0"/>
              <a:t>‹#›</a:t>
            </a:fld>
            <a:endParaRPr lang="en-US"/>
          </a:p>
        </p:txBody>
      </p:sp>
      <p:sp>
        <p:nvSpPr>
          <p:cNvPr id="1050655" name="Footer Placeholder 7"/>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6" name=""/>
        <p:cNvGrpSpPr/>
        <p:nvPr/>
      </p:nvGrpSpPr>
      <p:grpSpPr>
        <a:xfrm>
          <a:off x="0" y="0"/>
          <a:ext cx="0" cy="0"/>
          <a:chOff x="0" y="0"/>
          <a:chExt cx="0" cy="0"/>
        </a:xfrm>
      </p:grpSpPr>
      <p:sp>
        <p:nvSpPr>
          <p:cNvPr id="1050649" name="Date Placeholder 1"/>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650" name="Footer Placeholder 2"/>
          <p:cNvSpPr>
            <a:spLocks noGrp="1"/>
          </p:cNvSpPr>
          <p:nvPr>
            <p:ph type="ftr" sz="quarter" idx="11"/>
          </p:nvPr>
        </p:nvSpPr>
        <p:spPr/>
        <p:txBody>
          <a:bodyPr/>
          <a:p>
            <a:endParaRPr lang="en-US">
              <a:solidFill>
                <a:srgbClr val="575F6D"/>
              </a:solidFill>
            </a:endParaRPr>
          </a:p>
        </p:txBody>
      </p:sp>
      <p:sp>
        <p:nvSpPr>
          <p:cNvPr id="1050651" name="Slide Number Placeholder 3"/>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535" name=""/>
        <p:cNvGrpSpPr/>
        <p:nvPr/>
      </p:nvGrpSpPr>
      <p:grpSpPr>
        <a:xfrm>
          <a:off x="0" y="0"/>
          <a:ext cx="0" cy="0"/>
          <a:chOff x="0" y="0"/>
          <a:chExt cx="0" cy="0"/>
        </a:xfrm>
      </p:grpSpPr>
      <p:sp>
        <p:nvSpPr>
          <p:cNvPr id="1050636"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637"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50638"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50639"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640"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641"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642"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643"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644"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645"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646" name="Date Placeholder 20"/>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647" name="Slide Number Placeholder 21"/>
          <p:cNvSpPr>
            <a:spLocks noGrp="1"/>
          </p:cNvSpPr>
          <p:nvPr>
            <p:ph type="sldNum" sz="quarter" idx="15"/>
          </p:nvPr>
        </p:nvSpPr>
        <p:spPr/>
        <p:txBody>
          <a:bodyPr rtlCol="0"/>
          <a:p>
            <a:fld id="{7FBD606D-FBCD-4AA4-B4E7-63FA4CABD2B9}" type="slidenum">
              <a:rPr lang="en-US" smtClean="0"/>
              <a:t>‹#›</a:t>
            </a:fld>
            <a:endParaRPr lang="en-US"/>
          </a:p>
        </p:txBody>
      </p:sp>
      <p:sp>
        <p:nvSpPr>
          <p:cNvPr id="1050648" name="Footer Placeholder 22"/>
          <p:cNvSpPr>
            <a:spLocks noGrp="1"/>
          </p:cNvSpPr>
          <p:nvPr>
            <p:ph type="ftr" sz="quarter" idx="16"/>
          </p:nvPr>
        </p:nvSpPr>
        <p:spPr/>
        <p:txBody>
          <a:bodyPr rtlCol="0"/>
          <a:p>
            <a:endParaRPr lang="en-US">
              <a:solidFill>
                <a:srgbClr val="575F6D"/>
              </a:solidFill>
            </a:endParaRPr>
          </a:p>
        </p:txBody>
      </p:sp>
    </p:spTree>
  </p:cSld>
  <p:clrMapOvr>
    <a:overrideClrMapping accent1="accent1" accent2="accent2" accent3="accent3" accent4="accent4" accent5="accent5" accent6="accent6" bg1="lt1" bg2="lt2" tx1="dk1" tx2="dk2" hlink="hlink" folHlink="folHlink"/>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38" name=""/>
        <p:cNvGrpSpPr/>
        <p:nvPr/>
      </p:nvGrpSpPr>
      <p:grpSpPr>
        <a:xfrm>
          <a:off x="0" y="0"/>
          <a:ext cx="0" cy="0"/>
          <a:chOff x="0" y="0"/>
          <a:chExt cx="0" cy="0"/>
        </a:xfrm>
      </p:grpSpPr>
      <p:sp>
        <p:nvSpPr>
          <p:cNvPr id="1050656"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657"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658"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50659"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50660"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50661"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662"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663"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664"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665"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666" name="Date Placeholder 16"/>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667" name="Slide Number Placeholder 17"/>
          <p:cNvSpPr>
            <a:spLocks noGrp="1"/>
          </p:cNvSpPr>
          <p:nvPr>
            <p:ph type="sldNum" sz="quarter" idx="11"/>
          </p:nvPr>
        </p:nvSpPr>
        <p:spPr/>
        <p:txBody>
          <a:bodyPr rtlCol="0"/>
          <a:p>
            <a:fld id="{7FBD606D-FBCD-4AA4-B4E7-63FA4CABD2B9}" type="slidenum">
              <a:rPr lang="en-US" smtClean="0"/>
              <a:t>‹#›</a:t>
            </a:fld>
            <a:endParaRPr lang="en-US"/>
          </a:p>
        </p:txBody>
      </p:sp>
      <p:sp>
        <p:nvSpPr>
          <p:cNvPr id="1050668" name="Footer Placeholder 20"/>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495" name=""/>
        <p:cNvGrpSpPr/>
        <p:nvPr/>
      </p:nvGrpSpPr>
      <p:grpSpPr>
        <a:xfrm>
          <a:off x="0" y="0"/>
          <a:ext cx="0" cy="0"/>
          <a:chOff x="0" y="0"/>
          <a:chExt cx="0" cy="0"/>
        </a:xfrm>
      </p:grpSpPr>
      <p:sp>
        <p:nvSpPr>
          <p:cNvPr id="1050234"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50235"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50236" name="Date Placeholder 27"/>
          <p:cNvSpPr>
            <a:spLocks noGrp="1"/>
          </p:cNvSpPr>
          <p:nvPr>
            <p:ph type="dt" sz="half" idx="10"/>
          </p:nvPr>
        </p:nvSpPr>
        <p:spPr bwMode="auto">
          <a:xfrm rot="5400000">
            <a:off x="7764621" y="1174097"/>
            <a:ext cx="2286000" cy="381000"/>
          </a:xfrm>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237" name="Footer Placeholder 16"/>
          <p:cNvSpPr>
            <a:spLocks noGrp="1"/>
          </p:cNvSpPr>
          <p:nvPr>
            <p:ph type="ftr" sz="quarter" idx="11"/>
          </p:nvPr>
        </p:nvSpPr>
        <p:spPr bwMode="auto">
          <a:xfrm rot="5400000">
            <a:off x="7077269" y="4181669"/>
            <a:ext cx="3657600" cy="384048"/>
          </a:xfrm>
        </p:spPr>
        <p:txBody>
          <a:bodyPr/>
          <a:p>
            <a:endParaRPr lang="en-US">
              <a:solidFill>
                <a:srgbClr val="575F6D"/>
              </a:solidFill>
            </a:endParaRPr>
          </a:p>
        </p:txBody>
      </p:sp>
      <p:sp>
        <p:nvSpPr>
          <p:cNvPr id="1050238"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239"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240"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241"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242"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243"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244"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245"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246"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247"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248"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249"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250"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251"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252"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253"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254" name="Slide Number Placeholder 28"/>
          <p:cNvSpPr>
            <a:spLocks noGrp="1"/>
          </p:cNvSpPr>
          <p:nvPr>
            <p:ph type="sldNum" sz="quarter" idx="12"/>
          </p:nvPr>
        </p:nvSpPr>
        <p:spPr bwMode="auto">
          <a:xfrm>
            <a:off x="1325544"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3" name=""/>
        <p:cNvGrpSpPr/>
        <p:nvPr/>
      </p:nvGrpSpPr>
      <p:grpSpPr>
        <a:xfrm>
          <a:off x="0" y="0"/>
          <a:ext cx="0" cy="0"/>
          <a:chOff x="0" y="0"/>
          <a:chExt cx="0" cy="0"/>
        </a:xfrm>
      </p:grpSpPr>
      <p:sp>
        <p:nvSpPr>
          <p:cNvPr id="1050625" name="Title 1"/>
          <p:cNvSpPr>
            <a:spLocks noGrp="1"/>
          </p:cNvSpPr>
          <p:nvPr>
            <p:ph type="title"/>
          </p:nvPr>
        </p:nvSpPr>
        <p:spPr/>
        <p:txBody>
          <a:bodyPr/>
          <a:p>
            <a:r>
              <a:rPr kumimoji="0" lang="en-US" smtClean="0"/>
              <a:t>Click to edit Master title style</a:t>
            </a:r>
            <a:endParaRPr kumimoji="0" lang="en-US"/>
          </a:p>
        </p:txBody>
      </p:sp>
      <p:sp>
        <p:nvSpPr>
          <p:cNvPr id="105062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627"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628" name="Footer Placeholder 4"/>
          <p:cNvSpPr>
            <a:spLocks noGrp="1"/>
          </p:cNvSpPr>
          <p:nvPr>
            <p:ph type="ftr" sz="quarter" idx="11"/>
          </p:nvPr>
        </p:nvSpPr>
        <p:spPr/>
        <p:txBody>
          <a:bodyPr/>
          <a:p>
            <a:endParaRPr lang="en-US">
              <a:solidFill>
                <a:srgbClr val="575F6D"/>
              </a:solidFill>
            </a:endParaRPr>
          </a:p>
        </p:txBody>
      </p:sp>
      <p:sp>
        <p:nvSpPr>
          <p:cNvPr id="1050629"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31" name=""/>
        <p:cNvGrpSpPr/>
        <p:nvPr/>
      </p:nvGrpSpPr>
      <p:grpSpPr>
        <a:xfrm>
          <a:off x="0" y="0"/>
          <a:ext cx="0" cy="0"/>
          <a:chOff x="0" y="0"/>
          <a:chExt cx="0" cy="0"/>
        </a:xfrm>
      </p:grpSpPr>
      <p:sp>
        <p:nvSpPr>
          <p:cNvPr id="1050599" name="Vertical Title 1"/>
          <p:cNvSpPr>
            <a:spLocks noGrp="1"/>
          </p:cNvSpPr>
          <p:nvPr>
            <p:ph type="title" orient="vert"/>
          </p:nvPr>
        </p:nvSpPr>
        <p:spPr>
          <a:xfrm>
            <a:off x="6629400" y="274889"/>
            <a:ext cx="1676400" cy="5851525"/>
          </a:xfrm>
        </p:spPr>
        <p:txBody>
          <a:bodyPr vert="eaVert"/>
          <a:p>
            <a:r>
              <a:rPr kumimoji="0" lang="en-US" smtClean="0"/>
              <a:t>Click to edit Master title style</a:t>
            </a:r>
            <a:endParaRPr kumimoji="0" lang="en-US"/>
          </a:p>
        </p:txBody>
      </p:sp>
      <p:sp>
        <p:nvSpPr>
          <p:cNvPr id="1050600" name="Vertical Text Placeholder 2"/>
          <p:cNvSpPr>
            <a:spLocks noGrp="1"/>
          </p:cNvSpPr>
          <p:nvPr>
            <p:ph type="body" orient="vert" idx="1"/>
          </p:nvPr>
        </p:nvSpPr>
        <p:spPr>
          <a:xfrm>
            <a:off x="457200" y="274888"/>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601"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602" name="Footer Placeholder 4"/>
          <p:cNvSpPr>
            <a:spLocks noGrp="1"/>
          </p:cNvSpPr>
          <p:nvPr>
            <p:ph type="ftr" sz="quarter" idx="11"/>
          </p:nvPr>
        </p:nvSpPr>
        <p:spPr/>
        <p:txBody>
          <a:bodyPr/>
          <a:p>
            <a:endParaRPr lang="en-US">
              <a:solidFill>
                <a:srgbClr val="575F6D"/>
              </a:solidFill>
            </a:endParaRPr>
          </a:p>
        </p:txBody>
      </p:sp>
      <p:sp>
        <p:nvSpPr>
          <p:cNvPr id="1050603"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447" name=""/>
        <p:cNvGrpSpPr/>
        <p:nvPr/>
      </p:nvGrpSpPr>
      <p:grpSpPr>
        <a:xfrm>
          <a:off x="0" y="0"/>
          <a:ext cx="0" cy="0"/>
          <a:chOff x="0" y="0"/>
          <a:chExt cx="0" cy="0"/>
        </a:xfrm>
      </p:grpSpPr>
      <p:sp>
        <p:nvSpPr>
          <p:cNvPr id="1049772"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49773"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9774" name="Date Placeholder 27"/>
          <p:cNvSpPr>
            <a:spLocks noGrp="1"/>
          </p:cNvSpPr>
          <p:nvPr>
            <p:ph type="dt" sz="half" idx="10"/>
          </p:nvPr>
        </p:nvSpPr>
        <p:spPr bwMode="auto">
          <a:xfrm rot="5400000">
            <a:off x="7764621" y="1174097"/>
            <a:ext cx="2286000" cy="381000"/>
          </a:xfrm>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775" name="Footer Placeholder 16"/>
          <p:cNvSpPr>
            <a:spLocks noGrp="1"/>
          </p:cNvSpPr>
          <p:nvPr>
            <p:ph type="ftr" sz="quarter" idx="11"/>
          </p:nvPr>
        </p:nvSpPr>
        <p:spPr bwMode="auto">
          <a:xfrm rot="5400000">
            <a:off x="7077269" y="4181669"/>
            <a:ext cx="3657600" cy="384048"/>
          </a:xfrm>
        </p:spPr>
        <p:txBody>
          <a:bodyPr/>
          <a:p>
            <a:endParaRPr lang="en-US">
              <a:solidFill>
                <a:srgbClr val="575F6D"/>
              </a:solidFill>
            </a:endParaRPr>
          </a:p>
        </p:txBody>
      </p:sp>
      <p:sp>
        <p:nvSpPr>
          <p:cNvPr id="1049776"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777"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778"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779"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780"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781"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782"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783"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784"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785"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786"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87"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88"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89"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90"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91"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92" name="Slide Number Placeholder 28"/>
          <p:cNvSpPr>
            <a:spLocks noGrp="1"/>
          </p:cNvSpPr>
          <p:nvPr>
            <p:ph type="sldNum" sz="quarter" idx="12"/>
          </p:nvPr>
        </p:nvSpPr>
        <p:spPr bwMode="auto">
          <a:xfrm>
            <a:off x="1325544"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8" name=""/>
        <p:cNvGrpSpPr/>
        <p:nvPr/>
      </p:nvGrpSpPr>
      <p:grpSpPr>
        <a:xfrm>
          <a:off x="0" y="0"/>
          <a:ext cx="0" cy="0"/>
          <a:chOff x="0" y="0"/>
          <a:chExt cx="0" cy="0"/>
        </a:xfrm>
      </p:grpSpPr>
      <p:sp>
        <p:nvSpPr>
          <p:cNvPr id="1049040" name="Title 1"/>
          <p:cNvSpPr>
            <a:spLocks noGrp="1"/>
          </p:cNvSpPr>
          <p:nvPr>
            <p:ph type="title"/>
          </p:nvPr>
        </p:nvSpPr>
        <p:spPr/>
        <p:txBody>
          <a:bodyPr/>
          <a:p>
            <a:r>
              <a:rPr kumimoji="0" lang="en-US" smtClean="0"/>
              <a:t>Click to edit Master title style</a:t>
            </a:r>
            <a:endParaRPr kumimoji="0" lang="en-US"/>
          </a:p>
        </p:txBody>
      </p:sp>
      <p:sp>
        <p:nvSpPr>
          <p:cNvPr id="1049041"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042" name="Date Placeholder 6"/>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043" name="Slide Number Placeholder 8"/>
          <p:cNvSpPr>
            <a:spLocks noGrp="1"/>
          </p:cNvSpPr>
          <p:nvPr>
            <p:ph type="sldNum" sz="quarter" idx="15"/>
          </p:nvPr>
        </p:nvSpPr>
        <p:spPr/>
        <p:txBody>
          <a:bodyPr rtlCol="0"/>
          <a:p>
            <a:fld id="{7FBD606D-FBCD-4AA4-B4E7-63FA4CABD2B9}" type="slidenum">
              <a:rPr lang="en-US" smtClean="0"/>
              <a:t>‹#›</a:t>
            </a:fld>
            <a:endParaRPr lang="en-US"/>
          </a:p>
        </p:txBody>
      </p:sp>
      <p:sp>
        <p:nvSpPr>
          <p:cNvPr id="1049044" name="Footer Placeholder 9"/>
          <p:cNvSpPr>
            <a:spLocks noGrp="1"/>
          </p:cNvSpPr>
          <p:nvPr>
            <p:ph type="ftr" sz="quarter" idx="16"/>
          </p:nvPr>
        </p:nvSpPr>
        <p:spPr/>
        <p:txBody>
          <a:bodyPr rtlCol="0"/>
          <a:p>
            <a:endParaRPr lang="en-US">
              <a:solidFill>
                <a:srgbClr val="575F6D"/>
              </a:solidFil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444" name=""/>
        <p:cNvGrpSpPr/>
        <p:nvPr/>
      </p:nvGrpSpPr>
      <p:grpSpPr>
        <a:xfrm>
          <a:off x="0" y="0"/>
          <a:ext cx="0" cy="0"/>
          <a:chOff x="0" y="0"/>
          <a:chExt cx="0" cy="0"/>
        </a:xfrm>
      </p:grpSpPr>
      <p:sp>
        <p:nvSpPr>
          <p:cNvPr id="1049734"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9735"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9736" name="Date Placeholder 3"/>
          <p:cNvSpPr>
            <a:spLocks noGrp="1"/>
          </p:cNvSpPr>
          <p:nvPr>
            <p:ph type="dt" sz="half" idx="10"/>
          </p:nvPr>
        </p:nvSpPr>
        <p:spPr bwMode="auto">
          <a:xfrm rot="5400000">
            <a:off x="7763256" y="1170432"/>
            <a:ext cx="2286000" cy="381000"/>
          </a:xfrm>
        </p:spPr>
        <p:txBody>
          <a:bodyPr/>
          <a:p>
            <a:fld id="{20DF1469-91EE-4566-B6F3-5526569A9D0C}" type="datetimeFigureOut">
              <a:rPr lang="en-US" smtClean="0">
                <a:solidFill>
                  <a:srgbClr val="FFF39D"/>
                </a:solidFill>
              </a:rPr>
              <a:t>7/13/2018</a:t>
            </a:fld>
            <a:endParaRPr lang="en-US">
              <a:solidFill>
                <a:srgbClr val="FFF39D"/>
              </a:solidFill>
            </a:endParaRPr>
          </a:p>
        </p:txBody>
      </p:sp>
      <p:sp>
        <p:nvSpPr>
          <p:cNvPr id="1049737" name="Footer Placeholder 4"/>
          <p:cNvSpPr>
            <a:spLocks noGrp="1"/>
          </p:cNvSpPr>
          <p:nvPr>
            <p:ph type="ftr" sz="quarter" idx="11"/>
          </p:nvPr>
        </p:nvSpPr>
        <p:spPr bwMode="auto">
          <a:xfrm rot="5400000">
            <a:off x="7077456" y="4178808"/>
            <a:ext cx="3657600" cy="384048"/>
          </a:xfrm>
        </p:spPr>
        <p:txBody>
          <a:bodyPr/>
          <a:p>
            <a:endParaRPr lang="en-US">
              <a:solidFill>
                <a:srgbClr val="FFF39D"/>
              </a:solidFill>
            </a:endParaRPr>
          </a:p>
        </p:txBody>
      </p:sp>
      <p:sp>
        <p:nvSpPr>
          <p:cNvPr id="1049738"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739"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740"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741"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742"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743"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744"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745"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746"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747"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48"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49"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50"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51"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52"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53"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754" name="Slide Number Placeholder 5"/>
          <p:cNvSpPr>
            <a:spLocks noGrp="1"/>
          </p:cNvSpPr>
          <p:nvPr>
            <p:ph type="sldNum" sz="quarter" idx="12"/>
          </p:nvPr>
        </p:nvSpPr>
        <p:spPr bwMode="auto">
          <a:xfrm>
            <a:off x="1340616"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8" name=""/>
        <p:cNvGrpSpPr/>
        <p:nvPr/>
      </p:nvGrpSpPr>
      <p:grpSpPr>
        <a:xfrm>
          <a:off x="0" y="0"/>
          <a:ext cx="0" cy="0"/>
          <a:chOff x="0" y="0"/>
          <a:chExt cx="0" cy="0"/>
        </a:xfrm>
      </p:grpSpPr>
      <p:sp>
        <p:nvSpPr>
          <p:cNvPr id="1049793" name="Title 1"/>
          <p:cNvSpPr>
            <a:spLocks noGrp="1"/>
          </p:cNvSpPr>
          <p:nvPr>
            <p:ph type="title"/>
          </p:nvPr>
        </p:nvSpPr>
        <p:spPr/>
        <p:txBody>
          <a:bodyPr/>
          <a:p>
            <a:r>
              <a:rPr kumimoji="0" lang="en-US" smtClean="0"/>
              <a:t>Click to edit Master title style</a:t>
            </a:r>
            <a:endParaRPr kumimoji="0" lang="en-US"/>
          </a:p>
        </p:txBody>
      </p:sp>
      <p:sp>
        <p:nvSpPr>
          <p:cNvPr id="1049794" name="Date Placeholder 4"/>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795" name="Footer Placeholder 5"/>
          <p:cNvSpPr>
            <a:spLocks noGrp="1"/>
          </p:cNvSpPr>
          <p:nvPr>
            <p:ph type="ftr" sz="quarter" idx="11"/>
          </p:nvPr>
        </p:nvSpPr>
        <p:spPr/>
        <p:txBody>
          <a:bodyPr/>
          <a:p>
            <a:endParaRPr lang="en-US">
              <a:solidFill>
                <a:srgbClr val="575F6D"/>
              </a:solidFill>
            </a:endParaRPr>
          </a:p>
        </p:txBody>
      </p:sp>
      <p:sp>
        <p:nvSpPr>
          <p:cNvPr id="1049796" name="Slide Number Placeholder 6"/>
          <p:cNvSpPr>
            <a:spLocks noGrp="1"/>
          </p:cNvSpPr>
          <p:nvPr>
            <p:ph type="sldNum" sz="quarter" idx="12"/>
          </p:nvPr>
        </p:nvSpPr>
        <p:spPr/>
        <p:txBody>
          <a:bodyPr/>
          <a:p>
            <a:fld id="{7FBD606D-FBCD-4AA4-B4E7-63FA4CABD2B9}" type="slidenum">
              <a:rPr lang="en-US" smtClean="0"/>
              <a:t>‹#›</a:t>
            </a:fld>
            <a:endParaRPr lang="en-US"/>
          </a:p>
        </p:txBody>
      </p:sp>
      <p:sp>
        <p:nvSpPr>
          <p:cNvPr id="1049797"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798"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1" name=""/>
        <p:cNvGrpSpPr/>
        <p:nvPr/>
      </p:nvGrpSpPr>
      <p:grpSpPr>
        <a:xfrm>
          <a:off x="0" y="0"/>
          <a:ext cx="0" cy="0"/>
          <a:chOff x="0" y="0"/>
          <a:chExt cx="0" cy="0"/>
        </a:xfrm>
      </p:grpSpPr>
      <p:sp>
        <p:nvSpPr>
          <p:cNvPr id="1049708"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49709" name="Date Placeholder 6"/>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710" name="Footer Placeholder 7"/>
          <p:cNvSpPr>
            <a:spLocks noGrp="1"/>
          </p:cNvSpPr>
          <p:nvPr>
            <p:ph type="ftr" sz="quarter" idx="11"/>
          </p:nvPr>
        </p:nvSpPr>
        <p:spPr/>
        <p:txBody>
          <a:bodyPr/>
          <a:p>
            <a:endParaRPr lang="en-US">
              <a:solidFill>
                <a:srgbClr val="575F6D"/>
              </a:solidFill>
            </a:endParaRPr>
          </a:p>
        </p:txBody>
      </p:sp>
      <p:sp>
        <p:nvSpPr>
          <p:cNvPr id="1049711" name="Slide Number Placeholder 8"/>
          <p:cNvSpPr>
            <a:spLocks noGrp="1"/>
          </p:cNvSpPr>
          <p:nvPr>
            <p:ph type="sldNum" sz="quarter" idx="12"/>
          </p:nvPr>
        </p:nvSpPr>
        <p:spPr/>
        <p:txBody>
          <a:bodyPr/>
          <a:p>
            <a:fld id="{7FBD606D-FBCD-4AA4-B4E7-63FA4CABD2B9}" type="slidenum">
              <a:rPr lang="en-US" smtClean="0"/>
              <a:t>‹#›</a:t>
            </a:fld>
            <a:endParaRPr lang="en-US"/>
          </a:p>
        </p:txBody>
      </p:sp>
      <p:sp>
        <p:nvSpPr>
          <p:cNvPr id="1049712"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713"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714"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49715"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6" name=""/>
        <p:cNvGrpSpPr/>
        <p:nvPr/>
      </p:nvGrpSpPr>
      <p:grpSpPr>
        <a:xfrm>
          <a:off x="0" y="0"/>
          <a:ext cx="0" cy="0"/>
          <a:chOff x="0" y="0"/>
          <a:chExt cx="0" cy="0"/>
        </a:xfrm>
      </p:grpSpPr>
      <p:sp>
        <p:nvSpPr>
          <p:cNvPr id="1049768" name="Title 1"/>
          <p:cNvSpPr>
            <a:spLocks noGrp="1"/>
          </p:cNvSpPr>
          <p:nvPr>
            <p:ph type="title"/>
          </p:nvPr>
        </p:nvSpPr>
        <p:spPr/>
        <p:txBody>
          <a:bodyPr/>
          <a:p>
            <a:r>
              <a:rPr kumimoji="0" lang="en-US" smtClean="0"/>
              <a:t>Click to edit Master title style</a:t>
            </a:r>
            <a:endParaRPr kumimoji="0" lang="en-US"/>
          </a:p>
        </p:txBody>
      </p:sp>
      <p:sp>
        <p:nvSpPr>
          <p:cNvPr id="1049769" name="Date Placeholder 5"/>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770" name="Slide Number Placeholder 6"/>
          <p:cNvSpPr>
            <a:spLocks noGrp="1"/>
          </p:cNvSpPr>
          <p:nvPr>
            <p:ph type="sldNum" sz="quarter" idx="11"/>
          </p:nvPr>
        </p:nvSpPr>
        <p:spPr/>
        <p:txBody>
          <a:bodyPr rtlCol="0"/>
          <a:p>
            <a:fld id="{7FBD606D-FBCD-4AA4-B4E7-63FA4CABD2B9}" type="slidenum">
              <a:rPr lang="en-US" smtClean="0"/>
              <a:t>‹#›</a:t>
            </a:fld>
            <a:endParaRPr lang="en-US"/>
          </a:p>
        </p:txBody>
      </p:sp>
      <p:sp>
        <p:nvSpPr>
          <p:cNvPr id="1049771" name="Footer Placeholder 7"/>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49" name=""/>
        <p:cNvGrpSpPr/>
        <p:nvPr/>
      </p:nvGrpSpPr>
      <p:grpSpPr>
        <a:xfrm>
          <a:off x="0" y="0"/>
          <a:ext cx="0" cy="0"/>
          <a:chOff x="0" y="0"/>
          <a:chExt cx="0" cy="0"/>
        </a:xfrm>
      </p:grpSpPr>
      <p:sp>
        <p:nvSpPr>
          <p:cNvPr id="1049799" name="Date Placeholder 1"/>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800" name="Footer Placeholder 2"/>
          <p:cNvSpPr>
            <a:spLocks noGrp="1"/>
          </p:cNvSpPr>
          <p:nvPr>
            <p:ph type="ftr" sz="quarter" idx="11"/>
          </p:nvPr>
        </p:nvSpPr>
        <p:spPr/>
        <p:txBody>
          <a:bodyPr/>
          <a:p>
            <a:endParaRPr lang="en-US">
              <a:solidFill>
                <a:srgbClr val="575F6D"/>
              </a:solidFill>
            </a:endParaRPr>
          </a:p>
        </p:txBody>
      </p:sp>
      <p:sp>
        <p:nvSpPr>
          <p:cNvPr id="1049801" name="Slide Number Placeholder 3"/>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445" name=""/>
        <p:cNvGrpSpPr/>
        <p:nvPr/>
      </p:nvGrpSpPr>
      <p:grpSpPr>
        <a:xfrm>
          <a:off x="0" y="0"/>
          <a:ext cx="0" cy="0"/>
          <a:chOff x="0" y="0"/>
          <a:chExt cx="0" cy="0"/>
        </a:xfrm>
      </p:grpSpPr>
      <p:sp>
        <p:nvSpPr>
          <p:cNvPr id="1049755"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756"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49757"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9758"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759"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760"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761"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762"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763"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64"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765" name="Date Placeholder 20"/>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766" name="Slide Number Placeholder 21"/>
          <p:cNvSpPr>
            <a:spLocks noGrp="1"/>
          </p:cNvSpPr>
          <p:nvPr>
            <p:ph type="sldNum" sz="quarter" idx="15"/>
          </p:nvPr>
        </p:nvSpPr>
        <p:spPr/>
        <p:txBody>
          <a:bodyPr rtlCol="0"/>
          <a:p>
            <a:fld id="{7FBD606D-FBCD-4AA4-B4E7-63FA4CABD2B9}" type="slidenum">
              <a:rPr lang="en-US" smtClean="0"/>
              <a:t>‹#›</a:t>
            </a:fld>
            <a:endParaRPr lang="en-US"/>
          </a:p>
        </p:txBody>
      </p:sp>
      <p:sp>
        <p:nvSpPr>
          <p:cNvPr id="1049767" name="Footer Placeholder 22"/>
          <p:cNvSpPr>
            <a:spLocks noGrp="1"/>
          </p:cNvSpPr>
          <p:nvPr>
            <p:ph type="ftr" sz="quarter" idx="16"/>
          </p:nvPr>
        </p:nvSpPr>
        <p:spPr/>
        <p:txBody>
          <a:bodyPr rtlCol="0"/>
          <a:p>
            <a:endParaRPr lang="en-US">
              <a:solidFill>
                <a:srgbClr val="575F6D"/>
              </a:solidFill>
            </a:endParaRPr>
          </a:p>
        </p:txBody>
      </p:sp>
    </p:spTree>
  </p:cSld>
  <p:clrMapOvr>
    <a:overrideClrMapping accent1="accent1" accent2="accent2" accent3="accent3" accent4="accent4" accent5="accent5" accent6="accent6" bg1="lt1" bg2="lt2" tx1="dk1" tx2="dk2"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6" name=""/>
        <p:cNvGrpSpPr/>
        <p:nvPr/>
      </p:nvGrpSpPr>
      <p:grpSpPr>
        <a:xfrm>
          <a:off x="0" y="0"/>
          <a:ext cx="0" cy="0"/>
          <a:chOff x="0" y="0"/>
          <a:chExt cx="0" cy="0"/>
        </a:xfrm>
      </p:grpSpPr>
      <p:sp>
        <p:nvSpPr>
          <p:cNvPr id="1048604" name="Title 1"/>
          <p:cNvSpPr>
            <a:spLocks noGrp="1"/>
          </p:cNvSpPr>
          <p:nvPr>
            <p:ph type="title"/>
          </p:nvPr>
        </p:nvSpPr>
        <p:spPr/>
        <p:txBody>
          <a:bodyPr/>
          <a:p>
            <a:r>
              <a:rPr kumimoji="0" lang="en-US" smtClean="0"/>
              <a:t>Click to edit Master title style</a:t>
            </a:r>
            <a:endParaRPr kumimoji="0" lang="en-US"/>
          </a:p>
        </p:txBody>
      </p:sp>
      <p:sp>
        <p:nvSpPr>
          <p:cNvPr id="1048605"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06" name="Date Placeholder 6"/>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8607" name="Slide Number Placeholder 8"/>
          <p:cNvSpPr>
            <a:spLocks noGrp="1"/>
          </p:cNvSpPr>
          <p:nvPr>
            <p:ph type="sldNum" sz="quarter" idx="15"/>
          </p:nvPr>
        </p:nvSpPr>
        <p:spPr/>
        <p:txBody>
          <a:bodyPr rtlCol="0"/>
          <a:p>
            <a:fld id="{7FBD606D-FBCD-4AA4-B4E7-63FA4CABD2B9}" type="slidenum">
              <a:rPr lang="en-US" smtClean="0"/>
              <a:t>‹#›</a:t>
            </a:fld>
            <a:endParaRPr lang="en-US"/>
          </a:p>
        </p:txBody>
      </p:sp>
      <p:sp>
        <p:nvSpPr>
          <p:cNvPr id="1048608" name="Footer Placeholder 9"/>
          <p:cNvSpPr>
            <a:spLocks noGrp="1"/>
          </p:cNvSpPr>
          <p:nvPr>
            <p:ph type="ftr" sz="quarter" idx="16"/>
          </p:nvPr>
        </p:nvSpPr>
        <p:spPr/>
        <p:txBody>
          <a:bodyPr rtlCol="0"/>
          <a:p>
            <a:endParaRPr lang="en-US">
              <a:solidFill>
                <a:srgbClr val="575F6D"/>
              </a:solidFill>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43" name=""/>
        <p:cNvGrpSpPr/>
        <p:nvPr/>
      </p:nvGrpSpPr>
      <p:grpSpPr>
        <a:xfrm>
          <a:off x="0" y="0"/>
          <a:ext cx="0" cy="0"/>
          <a:chOff x="0" y="0"/>
          <a:chExt cx="0" cy="0"/>
        </a:xfrm>
      </p:grpSpPr>
      <p:sp>
        <p:nvSpPr>
          <p:cNvPr id="1049721"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722"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23"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49724"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49725"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9726"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727"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728"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729"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730"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731" name="Date Placeholder 16"/>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732" name="Slide Number Placeholder 17"/>
          <p:cNvSpPr>
            <a:spLocks noGrp="1"/>
          </p:cNvSpPr>
          <p:nvPr>
            <p:ph type="sldNum" sz="quarter" idx="11"/>
          </p:nvPr>
        </p:nvSpPr>
        <p:spPr/>
        <p:txBody>
          <a:bodyPr rtlCol="0"/>
          <a:p>
            <a:fld id="{7FBD606D-FBCD-4AA4-B4E7-63FA4CABD2B9}" type="slidenum">
              <a:rPr lang="en-US" smtClean="0"/>
              <a:t>‹#›</a:t>
            </a:fld>
            <a:endParaRPr lang="en-US"/>
          </a:p>
        </p:txBody>
      </p:sp>
      <p:sp>
        <p:nvSpPr>
          <p:cNvPr id="1049733" name="Footer Placeholder 20"/>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2" name=""/>
        <p:cNvGrpSpPr/>
        <p:nvPr/>
      </p:nvGrpSpPr>
      <p:grpSpPr>
        <a:xfrm>
          <a:off x="0" y="0"/>
          <a:ext cx="0" cy="0"/>
          <a:chOff x="0" y="0"/>
          <a:chExt cx="0" cy="0"/>
        </a:xfrm>
      </p:grpSpPr>
      <p:sp>
        <p:nvSpPr>
          <p:cNvPr id="1049716" name="Title 1"/>
          <p:cNvSpPr>
            <a:spLocks noGrp="1"/>
          </p:cNvSpPr>
          <p:nvPr>
            <p:ph type="title"/>
          </p:nvPr>
        </p:nvSpPr>
        <p:spPr/>
        <p:txBody>
          <a:bodyPr/>
          <a:p>
            <a:r>
              <a:rPr kumimoji="0" lang="en-US" smtClean="0"/>
              <a:t>Click to edit Master title style</a:t>
            </a:r>
            <a:endParaRPr kumimoji="0" lang="en-US"/>
          </a:p>
        </p:txBody>
      </p:sp>
      <p:sp>
        <p:nvSpPr>
          <p:cNvPr id="1049717"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718"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719" name="Footer Placeholder 4"/>
          <p:cNvSpPr>
            <a:spLocks noGrp="1"/>
          </p:cNvSpPr>
          <p:nvPr>
            <p:ph type="ftr" sz="quarter" idx="11"/>
          </p:nvPr>
        </p:nvSpPr>
        <p:spPr/>
        <p:txBody>
          <a:bodyPr/>
          <a:p>
            <a:endParaRPr lang="en-US">
              <a:solidFill>
                <a:srgbClr val="575F6D"/>
              </a:solidFill>
            </a:endParaRPr>
          </a:p>
        </p:txBody>
      </p:sp>
      <p:sp>
        <p:nvSpPr>
          <p:cNvPr id="1049720"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50" name=""/>
        <p:cNvGrpSpPr/>
        <p:nvPr/>
      </p:nvGrpSpPr>
      <p:grpSpPr>
        <a:xfrm>
          <a:off x="0" y="0"/>
          <a:ext cx="0" cy="0"/>
          <a:chOff x="0" y="0"/>
          <a:chExt cx="0" cy="0"/>
        </a:xfrm>
      </p:grpSpPr>
      <p:sp>
        <p:nvSpPr>
          <p:cNvPr id="1049802" name="Vertical Title 1"/>
          <p:cNvSpPr>
            <a:spLocks noGrp="1"/>
          </p:cNvSpPr>
          <p:nvPr>
            <p:ph type="title" orient="vert"/>
          </p:nvPr>
        </p:nvSpPr>
        <p:spPr>
          <a:xfrm>
            <a:off x="6629400" y="274865"/>
            <a:ext cx="1676400" cy="5851525"/>
          </a:xfrm>
        </p:spPr>
        <p:txBody>
          <a:bodyPr vert="eaVert"/>
          <a:p>
            <a:r>
              <a:rPr kumimoji="0" lang="en-US" smtClean="0"/>
              <a:t>Click to edit Master title style</a:t>
            </a:r>
            <a:endParaRPr kumimoji="0" lang="en-US"/>
          </a:p>
        </p:txBody>
      </p:sp>
      <p:sp>
        <p:nvSpPr>
          <p:cNvPr id="1049803" name="Vertical Text Placeholder 2"/>
          <p:cNvSpPr>
            <a:spLocks noGrp="1"/>
          </p:cNvSpPr>
          <p:nvPr>
            <p:ph type="body" orient="vert" idx="1"/>
          </p:nvPr>
        </p:nvSpPr>
        <p:spPr>
          <a:xfrm>
            <a:off x="457200" y="274864"/>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804"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805" name="Footer Placeholder 4"/>
          <p:cNvSpPr>
            <a:spLocks noGrp="1"/>
          </p:cNvSpPr>
          <p:nvPr>
            <p:ph type="ftr" sz="quarter" idx="11"/>
          </p:nvPr>
        </p:nvSpPr>
        <p:spPr/>
        <p:txBody>
          <a:bodyPr/>
          <a:p>
            <a:endParaRPr lang="en-US">
              <a:solidFill>
                <a:srgbClr val="575F6D"/>
              </a:solidFill>
            </a:endParaRPr>
          </a:p>
        </p:txBody>
      </p:sp>
      <p:sp>
        <p:nvSpPr>
          <p:cNvPr id="1049806"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528" name=""/>
        <p:cNvGrpSpPr/>
        <p:nvPr/>
      </p:nvGrpSpPr>
      <p:grpSpPr>
        <a:xfrm>
          <a:off x="0" y="0"/>
          <a:ext cx="0" cy="0"/>
          <a:chOff x="0" y="0"/>
          <a:chExt cx="0" cy="0"/>
        </a:xfrm>
      </p:grpSpPr>
      <p:sp>
        <p:nvSpPr>
          <p:cNvPr id="1050569"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50570"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50571" name="Date Placeholder 27"/>
          <p:cNvSpPr>
            <a:spLocks noGrp="1"/>
          </p:cNvSpPr>
          <p:nvPr>
            <p:ph type="dt" sz="half" idx="10"/>
          </p:nvPr>
        </p:nvSpPr>
        <p:spPr bwMode="auto">
          <a:xfrm rot="5400000">
            <a:off x="7764621" y="1174097"/>
            <a:ext cx="2286000" cy="381000"/>
          </a:xfrm>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572" name="Footer Placeholder 16"/>
          <p:cNvSpPr>
            <a:spLocks noGrp="1"/>
          </p:cNvSpPr>
          <p:nvPr>
            <p:ph type="ftr" sz="quarter" idx="11"/>
          </p:nvPr>
        </p:nvSpPr>
        <p:spPr bwMode="auto">
          <a:xfrm rot="5400000">
            <a:off x="7077269" y="4181669"/>
            <a:ext cx="3657600" cy="384048"/>
          </a:xfrm>
        </p:spPr>
        <p:txBody>
          <a:bodyPr/>
          <a:p>
            <a:endParaRPr lang="en-US">
              <a:solidFill>
                <a:srgbClr val="575F6D"/>
              </a:solidFill>
            </a:endParaRPr>
          </a:p>
        </p:txBody>
      </p:sp>
      <p:sp>
        <p:nvSpPr>
          <p:cNvPr id="1050573"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574"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575"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576"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577"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578"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579"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580"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581"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582"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583"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584"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585"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586"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587"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588"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589" name="Slide Number Placeholder 28"/>
          <p:cNvSpPr>
            <a:spLocks noGrp="1"/>
          </p:cNvSpPr>
          <p:nvPr>
            <p:ph type="sldNum" sz="quarter" idx="12"/>
          </p:nvPr>
        </p:nvSpPr>
        <p:spPr bwMode="auto">
          <a:xfrm>
            <a:off x="1325544"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2" name=""/>
        <p:cNvGrpSpPr/>
        <p:nvPr/>
      </p:nvGrpSpPr>
      <p:grpSpPr>
        <a:xfrm>
          <a:off x="0" y="0"/>
          <a:ext cx="0" cy="0"/>
          <a:chOff x="0" y="0"/>
          <a:chExt cx="0" cy="0"/>
        </a:xfrm>
      </p:grpSpPr>
      <p:sp>
        <p:nvSpPr>
          <p:cNvPr id="1049057" name="Title 1"/>
          <p:cNvSpPr>
            <a:spLocks noGrp="1"/>
          </p:cNvSpPr>
          <p:nvPr>
            <p:ph type="title"/>
          </p:nvPr>
        </p:nvSpPr>
        <p:spPr/>
        <p:txBody>
          <a:bodyPr/>
          <a:p>
            <a:r>
              <a:rPr kumimoji="0" lang="en-US" smtClean="0"/>
              <a:t>Click to edit Master title style</a:t>
            </a:r>
            <a:endParaRPr kumimoji="0" lang="en-US"/>
          </a:p>
        </p:txBody>
      </p:sp>
      <p:sp>
        <p:nvSpPr>
          <p:cNvPr id="1049058"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059" name="Date Placeholder 6"/>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060" name="Slide Number Placeholder 8"/>
          <p:cNvSpPr>
            <a:spLocks noGrp="1"/>
          </p:cNvSpPr>
          <p:nvPr>
            <p:ph type="sldNum" sz="quarter" idx="15"/>
          </p:nvPr>
        </p:nvSpPr>
        <p:spPr/>
        <p:txBody>
          <a:bodyPr rtlCol="0"/>
          <a:p>
            <a:fld id="{7FBD606D-FBCD-4AA4-B4E7-63FA4CABD2B9}" type="slidenum">
              <a:rPr lang="en-US" smtClean="0"/>
              <a:t>‹#›</a:t>
            </a:fld>
            <a:endParaRPr lang="en-US"/>
          </a:p>
        </p:txBody>
      </p:sp>
      <p:sp>
        <p:nvSpPr>
          <p:cNvPr id="1049061" name="Footer Placeholder 9"/>
          <p:cNvSpPr>
            <a:spLocks noGrp="1"/>
          </p:cNvSpPr>
          <p:nvPr>
            <p:ph type="ftr" sz="quarter" idx="16"/>
          </p:nvPr>
        </p:nvSpPr>
        <p:spPr/>
        <p:txBody>
          <a:bodyPr rtlCol="0"/>
          <a:p>
            <a:endParaRPr lang="en-US">
              <a:solidFill>
                <a:srgbClr val="575F6D"/>
              </a:solidFil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525" name=""/>
        <p:cNvGrpSpPr/>
        <p:nvPr/>
      </p:nvGrpSpPr>
      <p:grpSpPr>
        <a:xfrm>
          <a:off x="0" y="0"/>
          <a:ext cx="0" cy="0"/>
          <a:chOff x="0" y="0"/>
          <a:chExt cx="0" cy="0"/>
        </a:xfrm>
      </p:grpSpPr>
      <p:sp>
        <p:nvSpPr>
          <p:cNvPr id="1050529"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50530"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50531" name="Date Placeholder 3"/>
          <p:cNvSpPr>
            <a:spLocks noGrp="1"/>
          </p:cNvSpPr>
          <p:nvPr>
            <p:ph type="dt" sz="half" idx="10"/>
          </p:nvPr>
        </p:nvSpPr>
        <p:spPr bwMode="auto">
          <a:xfrm rot="5400000">
            <a:off x="7763256" y="1170432"/>
            <a:ext cx="2286000" cy="381000"/>
          </a:xfrm>
        </p:spPr>
        <p:txBody>
          <a:bodyPr/>
          <a:p>
            <a:fld id="{20DF1469-91EE-4566-B6F3-5526569A9D0C}" type="datetimeFigureOut">
              <a:rPr lang="en-US" smtClean="0">
                <a:solidFill>
                  <a:srgbClr val="FFF39D"/>
                </a:solidFill>
              </a:rPr>
              <a:t>7/13/2018</a:t>
            </a:fld>
            <a:endParaRPr lang="en-US">
              <a:solidFill>
                <a:srgbClr val="FFF39D"/>
              </a:solidFill>
            </a:endParaRPr>
          </a:p>
        </p:txBody>
      </p:sp>
      <p:sp>
        <p:nvSpPr>
          <p:cNvPr id="1050532" name="Footer Placeholder 4"/>
          <p:cNvSpPr>
            <a:spLocks noGrp="1"/>
          </p:cNvSpPr>
          <p:nvPr>
            <p:ph type="ftr" sz="quarter" idx="11"/>
          </p:nvPr>
        </p:nvSpPr>
        <p:spPr bwMode="auto">
          <a:xfrm rot="5400000">
            <a:off x="7077456" y="4178808"/>
            <a:ext cx="3657600" cy="384048"/>
          </a:xfrm>
        </p:spPr>
        <p:txBody>
          <a:bodyPr/>
          <a:p>
            <a:endParaRPr lang="en-US">
              <a:solidFill>
                <a:srgbClr val="FFF39D"/>
              </a:solidFill>
            </a:endParaRPr>
          </a:p>
        </p:txBody>
      </p:sp>
      <p:sp>
        <p:nvSpPr>
          <p:cNvPr id="1050533"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534"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535"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536"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537"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538"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539"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540"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541"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542"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543"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544"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545"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546"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547"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548"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549" name="Slide Number Placeholder 5"/>
          <p:cNvSpPr>
            <a:spLocks noGrp="1"/>
          </p:cNvSpPr>
          <p:nvPr>
            <p:ph type="sldNum" sz="quarter" idx="12"/>
          </p:nvPr>
        </p:nvSpPr>
        <p:spPr bwMode="auto">
          <a:xfrm>
            <a:off x="1340616"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26" name=""/>
        <p:cNvGrpSpPr/>
        <p:nvPr/>
      </p:nvGrpSpPr>
      <p:grpSpPr>
        <a:xfrm>
          <a:off x="0" y="0"/>
          <a:ext cx="0" cy="0"/>
          <a:chOff x="0" y="0"/>
          <a:chExt cx="0" cy="0"/>
        </a:xfrm>
      </p:grpSpPr>
      <p:sp>
        <p:nvSpPr>
          <p:cNvPr id="1050550" name="Title 1"/>
          <p:cNvSpPr>
            <a:spLocks noGrp="1"/>
          </p:cNvSpPr>
          <p:nvPr>
            <p:ph type="title"/>
          </p:nvPr>
        </p:nvSpPr>
        <p:spPr/>
        <p:txBody>
          <a:bodyPr/>
          <a:p>
            <a:r>
              <a:rPr kumimoji="0" lang="en-US" smtClean="0"/>
              <a:t>Click to edit Master title style</a:t>
            </a:r>
            <a:endParaRPr kumimoji="0" lang="en-US"/>
          </a:p>
        </p:txBody>
      </p:sp>
      <p:sp>
        <p:nvSpPr>
          <p:cNvPr id="1050551" name="Date Placeholder 4"/>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552" name="Footer Placeholder 5"/>
          <p:cNvSpPr>
            <a:spLocks noGrp="1"/>
          </p:cNvSpPr>
          <p:nvPr>
            <p:ph type="ftr" sz="quarter" idx="11"/>
          </p:nvPr>
        </p:nvSpPr>
        <p:spPr/>
        <p:txBody>
          <a:bodyPr/>
          <a:p>
            <a:endParaRPr lang="en-US">
              <a:solidFill>
                <a:srgbClr val="575F6D"/>
              </a:solidFill>
            </a:endParaRPr>
          </a:p>
        </p:txBody>
      </p:sp>
      <p:sp>
        <p:nvSpPr>
          <p:cNvPr id="1050553" name="Slide Number Placeholder 6"/>
          <p:cNvSpPr>
            <a:spLocks noGrp="1"/>
          </p:cNvSpPr>
          <p:nvPr>
            <p:ph type="sldNum" sz="quarter" idx="12"/>
          </p:nvPr>
        </p:nvSpPr>
        <p:spPr/>
        <p:txBody>
          <a:bodyPr/>
          <a:p>
            <a:fld id="{7FBD606D-FBCD-4AA4-B4E7-63FA4CABD2B9}" type="slidenum">
              <a:rPr lang="en-US" smtClean="0"/>
              <a:t>‹#›</a:t>
            </a:fld>
            <a:endParaRPr lang="en-US"/>
          </a:p>
        </p:txBody>
      </p:sp>
      <p:sp>
        <p:nvSpPr>
          <p:cNvPr id="1050554"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555"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2" name=""/>
        <p:cNvGrpSpPr/>
        <p:nvPr/>
      </p:nvGrpSpPr>
      <p:grpSpPr>
        <a:xfrm>
          <a:off x="0" y="0"/>
          <a:ext cx="0" cy="0"/>
          <a:chOff x="0" y="0"/>
          <a:chExt cx="0" cy="0"/>
        </a:xfrm>
      </p:grpSpPr>
      <p:sp>
        <p:nvSpPr>
          <p:cNvPr id="1050513"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50514" name="Date Placeholder 6"/>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515" name="Footer Placeholder 7"/>
          <p:cNvSpPr>
            <a:spLocks noGrp="1"/>
          </p:cNvSpPr>
          <p:nvPr>
            <p:ph type="ftr" sz="quarter" idx="11"/>
          </p:nvPr>
        </p:nvSpPr>
        <p:spPr/>
        <p:txBody>
          <a:bodyPr/>
          <a:p>
            <a:endParaRPr lang="en-US">
              <a:solidFill>
                <a:srgbClr val="575F6D"/>
              </a:solidFill>
            </a:endParaRPr>
          </a:p>
        </p:txBody>
      </p:sp>
      <p:sp>
        <p:nvSpPr>
          <p:cNvPr id="1050516" name="Slide Number Placeholder 8"/>
          <p:cNvSpPr>
            <a:spLocks noGrp="1"/>
          </p:cNvSpPr>
          <p:nvPr>
            <p:ph type="sldNum" sz="quarter" idx="12"/>
          </p:nvPr>
        </p:nvSpPr>
        <p:spPr/>
        <p:txBody>
          <a:bodyPr/>
          <a:p>
            <a:fld id="{7FBD606D-FBCD-4AA4-B4E7-63FA4CABD2B9}" type="slidenum">
              <a:rPr lang="en-US" smtClean="0"/>
              <a:t>‹#›</a:t>
            </a:fld>
            <a:endParaRPr lang="en-US"/>
          </a:p>
        </p:txBody>
      </p:sp>
      <p:sp>
        <p:nvSpPr>
          <p:cNvPr id="1050517"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518"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519"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50520"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0" name=""/>
        <p:cNvGrpSpPr/>
        <p:nvPr/>
      </p:nvGrpSpPr>
      <p:grpSpPr>
        <a:xfrm>
          <a:off x="0" y="0"/>
          <a:ext cx="0" cy="0"/>
          <a:chOff x="0" y="0"/>
          <a:chExt cx="0" cy="0"/>
        </a:xfrm>
      </p:grpSpPr>
      <p:sp>
        <p:nvSpPr>
          <p:cNvPr id="1050595" name="Title 1"/>
          <p:cNvSpPr>
            <a:spLocks noGrp="1"/>
          </p:cNvSpPr>
          <p:nvPr>
            <p:ph type="title"/>
          </p:nvPr>
        </p:nvSpPr>
        <p:spPr/>
        <p:txBody>
          <a:bodyPr/>
          <a:p>
            <a:r>
              <a:rPr kumimoji="0" lang="en-US" smtClean="0"/>
              <a:t>Click to edit Master title style</a:t>
            </a:r>
            <a:endParaRPr kumimoji="0" lang="en-US"/>
          </a:p>
        </p:txBody>
      </p:sp>
      <p:sp>
        <p:nvSpPr>
          <p:cNvPr id="1050596" name="Date Placeholder 5"/>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597" name="Slide Number Placeholder 6"/>
          <p:cNvSpPr>
            <a:spLocks noGrp="1"/>
          </p:cNvSpPr>
          <p:nvPr>
            <p:ph type="sldNum" sz="quarter" idx="11"/>
          </p:nvPr>
        </p:nvSpPr>
        <p:spPr/>
        <p:txBody>
          <a:bodyPr rtlCol="0"/>
          <a:p>
            <a:fld id="{7FBD606D-FBCD-4AA4-B4E7-63FA4CABD2B9}" type="slidenum">
              <a:rPr lang="en-US" smtClean="0"/>
              <a:t>‹#›</a:t>
            </a:fld>
            <a:endParaRPr lang="en-US"/>
          </a:p>
        </p:txBody>
      </p:sp>
      <p:sp>
        <p:nvSpPr>
          <p:cNvPr id="1050598" name="Footer Placeholder 7"/>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3" name=""/>
        <p:cNvGrpSpPr/>
        <p:nvPr/>
      </p:nvGrpSpPr>
      <p:grpSpPr>
        <a:xfrm>
          <a:off x="0" y="0"/>
          <a:ext cx="0" cy="0"/>
          <a:chOff x="0" y="0"/>
          <a:chExt cx="0" cy="0"/>
        </a:xfrm>
      </p:grpSpPr>
      <p:sp>
        <p:nvSpPr>
          <p:cNvPr id="1050521" name="Date Placeholder 1"/>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522" name="Footer Placeholder 2"/>
          <p:cNvSpPr>
            <a:spLocks noGrp="1"/>
          </p:cNvSpPr>
          <p:nvPr>
            <p:ph type="ftr" sz="quarter" idx="11"/>
          </p:nvPr>
        </p:nvSpPr>
        <p:spPr/>
        <p:txBody>
          <a:bodyPr/>
          <a:p>
            <a:endParaRPr lang="en-US">
              <a:solidFill>
                <a:srgbClr val="575F6D"/>
              </a:solidFill>
            </a:endParaRPr>
          </a:p>
        </p:txBody>
      </p:sp>
      <p:sp>
        <p:nvSpPr>
          <p:cNvPr id="1050523" name="Slide Number Placeholder 3"/>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499" name=""/>
        <p:cNvGrpSpPr/>
        <p:nvPr/>
      </p:nvGrpSpPr>
      <p:grpSpPr>
        <a:xfrm>
          <a:off x="0" y="0"/>
          <a:ext cx="0" cy="0"/>
          <a:chOff x="0" y="0"/>
          <a:chExt cx="0" cy="0"/>
        </a:xfrm>
      </p:grpSpPr>
      <p:sp>
        <p:nvSpPr>
          <p:cNvPr id="1050276"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50277"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50278" name="Date Placeholder 3"/>
          <p:cNvSpPr>
            <a:spLocks noGrp="1"/>
          </p:cNvSpPr>
          <p:nvPr>
            <p:ph type="dt" sz="half" idx="10"/>
          </p:nvPr>
        </p:nvSpPr>
        <p:spPr bwMode="auto">
          <a:xfrm rot="5400000">
            <a:off x="7763256" y="1170432"/>
            <a:ext cx="2286000" cy="381000"/>
          </a:xfrm>
        </p:spPr>
        <p:txBody>
          <a:bodyPr/>
          <a:p>
            <a:fld id="{20DF1469-91EE-4566-B6F3-5526569A9D0C}" type="datetimeFigureOut">
              <a:rPr lang="en-US" smtClean="0">
                <a:solidFill>
                  <a:srgbClr val="FFF39D"/>
                </a:solidFill>
              </a:rPr>
              <a:t>7/13/2018</a:t>
            </a:fld>
            <a:endParaRPr lang="en-US">
              <a:solidFill>
                <a:srgbClr val="FFF39D"/>
              </a:solidFill>
            </a:endParaRPr>
          </a:p>
        </p:txBody>
      </p:sp>
      <p:sp>
        <p:nvSpPr>
          <p:cNvPr id="1050279" name="Footer Placeholder 4"/>
          <p:cNvSpPr>
            <a:spLocks noGrp="1"/>
          </p:cNvSpPr>
          <p:nvPr>
            <p:ph type="ftr" sz="quarter" idx="11"/>
          </p:nvPr>
        </p:nvSpPr>
        <p:spPr bwMode="auto">
          <a:xfrm rot="5400000">
            <a:off x="7077456" y="4178808"/>
            <a:ext cx="3657600" cy="384048"/>
          </a:xfrm>
        </p:spPr>
        <p:txBody>
          <a:bodyPr/>
          <a:p>
            <a:endParaRPr lang="en-US">
              <a:solidFill>
                <a:srgbClr val="FFF39D"/>
              </a:solidFill>
            </a:endParaRPr>
          </a:p>
        </p:txBody>
      </p:sp>
      <p:sp>
        <p:nvSpPr>
          <p:cNvPr id="1050280"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281"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282"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283"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284"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285"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286"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287"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288"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289"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290"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291"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292"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293"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294"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295"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296" name="Slide Number Placeholder 5"/>
          <p:cNvSpPr>
            <a:spLocks noGrp="1"/>
          </p:cNvSpPr>
          <p:nvPr>
            <p:ph type="sldNum" sz="quarter" idx="12"/>
          </p:nvPr>
        </p:nvSpPr>
        <p:spPr bwMode="auto">
          <a:xfrm>
            <a:off x="1340616"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527" name=""/>
        <p:cNvGrpSpPr/>
        <p:nvPr/>
      </p:nvGrpSpPr>
      <p:grpSpPr>
        <a:xfrm>
          <a:off x="0" y="0"/>
          <a:ext cx="0" cy="0"/>
          <a:chOff x="0" y="0"/>
          <a:chExt cx="0" cy="0"/>
        </a:xfrm>
      </p:grpSpPr>
      <p:sp>
        <p:nvSpPr>
          <p:cNvPr id="1050556"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557"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50558"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50559"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560"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561"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562"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563"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564"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565"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566" name="Date Placeholder 20"/>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567" name="Slide Number Placeholder 21"/>
          <p:cNvSpPr>
            <a:spLocks noGrp="1"/>
          </p:cNvSpPr>
          <p:nvPr>
            <p:ph type="sldNum" sz="quarter" idx="15"/>
          </p:nvPr>
        </p:nvSpPr>
        <p:spPr/>
        <p:txBody>
          <a:bodyPr rtlCol="0"/>
          <a:p>
            <a:fld id="{7FBD606D-FBCD-4AA4-B4E7-63FA4CABD2B9}" type="slidenum">
              <a:rPr lang="en-US" smtClean="0"/>
              <a:t>‹#›</a:t>
            </a:fld>
            <a:endParaRPr lang="en-US"/>
          </a:p>
        </p:txBody>
      </p:sp>
      <p:sp>
        <p:nvSpPr>
          <p:cNvPr id="1050568" name="Footer Placeholder 22"/>
          <p:cNvSpPr>
            <a:spLocks noGrp="1"/>
          </p:cNvSpPr>
          <p:nvPr>
            <p:ph type="ftr" sz="quarter" idx="16"/>
          </p:nvPr>
        </p:nvSpPr>
        <p:spPr/>
        <p:txBody>
          <a:bodyPr rtlCol="0"/>
          <a:p>
            <a:endParaRPr lang="en-US">
              <a:solidFill>
                <a:srgbClr val="575F6D"/>
              </a:solidFill>
            </a:endParaRPr>
          </a:p>
        </p:txBody>
      </p:sp>
    </p:spTree>
  </p:cSld>
  <p:clrMapOvr>
    <a:overrideClrMapping accent1="accent1" accent2="accent2" accent3="accent3" accent4="accent4" accent5="accent5" accent6="accent6" bg1="lt1" bg2="lt2" tx1="dk1" tx2="dk2" hlink="hlink" folHlink="folHlink"/>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21" name=""/>
        <p:cNvGrpSpPr/>
        <p:nvPr/>
      </p:nvGrpSpPr>
      <p:grpSpPr>
        <a:xfrm>
          <a:off x="0" y="0"/>
          <a:ext cx="0" cy="0"/>
          <a:chOff x="0" y="0"/>
          <a:chExt cx="0" cy="0"/>
        </a:xfrm>
      </p:grpSpPr>
      <p:sp>
        <p:nvSpPr>
          <p:cNvPr id="1050500"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501"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502"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5050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50504"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50505"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506"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507"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508"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509"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510" name="Date Placeholder 16"/>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511" name="Slide Number Placeholder 17"/>
          <p:cNvSpPr>
            <a:spLocks noGrp="1"/>
          </p:cNvSpPr>
          <p:nvPr>
            <p:ph type="sldNum" sz="quarter" idx="11"/>
          </p:nvPr>
        </p:nvSpPr>
        <p:spPr/>
        <p:txBody>
          <a:bodyPr rtlCol="0"/>
          <a:p>
            <a:fld id="{7FBD606D-FBCD-4AA4-B4E7-63FA4CABD2B9}" type="slidenum">
              <a:rPr lang="en-US" smtClean="0"/>
              <a:t>‹#›</a:t>
            </a:fld>
            <a:endParaRPr lang="en-US"/>
          </a:p>
        </p:txBody>
      </p:sp>
      <p:sp>
        <p:nvSpPr>
          <p:cNvPr id="1050512" name="Footer Placeholder 20"/>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24" name=""/>
        <p:cNvGrpSpPr/>
        <p:nvPr/>
      </p:nvGrpSpPr>
      <p:grpSpPr>
        <a:xfrm>
          <a:off x="0" y="0"/>
          <a:ext cx="0" cy="0"/>
          <a:chOff x="0" y="0"/>
          <a:chExt cx="0" cy="0"/>
        </a:xfrm>
      </p:grpSpPr>
      <p:sp>
        <p:nvSpPr>
          <p:cNvPr id="1050524" name="Title 1"/>
          <p:cNvSpPr>
            <a:spLocks noGrp="1"/>
          </p:cNvSpPr>
          <p:nvPr>
            <p:ph type="title"/>
          </p:nvPr>
        </p:nvSpPr>
        <p:spPr/>
        <p:txBody>
          <a:bodyPr/>
          <a:p>
            <a:r>
              <a:rPr kumimoji="0" lang="en-US" smtClean="0"/>
              <a:t>Click to edit Master title style</a:t>
            </a:r>
            <a:endParaRPr kumimoji="0" lang="en-US"/>
          </a:p>
        </p:txBody>
      </p:sp>
      <p:sp>
        <p:nvSpPr>
          <p:cNvPr id="1050525"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526"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527" name="Footer Placeholder 4"/>
          <p:cNvSpPr>
            <a:spLocks noGrp="1"/>
          </p:cNvSpPr>
          <p:nvPr>
            <p:ph type="ftr" sz="quarter" idx="11"/>
          </p:nvPr>
        </p:nvSpPr>
        <p:spPr/>
        <p:txBody>
          <a:bodyPr/>
          <a:p>
            <a:endParaRPr lang="en-US">
              <a:solidFill>
                <a:srgbClr val="575F6D"/>
              </a:solidFill>
            </a:endParaRPr>
          </a:p>
        </p:txBody>
      </p:sp>
      <p:sp>
        <p:nvSpPr>
          <p:cNvPr id="1050528"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29" name=""/>
        <p:cNvGrpSpPr/>
        <p:nvPr/>
      </p:nvGrpSpPr>
      <p:grpSpPr>
        <a:xfrm>
          <a:off x="0" y="0"/>
          <a:ext cx="0" cy="0"/>
          <a:chOff x="0" y="0"/>
          <a:chExt cx="0" cy="0"/>
        </a:xfrm>
      </p:grpSpPr>
      <p:sp>
        <p:nvSpPr>
          <p:cNvPr id="1050590" name="Vertical Title 1"/>
          <p:cNvSpPr>
            <a:spLocks noGrp="1"/>
          </p:cNvSpPr>
          <p:nvPr>
            <p:ph type="title" orient="vert"/>
          </p:nvPr>
        </p:nvSpPr>
        <p:spPr>
          <a:xfrm>
            <a:off x="6629400" y="274839"/>
            <a:ext cx="1676400" cy="5851525"/>
          </a:xfrm>
        </p:spPr>
        <p:txBody>
          <a:bodyPr vert="eaVert"/>
          <a:p>
            <a:r>
              <a:rPr kumimoji="0" lang="en-US" smtClean="0"/>
              <a:t>Click to edit Master title style</a:t>
            </a:r>
            <a:endParaRPr kumimoji="0" lang="en-US"/>
          </a:p>
        </p:txBody>
      </p:sp>
      <p:sp>
        <p:nvSpPr>
          <p:cNvPr id="1050591" name="Vertical Text Placeholder 2"/>
          <p:cNvSpPr>
            <a:spLocks noGrp="1"/>
          </p:cNvSpPr>
          <p:nvPr>
            <p:ph type="body" orient="vert" idx="1"/>
          </p:nvPr>
        </p:nvSpPr>
        <p:spPr>
          <a:xfrm>
            <a:off x="457200" y="274838"/>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592"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593" name="Footer Placeholder 4"/>
          <p:cNvSpPr>
            <a:spLocks noGrp="1"/>
          </p:cNvSpPr>
          <p:nvPr>
            <p:ph type="ftr" sz="quarter" idx="11"/>
          </p:nvPr>
        </p:nvSpPr>
        <p:spPr/>
        <p:txBody>
          <a:bodyPr/>
          <a:p>
            <a:endParaRPr lang="en-US">
              <a:solidFill>
                <a:srgbClr val="575F6D"/>
              </a:solidFill>
            </a:endParaRPr>
          </a:p>
        </p:txBody>
      </p:sp>
      <p:sp>
        <p:nvSpPr>
          <p:cNvPr id="1050594"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427" name=""/>
        <p:cNvGrpSpPr/>
        <p:nvPr/>
      </p:nvGrpSpPr>
      <p:grpSpPr>
        <a:xfrm>
          <a:off x="0" y="0"/>
          <a:ext cx="0" cy="0"/>
          <a:chOff x="0" y="0"/>
          <a:chExt cx="0" cy="0"/>
        </a:xfrm>
      </p:grpSpPr>
      <p:sp>
        <p:nvSpPr>
          <p:cNvPr id="1049556"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49557"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9558" name="Date Placeholder 27"/>
          <p:cNvSpPr>
            <a:spLocks noGrp="1"/>
          </p:cNvSpPr>
          <p:nvPr>
            <p:ph type="dt" sz="half" idx="10"/>
          </p:nvPr>
        </p:nvSpPr>
        <p:spPr bwMode="auto">
          <a:xfrm rot="5400000">
            <a:off x="7764621" y="1174097"/>
            <a:ext cx="2286000" cy="381000"/>
          </a:xfrm>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559" name="Footer Placeholder 16"/>
          <p:cNvSpPr>
            <a:spLocks noGrp="1"/>
          </p:cNvSpPr>
          <p:nvPr>
            <p:ph type="ftr" sz="quarter" idx="11"/>
          </p:nvPr>
        </p:nvSpPr>
        <p:spPr bwMode="auto">
          <a:xfrm rot="5400000">
            <a:off x="7077269" y="4181669"/>
            <a:ext cx="3657600" cy="384048"/>
          </a:xfrm>
        </p:spPr>
        <p:txBody>
          <a:bodyPr/>
          <a:p>
            <a:endParaRPr lang="en-US">
              <a:solidFill>
                <a:srgbClr val="575F6D"/>
              </a:solidFill>
            </a:endParaRPr>
          </a:p>
        </p:txBody>
      </p:sp>
      <p:sp>
        <p:nvSpPr>
          <p:cNvPr id="1049560"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561"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562"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563"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564"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565"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566"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567"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568"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569"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570"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571"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572"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573"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574"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575"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576" name="Slide Number Placeholder 28"/>
          <p:cNvSpPr>
            <a:spLocks noGrp="1"/>
          </p:cNvSpPr>
          <p:nvPr>
            <p:ph type="sldNum" sz="quarter" idx="12"/>
          </p:nvPr>
        </p:nvSpPr>
        <p:spPr bwMode="auto">
          <a:xfrm>
            <a:off x="1325544"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6" name=""/>
        <p:cNvGrpSpPr/>
        <p:nvPr/>
      </p:nvGrpSpPr>
      <p:grpSpPr>
        <a:xfrm>
          <a:off x="0" y="0"/>
          <a:ext cx="0" cy="0"/>
          <a:chOff x="0" y="0"/>
          <a:chExt cx="0" cy="0"/>
        </a:xfrm>
      </p:grpSpPr>
      <p:sp>
        <p:nvSpPr>
          <p:cNvPr id="1049074" name="Title 1"/>
          <p:cNvSpPr>
            <a:spLocks noGrp="1"/>
          </p:cNvSpPr>
          <p:nvPr>
            <p:ph type="title"/>
          </p:nvPr>
        </p:nvSpPr>
        <p:spPr/>
        <p:txBody>
          <a:bodyPr/>
          <a:p>
            <a:r>
              <a:rPr kumimoji="0" lang="en-US" smtClean="0"/>
              <a:t>Click to edit Master title style</a:t>
            </a:r>
            <a:endParaRPr kumimoji="0" lang="en-US"/>
          </a:p>
        </p:txBody>
      </p:sp>
      <p:sp>
        <p:nvSpPr>
          <p:cNvPr id="1049075"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076" name="Date Placeholder 6"/>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077" name="Slide Number Placeholder 8"/>
          <p:cNvSpPr>
            <a:spLocks noGrp="1"/>
          </p:cNvSpPr>
          <p:nvPr>
            <p:ph type="sldNum" sz="quarter" idx="15"/>
          </p:nvPr>
        </p:nvSpPr>
        <p:spPr/>
        <p:txBody>
          <a:bodyPr rtlCol="0"/>
          <a:p>
            <a:fld id="{7FBD606D-FBCD-4AA4-B4E7-63FA4CABD2B9}" type="slidenum">
              <a:rPr lang="en-US" smtClean="0"/>
              <a:t>‹#›</a:t>
            </a:fld>
            <a:endParaRPr lang="en-US"/>
          </a:p>
        </p:txBody>
      </p:sp>
      <p:sp>
        <p:nvSpPr>
          <p:cNvPr id="1049078" name="Footer Placeholder 9"/>
          <p:cNvSpPr>
            <a:spLocks noGrp="1"/>
          </p:cNvSpPr>
          <p:nvPr>
            <p:ph type="ftr" sz="quarter" idx="16"/>
          </p:nvPr>
        </p:nvSpPr>
        <p:spPr/>
        <p:txBody>
          <a:bodyPr rtlCol="0"/>
          <a:p>
            <a:endParaRPr lang="en-US">
              <a:solidFill>
                <a:srgbClr val="575F6D"/>
              </a:solidFill>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421" name=""/>
        <p:cNvGrpSpPr/>
        <p:nvPr/>
      </p:nvGrpSpPr>
      <p:grpSpPr>
        <a:xfrm>
          <a:off x="0" y="0"/>
          <a:ext cx="0" cy="0"/>
          <a:chOff x="0" y="0"/>
          <a:chExt cx="0" cy="0"/>
        </a:xfrm>
      </p:grpSpPr>
      <p:sp>
        <p:nvSpPr>
          <p:cNvPr id="1049510"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9511"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9512" name="Date Placeholder 3"/>
          <p:cNvSpPr>
            <a:spLocks noGrp="1"/>
          </p:cNvSpPr>
          <p:nvPr>
            <p:ph type="dt" sz="half" idx="10"/>
          </p:nvPr>
        </p:nvSpPr>
        <p:spPr bwMode="auto">
          <a:xfrm rot="5400000">
            <a:off x="7763256" y="1170432"/>
            <a:ext cx="2286000" cy="381000"/>
          </a:xfrm>
        </p:spPr>
        <p:txBody>
          <a:bodyPr/>
          <a:p>
            <a:fld id="{20DF1469-91EE-4566-B6F3-5526569A9D0C}" type="datetimeFigureOut">
              <a:rPr lang="en-US" smtClean="0">
                <a:solidFill>
                  <a:srgbClr val="FFF39D"/>
                </a:solidFill>
              </a:rPr>
              <a:t>7/13/2018</a:t>
            </a:fld>
            <a:endParaRPr lang="en-US">
              <a:solidFill>
                <a:srgbClr val="FFF39D"/>
              </a:solidFill>
            </a:endParaRPr>
          </a:p>
        </p:txBody>
      </p:sp>
      <p:sp>
        <p:nvSpPr>
          <p:cNvPr id="1049513" name="Footer Placeholder 4"/>
          <p:cNvSpPr>
            <a:spLocks noGrp="1"/>
          </p:cNvSpPr>
          <p:nvPr>
            <p:ph type="ftr" sz="quarter" idx="11"/>
          </p:nvPr>
        </p:nvSpPr>
        <p:spPr bwMode="auto">
          <a:xfrm rot="5400000">
            <a:off x="7077456" y="4178808"/>
            <a:ext cx="3657600" cy="384048"/>
          </a:xfrm>
        </p:spPr>
        <p:txBody>
          <a:bodyPr/>
          <a:p>
            <a:endParaRPr lang="en-US">
              <a:solidFill>
                <a:srgbClr val="FFF39D"/>
              </a:solidFill>
            </a:endParaRPr>
          </a:p>
        </p:txBody>
      </p:sp>
      <p:sp>
        <p:nvSpPr>
          <p:cNvPr id="1049514"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515"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516"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517"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518"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519"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520"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521"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522"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523"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524"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525"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526"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527"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528"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529"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530" name="Slide Number Placeholder 5"/>
          <p:cNvSpPr>
            <a:spLocks noGrp="1"/>
          </p:cNvSpPr>
          <p:nvPr>
            <p:ph type="sldNum" sz="quarter" idx="12"/>
          </p:nvPr>
        </p:nvSpPr>
        <p:spPr bwMode="auto">
          <a:xfrm>
            <a:off x="1340616"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28" name=""/>
        <p:cNvGrpSpPr/>
        <p:nvPr/>
      </p:nvGrpSpPr>
      <p:grpSpPr>
        <a:xfrm>
          <a:off x="0" y="0"/>
          <a:ext cx="0" cy="0"/>
          <a:chOff x="0" y="0"/>
          <a:chExt cx="0" cy="0"/>
        </a:xfrm>
      </p:grpSpPr>
      <p:sp>
        <p:nvSpPr>
          <p:cNvPr id="1049577" name="Title 1"/>
          <p:cNvSpPr>
            <a:spLocks noGrp="1"/>
          </p:cNvSpPr>
          <p:nvPr>
            <p:ph type="title"/>
          </p:nvPr>
        </p:nvSpPr>
        <p:spPr/>
        <p:txBody>
          <a:bodyPr/>
          <a:p>
            <a:r>
              <a:rPr kumimoji="0" lang="en-US" smtClean="0"/>
              <a:t>Click to edit Master title style</a:t>
            </a:r>
            <a:endParaRPr kumimoji="0" lang="en-US"/>
          </a:p>
        </p:txBody>
      </p:sp>
      <p:sp>
        <p:nvSpPr>
          <p:cNvPr id="1049578" name="Date Placeholder 4"/>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579" name="Footer Placeholder 5"/>
          <p:cNvSpPr>
            <a:spLocks noGrp="1"/>
          </p:cNvSpPr>
          <p:nvPr>
            <p:ph type="ftr" sz="quarter" idx="11"/>
          </p:nvPr>
        </p:nvSpPr>
        <p:spPr/>
        <p:txBody>
          <a:bodyPr/>
          <a:p>
            <a:endParaRPr lang="en-US">
              <a:solidFill>
                <a:srgbClr val="575F6D"/>
              </a:solidFill>
            </a:endParaRPr>
          </a:p>
        </p:txBody>
      </p:sp>
      <p:sp>
        <p:nvSpPr>
          <p:cNvPr id="1049580" name="Slide Number Placeholder 6"/>
          <p:cNvSpPr>
            <a:spLocks noGrp="1"/>
          </p:cNvSpPr>
          <p:nvPr>
            <p:ph type="sldNum" sz="quarter" idx="12"/>
          </p:nvPr>
        </p:nvSpPr>
        <p:spPr/>
        <p:txBody>
          <a:bodyPr/>
          <a:p>
            <a:fld id="{7FBD606D-FBCD-4AA4-B4E7-63FA4CABD2B9}" type="slidenum">
              <a:rPr lang="en-US" smtClean="0"/>
              <a:t>‹#›</a:t>
            </a:fld>
            <a:endParaRPr lang="en-US"/>
          </a:p>
        </p:txBody>
      </p:sp>
      <p:sp>
        <p:nvSpPr>
          <p:cNvPr id="1049581"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582"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24" name=""/>
        <p:cNvGrpSpPr/>
        <p:nvPr/>
      </p:nvGrpSpPr>
      <p:grpSpPr>
        <a:xfrm>
          <a:off x="0" y="0"/>
          <a:ext cx="0" cy="0"/>
          <a:chOff x="0" y="0"/>
          <a:chExt cx="0" cy="0"/>
        </a:xfrm>
      </p:grpSpPr>
      <p:sp>
        <p:nvSpPr>
          <p:cNvPr id="1049539"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49540" name="Date Placeholder 6"/>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541" name="Footer Placeholder 7"/>
          <p:cNvSpPr>
            <a:spLocks noGrp="1"/>
          </p:cNvSpPr>
          <p:nvPr>
            <p:ph type="ftr" sz="quarter" idx="11"/>
          </p:nvPr>
        </p:nvSpPr>
        <p:spPr/>
        <p:txBody>
          <a:bodyPr/>
          <a:p>
            <a:endParaRPr lang="en-US">
              <a:solidFill>
                <a:srgbClr val="575F6D"/>
              </a:solidFill>
            </a:endParaRPr>
          </a:p>
        </p:txBody>
      </p:sp>
      <p:sp>
        <p:nvSpPr>
          <p:cNvPr id="1049542" name="Slide Number Placeholder 8"/>
          <p:cNvSpPr>
            <a:spLocks noGrp="1"/>
          </p:cNvSpPr>
          <p:nvPr>
            <p:ph type="sldNum" sz="quarter" idx="12"/>
          </p:nvPr>
        </p:nvSpPr>
        <p:spPr/>
        <p:txBody>
          <a:bodyPr/>
          <a:p>
            <a:fld id="{7FBD606D-FBCD-4AA4-B4E7-63FA4CABD2B9}" type="slidenum">
              <a:rPr lang="en-US" smtClean="0"/>
              <a:t>‹#›</a:t>
            </a:fld>
            <a:endParaRPr lang="en-US"/>
          </a:p>
        </p:txBody>
      </p:sp>
      <p:sp>
        <p:nvSpPr>
          <p:cNvPr id="1049543"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544"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545"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49546"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5" name=""/>
        <p:cNvGrpSpPr/>
        <p:nvPr/>
      </p:nvGrpSpPr>
      <p:grpSpPr>
        <a:xfrm>
          <a:off x="0" y="0"/>
          <a:ext cx="0" cy="0"/>
          <a:chOff x="0" y="0"/>
          <a:chExt cx="0" cy="0"/>
        </a:xfrm>
      </p:grpSpPr>
      <p:sp>
        <p:nvSpPr>
          <p:cNvPr id="1049547" name="Title 1"/>
          <p:cNvSpPr>
            <a:spLocks noGrp="1"/>
          </p:cNvSpPr>
          <p:nvPr>
            <p:ph type="title"/>
          </p:nvPr>
        </p:nvSpPr>
        <p:spPr/>
        <p:txBody>
          <a:bodyPr/>
          <a:p>
            <a:r>
              <a:rPr kumimoji="0" lang="en-US" smtClean="0"/>
              <a:t>Click to edit Master title style</a:t>
            </a:r>
            <a:endParaRPr kumimoji="0" lang="en-US"/>
          </a:p>
        </p:txBody>
      </p:sp>
      <p:sp>
        <p:nvSpPr>
          <p:cNvPr id="1049548" name="Date Placeholder 5"/>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549" name="Slide Number Placeholder 6"/>
          <p:cNvSpPr>
            <a:spLocks noGrp="1"/>
          </p:cNvSpPr>
          <p:nvPr>
            <p:ph type="sldNum" sz="quarter" idx="11"/>
          </p:nvPr>
        </p:nvSpPr>
        <p:spPr/>
        <p:txBody>
          <a:bodyPr rtlCol="0"/>
          <a:p>
            <a:fld id="{7FBD606D-FBCD-4AA4-B4E7-63FA4CABD2B9}" type="slidenum">
              <a:rPr lang="en-US" smtClean="0"/>
              <a:t>‹#›</a:t>
            </a:fld>
            <a:endParaRPr lang="en-US"/>
          </a:p>
        </p:txBody>
      </p:sp>
      <p:sp>
        <p:nvSpPr>
          <p:cNvPr id="1049550" name="Footer Placeholder 7"/>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1" name=""/>
        <p:cNvGrpSpPr/>
        <p:nvPr/>
      </p:nvGrpSpPr>
      <p:grpSpPr>
        <a:xfrm>
          <a:off x="0" y="0"/>
          <a:ext cx="0" cy="0"/>
          <a:chOff x="0" y="0"/>
          <a:chExt cx="0" cy="0"/>
        </a:xfrm>
      </p:grpSpPr>
      <p:sp>
        <p:nvSpPr>
          <p:cNvPr id="1050203" name="Title 1"/>
          <p:cNvSpPr>
            <a:spLocks noGrp="1"/>
          </p:cNvSpPr>
          <p:nvPr>
            <p:ph type="title"/>
          </p:nvPr>
        </p:nvSpPr>
        <p:spPr/>
        <p:txBody>
          <a:bodyPr/>
          <a:p>
            <a:r>
              <a:rPr kumimoji="0" lang="en-US" smtClean="0"/>
              <a:t>Click to edit Master title style</a:t>
            </a:r>
            <a:endParaRPr kumimoji="0" lang="en-US"/>
          </a:p>
        </p:txBody>
      </p:sp>
      <p:sp>
        <p:nvSpPr>
          <p:cNvPr id="1050204" name="Date Placeholder 4"/>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205" name="Footer Placeholder 5"/>
          <p:cNvSpPr>
            <a:spLocks noGrp="1"/>
          </p:cNvSpPr>
          <p:nvPr>
            <p:ph type="ftr" sz="quarter" idx="11"/>
          </p:nvPr>
        </p:nvSpPr>
        <p:spPr/>
        <p:txBody>
          <a:bodyPr/>
          <a:p>
            <a:endParaRPr lang="en-US">
              <a:solidFill>
                <a:srgbClr val="575F6D"/>
              </a:solidFill>
            </a:endParaRPr>
          </a:p>
        </p:txBody>
      </p:sp>
      <p:sp>
        <p:nvSpPr>
          <p:cNvPr id="1050206" name="Slide Number Placeholder 6"/>
          <p:cNvSpPr>
            <a:spLocks noGrp="1"/>
          </p:cNvSpPr>
          <p:nvPr>
            <p:ph type="sldNum" sz="quarter" idx="12"/>
          </p:nvPr>
        </p:nvSpPr>
        <p:spPr/>
        <p:txBody>
          <a:bodyPr/>
          <a:p>
            <a:fld id="{7FBD606D-FBCD-4AA4-B4E7-63FA4CABD2B9}" type="slidenum">
              <a:rPr lang="en-US" smtClean="0"/>
              <a:t>‹#›</a:t>
            </a:fld>
            <a:endParaRPr lang="en-US"/>
          </a:p>
        </p:txBody>
      </p:sp>
      <p:sp>
        <p:nvSpPr>
          <p:cNvPr id="1050207"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208"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23" name=""/>
        <p:cNvGrpSpPr/>
        <p:nvPr/>
      </p:nvGrpSpPr>
      <p:grpSpPr>
        <a:xfrm>
          <a:off x="0" y="0"/>
          <a:ext cx="0" cy="0"/>
          <a:chOff x="0" y="0"/>
          <a:chExt cx="0" cy="0"/>
        </a:xfrm>
      </p:grpSpPr>
      <p:sp>
        <p:nvSpPr>
          <p:cNvPr id="1049536" name="Date Placeholder 1"/>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537" name="Footer Placeholder 2"/>
          <p:cNvSpPr>
            <a:spLocks noGrp="1"/>
          </p:cNvSpPr>
          <p:nvPr>
            <p:ph type="ftr" sz="quarter" idx="11"/>
          </p:nvPr>
        </p:nvSpPr>
        <p:spPr/>
        <p:txBody>
          <a:bodyPr/>
          <a:p>
            <a:endParaRPr lang="en-US">
              <a:solidFill>
                <a:srgbClr val="575F6D"/>
              </a:solidFill>
            </a:endParaRPr>
          </a:p>
        </p:txBody>
      </p:sp>
      <p:sp>
        <p:nvSpPr>
          <p:cNvPr id="1049538" name="Slide Number Placeholder 3"/>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429" name=""/>
        <p:cNvGrpSpPr/>
        <p:nvPr/>
      </p:nvGrpSpPr>
      <p:grpSpPr>
        <a:xfrm>
          <a:off x="0" y="0"/>
          <a:ext cx="0" cy="0"/>
          <a:chOff x="0" y="0"/>
          <a:chExt cx="0" cy="0"/>
        </a:xfrm>
      </p:grpSpPr>
      <p:sp>
        <p:nvSpPr>
          <p:cNvPr id="1049583"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584"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49585"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9586"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587"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588"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589"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590"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591"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592"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593" name="Date Placeholder 20"/>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594" name="Slide Number Placeholder 21"/>
          <p:cNvSpPr>
            <a:spLocks noGrp="1"/>
          </p:cNvSpPr>
          <p:nvPr>
            <p:ph type="sldNum" sz="quarter" idx="15"/>
          </p:nvPr>
        </p:nvSpPr>
        <p:spPr/>
        <p:txBody>
          <a:bodyPr rtlCol="0"/>
          <a:p>
            <a:fld id="{7FBD606D-FBCD-4AA4-B4E7-63FA4CABD2B9}" type="slidenum">
              <a:rPr lang="en-US" smtClean="0"/>
              <a:t>‹#›</a:t>
            </a:fld>
            <a:endParaRPr lang="en-US"/>
          </a:p>
        </p:txBody>
      </p:sp>
      <p:sp>
        <p:nvSpPr>
          <p:cNvPr id="1049595" name="Footer Placeholder 22"/>
          <p:cNvSpPr>
            <a:spLocks noGrp="1"/>
          </p:cNvSpPr>
          <p:nvPr>
            <p:ph type="ftr" sz="quarter" idx="16"/>
          </p:nvPr>
        </p:nvSpPr>
        <p:spPr/>
        <p:txBody>
          <a:bodyPr rtlCol="0"/>
          <a:p>
            <a:endParaRPr lang="en-US">
              <a:solidFill>
                <a:srgbClr val="575F6D"/>
              </a:solidFill>
            </a:endParaRPr>
          </a:p>
        </p:txBody>
      </p:sp>
    </p:spTree>
  </p:cSld>
  <p:clrMapOvr>
    <a:overrideClrMapping accent1="accent1" accent2="accent2" accent3="accent3" accent4="accent4" accent5="accent5" accent6="accent6" bg1="lt1" bg2="lt2" tx1="dk1" tx2="dk2" hlink="hlink" folHlink="folHlink"/>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30" name=""/>
        <p:cNvGrpSpPr/>
        <p:nvPr/>
      </p:nvGrpSpPr>
      <p:grpSpPr>
        <a:xfrm>
          <a:off x="0" y="0"/>
          <a:ext cx="0" cy="0"/>
          <a:chOff x="0" y="0"/>
          <a:chExt cx="0" cy="0"/>
        </a:xfrm>
      </p:grpSpPr>
      <p:sp>
        <p:nvSpPr>
          <p:cNvPr id="1049596"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597"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598"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49599"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49600"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9601"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602"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603"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604"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605"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606" name="Date Placeholder 16"/>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607" name="Slide Number Placeholder 17"/>
          <p:cNvSpPr>
            <a:spLocks noGrp="1"/>
          </p:cNvSpPr>
          <p:nvPr>
            <p:ph type="sldNum" sz="quarter" idx="11"/>
          </p:nvPr>
        </p:nvSpPr>
        <p:spPr/>
        <p:txBody>
          <a:bodyPr rtlCol="0"/>
          <a:p>
            <a:fld id="{7FBD606D-FBCD-4AA4-B4E7-63FA4CABD2B9}" type="slidenum">
              <a:rPr lang="en-US" smtClean="0"/>
              <a:t>‹#›</a:t>
            </a:fld>
            <a:endParaRPr lang="en-US"/>
          </a:p>
        </p:txBody>
      </p:sp>
      <p:sp>
        <p:nvSpPr>
          <p:cNvPr id="1049608" name="Footer Placeholder 20"/>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6" name=""/>
        <p:cNvGrpSpPr/>
        <p:nvPr/>
      </p:nvGrpSpPr>
      <p:grpSpPr>
        <a:xfrm>
          <a:off x="0" y="0"/>
          <a:ext cx="0" cy="0"/>
          <a:chOff x="0" y="0"/>
          <a:chExt cx="0" cy="0"/>
        </a:xfrm>
      </p:grpSpPr>
      <p:sp>
        <p:nvSpPr>
          <p:cNvPr id="1049551" name="Title 1"/>
          <p:cNvSpPr>
            <a:spLocks noGrp="1"/>
          </p:cNvSpPr>
          <p:nvPr>
            <p:ph type="title"/>
          </p:nvPr>
        </p:nvSpPr>
        <p:spPr/>
        <p:txBody>
          <a:bodyPr/>
          <a:p>
            <a:r>
              <a:rPr kumimoji="0" lang="en-US" smtClean="0"/>
              <a:t>Click to edit Master title style</a:t>
            </a:r>
            <a:endParaRPr kumimoji="0" lang="en-US"/>
          </a:p>
        </p:txBody>
      </p:sp>
      <p:sp>
        <p:nvSpPr>
          <p:cNvPr id="1049552"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553"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554" name="Footer Placeholder 4"/>
          <p:cNvSpPr>
            <a:spLocks noGrp="1"/>
          </p:cNvSpPr>
          <p:nvPr>
            <p:ph type="ftr" sz="quarter" idx="11"/>
          </p:nvPr>
        </p:nvSpPr>
        <p:spPr/>
        <p:txBody>
          <a:bodyPr/>
          <a:p>
            <a:endParaRPr lang="en-US">
              <a:solidFill>
                <a:srgbClr val="575F6D"/>
              </a:solidFill>
            </a:endParaRPr>
          </a:p>
        </p:txBody>
      </p:sp>
      <p:sp>
        <p:nvSpPr>
          <p:cNvPr id="1049555"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2" name=""/>
        <p:cNvGrpSpPr/>
        <p:nvPr/>
      </p:nvGrpSpPr>
      <p:grpSpPr>
        <a:xfrm>
          <a:off x="0" y="0"/>
          <a:ext cx="0" cy="0"/>
          <a:chOff x="0" y="0"/>
          <a:chExt cx="0" cy="0"/>
        </a:xfrm>
      </p:grpSpPr>
      <p:sp>
        <p:nvSpPr>
          <p:cNvPr id="1049531" name="Vertical Title 1"/>
          <p:cNvSpPr>
            <a:spLocks noGrp="1"/>
          </p:cNvSpPr>
          <p:nvPr>
            <p:ph type="title" orient="vert"/>
          </p:nvPr>
        </p:nvSpPr>
        <p:spPr>
          <a:xfrm>
            <a:off x="6629400" y="274811"/>
            <a:ext cx="1676400" cy="5851525"/>
          </a:xfrm>
        </p:spPr>
        <p:txBody>
          <a:bodyPr vert="eaVert"/>
          <a:p>
            <a:r>
              <a:rPr kumimoji="0" lang="en-US" smtClean="0"/>
              <a:t>Click to edit Master title style</a:t>
            </a:r>
            <a:endParaRPr kumimoji="0" lang="en-US"/>
          </a:p>
        </p:txBody>
      </p:sp>
      <p:sp>
        <p:nvSpPr>
          <p:cNvPr id="1049532" name="Vertical Text Placeholder 2"/>
          <p:cNvSpPr>
            <a:spLocks noGrp="1"/>
          </p:cNvSpPr>
          <p:nvPr>
            <p:ph type="body" orient="vert" idx="1"/>
          </p:nvPr>
        </p:nvSpPr>
        <p:spPr>
          <a:xfrm>
            <a:off x="457200" y="274810"/>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533"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534" name="Footer Placeholder 4"/>
          <p:cNvSpPr>
            <a:spLocks noGrp="1"/>
          </p:cNvSpPr>
          <p:nvPr>
            <p:ph type="ftr" sz="quarter" idx="11"/>
          </p:nvPr>
        </p:nvSpPr>
        <p:spPr/>
        <p:txBody>
          <a:bodyPr/>
          <a:p>
            <a:endParaRPr lang="en-US">
              <a:solidFill>
                <a:srgbClr val="575F6D"/>
              </a:solidFill>
            </a:endParaRPr>
          </a:p>
        </p:txBody>
      </p:sp>
      <p:sp>
        <p:nvSpPr>
          <p:cNvPr id="1049535"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464" name=""/>
        <p:cNvGrpSpPr/>
        <p:nvPr/>
      </p:nvGrpSpPr>
      <p:grpSpPr>
        <a:xfrm>
          <a:off x="0" y="0"/>
          <a:ext cx="0" cy="0"/>
          <a:chOff x="0" y="0"/>
          <a:chExt cx="0" cy="0"/>
        </a:xfrm>
      </p:grpSpPr>
      <p:sp>
        <p:nvSpPr>
          <p:cNvPr id="1049945"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49946"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9947" name="Date Placeholder 27"/>
          <p:cNvSpPr>
            <a:spLocks noGrp="1"/>
          </p:cNvSpPr>
          <p:nvPr>
            <p:ph type="dt" sz="half" idx="10"/>
          </p:nvPr>
        </p:nvSpPr>
        <p:spPr bwMode="auto">
          <a:xfrm rot="5400000">
            <a:off x="7764621" y="1174097"/>
            <a:ext cx="2286000" cy="381000"/>
          </a:xfrm>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948" name="Footer Placeholder 16"/>
          <p:cNvSpPr>
            <a:spLocks noGrp="1"/>
          </p:cNvSpPr>
          <p:nvPr>
            <p:ph type="ftr" sz="quarter" idx="11"/>
          </p:nvPr>
        </p:nvSpPr>
        <p:spPr bwMode="auto">
          <a:xfrm rot="5400000">
            <a:off x="7077269" y="4181669"/>
            <a:ext cx="3657600" cy="384048"/>
          </a:xfrm>
        </p:spPr>
        <p:txBody>
          <a:bodyPr/>
          <a:p>
            <a:endParaRPr lang="en-US">
              <a:solidFill>
                <a:srgbClr val="575F6D"/>
              </a:solidFill>
            </a:endParaRPr>
          </a:p>
        </p:txBody>
      </p:sp>
      <p:sp>
        <p:nvSpPr>
          <p:cNvPr id="1049949"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950"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951"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952"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953"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954"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955"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956"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957"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958"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959"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60"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61"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62"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63"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64"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65" name="Slide Number Placeholder 28"/>
          <p:cNvSpPr>
            <a:spLocks noGrp="1"/>
          </p:cNvSpPr>
          <p:nvPr>
            <p:ph type="sldNum" sz="quarter" idx="12"/>
          </p:nvPr>
        </p:nvSpPr>
        <p:spPr bwMode="auto">
          <a:xfrm>
            <a:off x="1325544"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1" name=""/>
        <p:cNvGrpSpPr/>
        <p:nvPr/>
      </p:nvGrpSpPr>
      <p:grpSpPr>
        <a:xfrm>
          <a:off x="0" y="0"/>
          <a:ext cx="0" cy="0"/>
          <a:chOff x="0" y="0"/>
          <a:chExt cx="0" cy="0"/>
        </a:xfrm>
      </p:grpSpPr>
      <p:sp>
        <p:nvSpPr>
          <p:cNvPr id="1049092" name="Title 1"/>
          <p:cNvSpPr>
            <a:spLocks noGrp="1"/>
          </p:cNvSpPr>
          <p:nvPr>
            <p:ph type="title"/>
          </p:nvPr>
        </p:nvSpPr>
        <p:spPr/>
        <p:txBody>
          <a:bodyPr/>
          <a:p>
            <a:r>
              <a:rPr kumimoji="0" lang="en-US" smtClean="0"/>
              <a:t>Click to edit Master title style</a:t>
            </a:r>
            <a:endParaRPr kumimoji="0" lang="en-US"/>
          </a:p>
        </p:txBody>
      </p:sp>
      <p:sp>
        <p:nvSpPr>
          <p:cNvPr id="1049093"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094" name="Date Placeholder 6"/>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095" name="Slide Number Placeholder 8"/>
          <p:cNvSpPr>
            <a:spLocks noGrp="1"/>
          </p:cNvSpPr>
          <p:nvPr>
            <p:ph type="sldNum" sz="quarter" idx="15"/>
          </p:nvPr>
        </p:nvSpPr>
        <p:spPr/>
        <p:txBody>
          <a:bodyPr rtlCol="0"/>
          <a:p>
            <a:fld id="{7FBD606D-FBCD-4AA4-B4E7-63FA4CABD2B9}" type="slidenum">
              <a:rPr lang="en-US" smtClean="0"/>
              <a:t>‹#›</a:t>
            </a:fld>
            <a:endParaRPr lang="en-US"/>
          </a:p>
        </p:txBody>
      </p:sp>
      <p:sp>
        <p:nvSpPr>
          <p:cNvPr id="1049096" name="Footer Placeholder 9"/>
          <p:cNvSpPr>
            <a:spLocks noGrp="1"/>
          </p:cNvSpPr>
          <p:nvPr>
            <p:ph type="ftr" sz="quarter" idx="16"/>
          </p:nvPr>
        </p:nvSpPr>
        <p:spPr/>
        <p:txBody>
          <a:bodyPr rtlCol="0"/>
          <a:p>
            <a:endParaRPr lang="en-US">
              <a:solidFill>
                <a:srgbClr val="575F6D"/>
              </a:solidFill>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463" name=""/>
        <p:cNvGrpSpPr/>
        <p:nvPr/>
      </p:nvGrpSpPr>
      <p:grpSpPr>
        <a:xfrm>
          <a:off x="0" y="0"/>
          <a:ext cx="0" cy="0"/>
          <a:chOff x="0" y="0"/>
          <a:chExt cx="0" cy="0"/>
        </a:xfrm>
      </p:grpSpPr>
      <p:sp>
        <p:nvSpPr>
          <p:cNvPr id="1049924"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9925"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9926" name="Date Placeholder 3"/>
          <p:cNvSpPr>
            <a:spLocks noGrp="1"/>
          </p:cNvSpPr>
          <p:nvPr>
            <p:ph type="dt" sz="half" idx="10"/>
          </p:nvPr>
        </p:nvSpPr>
        <p:spPr bwMode="auto">
          <a:xfrm rot="5400000">
            <a:off x="7763256" y="1170432"/>
            <a:ext cx="2286000" cy="381000"/>
          </a:xfrm>
        </p:spPr>
        <p:txBody>
          <a:bodyPr/>
          <a:p>
            <a:fld id="{20DF1469-91EE-4566-B6F3-5526569A9D0C}" type="datetimeFigureOut">
              <a:rPr lang="en-US" smtClean="0">
                <a:solidFill>
                  <a:srgbClr val="FFF39D"/>
                </a:solidFill>
              </a:rPr>
              <a:t>7/13/2018</a:t>
            </a:fld>
            <a:endParaRPr lang="en-US">
              <a:solidFill>
                <a:srgbClr val="FFF39D"/>
              </a:solidFill>
            </a:endParaRPr>
          </a:p>
        </p:txBody>
      </p:sp>
      <p:sp>
        <p:nvSpPr>
          <p:cNvPr id="1049927" name="Footer Placeholder 4"/>
          <p:cNvSpPr>
            <a:spLocks noGrp="1"/>
          </p:cNvSpPr>
          <p:nvPr>
            <p:ph type="ftr" sz="quarter" idx="11"/>
          </p:nvPr>
        </p:nvSpPr>
        <p:spPr bwMode="auto">
          <a:xfrm rot="5400000">
            <a:off x="7077456" y="4178808"/>
            <a:ext cx="3657600" cy="384048"/>
          </a:xfrm>
        </p:spPr>
        <p:txBody>
          <a:bodyPr/>
          <a:p>
            <a:endParaRPr lang="en-US">
              <a:solidFill>
                <a:srgbClr val="FFF39D"/>
              </a:solidFill>
            </a:endParaRPr>
          </a:p>
        </p:txBody>
      </p:sp>
      <p:sp>
        <p:nvSpPr>
          <p:cNvPr id="1049928"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929"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930"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931"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932"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933"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934"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935"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936"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937"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38"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39"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40"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41"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42"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43"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944" name="Slide Number Placeholder 5"/>
          <p:cNvSpPr>
            <a:spLocks noGrp="1"/>
          </p:cNvSpPr>
          <p:nvPr>
            <p:ph type="sldNum" sz="quarter" idx="12"/>
          </p:nvPr>
        </p:nvSpPr>
        <p:spPr bwMode="auto">
          <a:xfrm>
            <a:off x="1340616"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8" name=""/>
        <p:cNvGrpSpPr/>
        <p:nvPr/>
      </p:nvGrpSpPr>
      <p:grpSpPr>
        <a:xfrm>
          <a:off x="0" y="0"/>
          <a:ext cx="0" cy="0"/>
          <a:chOff x="0" y="0"/>
          <a:chExt cx="0" cy="0"/>
        </a:xfrm>
      </p:grpSpPr>
      <p:sp>
        <p:nvSpPr>
          <p:cNvPr id="1049987" name="Title 1"/>
          <p:cNvSpPr>
            <a:spLocks noGrp="1"/>
          </p:cNvSpPr>
          <p:nvPr>
            <p:ph type="title"/>
          </p:nvPr>
        </p:nvSpPr>
        <p:spPr/>
        <p:txBody>
          <a:bodyPr/>
          <a:p>
            <a:r>
              <a:rPr kumimoji="0" lang="en-US" smtClean="0"/>
              <a:t>Click to edit Master title style</a:t>
            </a:r>
            <a:endParaRPr kumimoji="0" lang="en-US"/>
          </a:p>
        </p:txBody>
      </p:sp>
      <p:sp>
        <p:nvSpPr>
          <p:cNvPr id="1049988" name="Date Placeholder 4"/>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989" name="Footer Placeholder 5"/>
          <p:cNvSpPr>
            <a:spLocks noGrp="1"/>
          </p:cNvSpPr>
          <p:nvPr>
            <p:ph type="ftr" sz="quarter" idx="11"/>
          </p:nvPr>
        </p:nvSpPr>
        <p:spPr/>
        <p:txBody>
          <a:bodyPr/>
          <a:p>
            <a:endParaRPr lang="en-US">
              <a:solidFill>
                <a:srgbClr val="575F6D"/>
              </a:solidFill>
            </a:endParaRPr>
          </a:p>
        </p:txBody>
      </p:sp>
      <p:sp>
        <p:nvSpPr>
          <p:cNvPr id="1049990" name="Slide Number Placeholder 6"/>
          <p:cNvSpPr>
            <a:spLocks noGrp="1"/>
          </p:cNvSpPr>
          <p:nvPr>
            <p:ph type="sldNum" sz="quarter" idx="12"/>
          </p:nvPr>
        </p:nvSpPr>
        <p:spPr/>
        <p:txBody>
          <a:bodyPr/>
          <a:p>
            <a:fld id="{7FBD606D-FBCD-4AA4-B4E7-63FA4CABD2B9}" type="slidenum">
              <a:rPr lang="en-US" smtClean="0"/>
              <a:t>‹#›</a:t>
            </a:fld>
            <a:endParaRPr lang="en-US"/>
          </a:p>
        </p:txBody>
      </p:sp>
      <p:sp>
        <p:nvSpPr>
          <p:cNvPr id="1049991"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992"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0" name=""/>
        <p:cNvGrpSpPr/>
        <p:nvPr/>
      </p:nvGrpSpPr>
      <p:grpSpPr>
        <a:xfrm>
          <a:off x="0" y="0"/>
          <a:ext cx="0" cy="0"/>
          <a:chOff x="0" y="0"/>
          <a:chExt cx="0" cy="0"/>
        </a:xfrm>
      </p:grpSpPr>
      <p:sp>
        <p:nvSpPr>
          <p:cNvPr id="1049997"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49998" name="Date Placeholder 6"/>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999" name="Footer Placeholder 7"/>
          <p:cNvSpPr>
            <a:spLocks noGrp="1"/>
          </p:cNvSpPr>
          <p:nvPr>
            <p:ph type="ftr" sz="quarter" idx="11"/>
          </p:nvPr>
        </p:nvSpPr>
        <p:spPr/>
        <p:txBody>
          <a:bodyPr/>
          <a:p>
            <a:endParaRPr lang="en-US">
              <a:solidFill>
                <a:srgbClr val="575F6D"/>
              </a:solidFill>
            </a:endParaRPr>
          </a:p>
        </p:txBody>
      </p:sp>
      <p:sp>
        <p:nvSpPr>
          <p:cNvPr id="1050000" name="Slide Number Placeholder 8"/>
          <p:cNvSpPr>
            <a:spLocks noGrp="1"/>
          </p:cNvSpPr>
          <p:nvPr>
            <p:ph type="sldNum" sz="quarter" idx="12"/>
          </p:nvPr>
        </p:nvSpPr>
        <p:spPr/>
        <p:txBody>
          <a:bodyPr/>
          <a:p>
            <a:fld id="{7FBD606D-FBCD-4AA4-B4E7-63FA4CABD2B9}" type="slidenum">
              <a:rPr lang="en-US" smtClean="0"/>
              <a:t>‹#›</a:t>
            </a:fld>
            <a:endParaRPr lang="en-US"/>
          </a:p>
        </p:txBody>
      </p:sp>
      <p:sp>
        <p:nvSpPr>
          <p:cNvPr id="1050001"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002"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003"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5000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4" name=""/>
        <p:cNvGrpSpPr/>
        <p:nvPr/>
      </p:nvGrpSpPr>
      <p:grpSpPr>
        <a:xfrm>
          <a:off x="0" y="0"/>
          <a:ext cx="0" cy="0"/>
          <a:chOff x="0" y="0"/>
          <a:chExt cx="0" cy="0"/>
        </a:xfrm>
      </p:grpSpPr>
      <p:sp>
        <p:nvSpPr>
          <p:cNvPr id="1050226"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50227" name="Date Placeholder 6"/>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228" name="Footer Placeholder 7"/>
          <p:cNvSpPr>
            <a:spLocks noGrp="1"/>
          </p:cNvSpPr>
          <p:nvPr>
            <p:ph type="ftr" sz="quarter" idx="11"/>
          </p:nvPr>
        </p:nvSpPr>
        <p:spPr/>
        <p:txBody>
          <a:bodyPr/>
          <a:p>
            <a:endParaRPr lang="en-US">
              <a:solidFill>
                <a:srgbClr val="575F6D"/>
              </a:solidFill>
            </a:endParaRPr>
          </a:p>
        </p:txBody>
      </p:sp>
      <p:sp>
        <p:nvSpPr>
          <p:cNvPr id="1050229" name="Slide Number Placeholder 8"/>
          <p:cNvSpPr>
            <a:spLocks noGrp="1"/>
          </p:cNvSpPr>
          <p:nvPr>
            <p:ph type="sldNum" sz="quarter" idx="12"/>
          </p:nvPr>
        </p:nvSpPr>
        <p:spPr/>
        <p:txBody>
          <a:bodyPr/>
          <a:p>
            <a:fld id="{7FBD606D-FBCD-4AA4-B4E7-63FA4CABD2B9}" type="slidenum">
              <a:rPr lang="en-US" smtClean="0"/>
              <a:t>‹#›</a:t>
            </a:fld>
            <a:endParaRPr lang="en-US"/>
          </a:p>
        </p:txBody>
      </p:sp>
      <p:sp>
        <p:nvSpPr>
          <p:cNvPr id="1050230"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231"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23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50233"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9" name=""/>
        <p:cNvGrpSpPr/>
        <p:nvPr/>
      </p:nvGrpSpPr>
      <p:grpSpPr>
        <a:xfrm>
          <a:off x="0" y="0"/>
          <a:ext cx="0" cy="0"/>
          <a:chOff x="0" y="0"/>
          <a:chExt cx="0" cy="0"/>
        </a:xfrm>
      </p:grpSpPr>
      <p:sp>
        <p:nvSpPr>
          <p:cNvPr id="1049993" name="Title 1"/>
          <p:cNvSpPr>
            <a:spLocks noGrp="1"/>
          </p:cNvSpPr>
          <p:nvPr>
            <p:ph type="title"/>
          </p:nvPr>
        </p:nvSpPr>
        <p:spPr/>
        <p:txBody>
          <a:bodyPr/>
          <a:p>
            <a:r>
              <a:rPr kumimoji="0" lang="en-US" smtClean="0"/>
              <a:t>Click to edit Master title style</a:t>
            </a:r>
            <a:endParaRPr kumimoji="0" lang="en-US"/>
          </a:p>
        </p:txBody>
      </p:sp>
      <p:sp>
        <p:nvSpPr>
          <p:cNvPr id="1049994" name="Date Placeholder 5"/>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995" name="Slide Number Placeholder 6"/>
          <p:cNvSpPr>
            <a:spLocks noGrp="1"/>
          </p:cNvSpPr>
          <p:nvPr>
            <p:ph type="sldNum" sz="quarter" idx="11"/>
          </p:nvPr>
        </p:nvSpPr>
        <p:spPr/>
        <p:txBody>
          <a:bodyPr rtlCol="0"/>
          <a:p>
            <a:fld id="{7FBD606D-FBCD-4AA4-B4E7-63FA4CABD2B9}" type="slidenum">
              <a:rPr lang="en-US" smtClean="0"/>
              <a:t>‹#›</a:t>
            </a:fld>
            <a:endParaRPr lang="en-US"/>
          </a:p>
        </p:txBody>
      </p:sp>
      <p:sp>
        <p:nvSpPr>
          <p:cNvPr id="1049996" name="Footer Placeholder 7"/>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65" name=""/>
        <p:cNvGrpSpPr/>
        <p:nvPr/>
      </p:nvGrpSpPr>
      <p:grpSpPr>
        <a:xfrm>
          <a:off x="0" y="0"/>
          <a:ext cx="0" cy="0"/>
          <a:chOff x="0" y="0"/>
          <a:chExt cx="0" cy="0"/>
        </a:xfrm>
      </p:grpSpPr>
      <p:sp>
        <p:nvSpPr>
          <p:cNvPr id="1049966" name="Date Placeholder 1"/>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967" name="Footer Placeholder 2"/>
          <p:cNvSpPr>
            <a:spLocks noGrp="1"/>
          </p:cNvSpPr>
          <p:nvPr>
            <p:ph type="ftr" sz="quarter" idx="11"/>
          </p:nvPr>
        </p:nvSpPr>
        <p:spPr/>
        <p:txBody>
          <a:bodyPr/>
          <a:p>
            <a:endParaRPr lang="en-US">
              <a:solidFill>
                <a:srgbClr val="575F6D"/>
              </a:solidFill>
            </a:endParaRPr>
          </a:p>
        </p:txBody>
      </p:sp>
      <p:sp>
        <p:nvSpPr>
          <p:cNvPr id="1049968" name="Slide Number Placeholder 3"/>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466" name=""/>
        <p:cNvGrpSpPr/>
        <p:nvPr/>
      </p:nvGrpSpPr>
      <p:grpSpPr>
        <a:xfrm>
          <a:off x="0" y="0"/>
          <a:ext cx="0" cy="0"/>
          <a:chOff x="0" y="0"/>
          <a:chExt cx="0" cy="0"/>
        </a:xfrm>
      </p:grpSpPr>
      <p:sp>
        <p:nvSpPr>
          <p:cNvPr id="1049969"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970"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49971"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9972"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973"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974"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975"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976"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977"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78"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979" name="Date Placeholder 20"/>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980" name="Slide Number Placeholder 21"/>
          <p:cNvSpPr>
            <a:spLocks noGrp="1"/>
          </p:cNvSpPr>
          <p:nvPr>
            <p:ph type="sldNum" sz="quarter" idx="15"/>
          </p:nvPr>
        </p:nvSpPr>
        <p:spPr/>
        <p:txBody>
          <a:bodyPr rtlCol="0"/>
          <a:p>
            <a:fld id="{7FBD606D-FBCD-4AA4-B4E7-63FA4CABD2B9}" type="slidenum">
              <a:rPr lang="en-US" smtClean="0"/>
              <a:t>‹#›</a:t>
            </a:fld>
            <a:endParaRPr lang="en-US"/>
          </a:p>
        </p:txBody>
      </p:sp>
      <p:sp>
        <p:nvSpPr>
          <p:cNvPr id="1049981" name="Footer Placeholder 22"/>
          <p:cNvSpPr>
            <a:spLocks noGrp="1"/>
          </p:cNvSpPr>
          <p:nvPr>
            <p:ph type="ftr" sz="quarter" idx="16"/>
          </p:nvPr>
        </p:nvSpPr>
        <p:spPr/>
        <p:txBody>
          <a:bodyPr rtlCol="0"/>
          <a:p>
            <a:endParaRPr lang="en-US">
              <a:solidFill>
                <a:srgbClr val="575F6D"/>
              </a:solidFill>
            </a:endParaRPr>
          </a:p>
        </p:txBody>
      </p:sp>
    </p:spTree>
  </p:cSld>
  <p:clrMapOvr>
    <a:overrideClrMapping accent1="accent1" accent2="accent2" accent3="accent3" accent4="accent4" accent5="accent5" accent6="accent6" bg1="lt1" bg2="lt2" tx1="dk1" tx2="dk2" hlink="hlink" folHlink="folHlink"/>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61" name=""/>
        <p:cNvGrpSpPr/>
        <p:nvPr/>
      </p:nvGrpSpPr>
      <p:grpSpPr>
        <a:xfrm>
          <a:off x="0" y="0"/>
          <a:ext cx="0" cy="0"/>
          <a:chOff x="0" y="0"/>
          <a:chExt cx="0" cy="0"/>
        </a:xfrm>
      </p:grpSpPr>
      <p:sp>
        <p:nvSpPr>
          <p:cNvPr id="1049906"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907"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08"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49909"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49910"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9911"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912"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913"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914"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915"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916" name="Date Placeholder 16"/>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917" name="Slide Number Placeholder 17"/>
          <p:cNvSpPr>
            <a:spLocks noGrp="1"/>
          </p:cNvSpPr>
          <p:nvPr>
            <p:ph type="sldNum" sz="quarter" idx="11"/>
          </p:nvPr>
        </p:nvSpPr>
        <p:spPr/>
        <p:txBody>
          <a:bodyPr rtlCol="0"/>
          <a:p>
            <a:fld id="{7FBD606D-FBCD-4AA4-B4E7-63FA4CABD2B9}" type="slidenum">
              <a:rPr lang="en-US" smtClean="0"/>
              <a:t>‹#›</a:t>
            </a:fld>
            <a:endParaRPr lang="en-US"/>
          </a:p>
        </p:txBody>
      </p:sp>
      <p:sp>
        <p:nvSpPr>
          <p:cNvPr id="1049918" name="Footer Placeholder 20"/>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2" name=""/>
        <p:cNvGrpSpPr/>
        <p:nvPr/>
      </p:nvGrpSpPr>
      <p:grpSpPr>
        <a:xfrm>
          <a:off x="0" y="0"/>
          <a:ext cx="0" cy="0"/>
          <a:chOff x="0" y="0"/>
          <a:chExt cx="0" cy="0"/>
        </a:xfrm>
      </p:grpSpPr>
      <p:sp>
        <p:nvSpPr>
          <p:cNvPr id="1049919" name="Title 1"/>
          <p:cNvSpPr>
            <a:spLocks noGrp="1"/>
          </p:cNvSpPr>
          <p:nvPr>
            <p:ph type="title"/>
          </p:nvPr>
        </p:nvSpPr>
        <p:spPr/>
        <p:txBody>
          <a:bodyPr/>
          <a:p>
            <a:r>
              <a:rPr kumimoji="0" lang="en-US" smtClean="0"/>
              <a:t>Click to edit Master title style</a:t>
            </a:r>
            <a:endParaRPr kumimoji="0" lang="en-US"/>
          </a:p>
        </p:txBody>
      </p:sp>
      <p:sp>
        <p:nvSpPr>
          <p:cNvPr id="1049920"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921"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922" name="Footer Placeholder 4"/>
          <p:cNvSpPr>
            <a:spLocks noGrp="1"/>
          </p:cNvSpPr>
          <p:nvPr>
            <p:ph type="ftr" sz="quarter" idx="11"/>
          </p:nvPr>
        </p:nvSpPr>
        <p:spPr/>
        <p:txBody>
          <a:bodyPr/>
          <a:p>
            <a:endParaRPr lang="en-US">
              <a:solidFill>
                <a:srgbClr val="575F6D"/>
              </a:solidFill>
            </a:endParaRPr>
          </a:p>
        </p:txBody>
      </p:sp>
      <p:sp>
        <p:nvSpPr>
          <p:cNvPr id="1049923"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67" name=""/>
        <p:cNvGrpSpPr/>
        <p:nvPr/>
      </p:nvGrpSpPr>
      <p:grpSpPr>
        <a:xfrm>
          <a:off x="0" y="0"/>
          <a:ext cx="0" cy="0"/>
          <a:chOff x="0" y="0"/>
          <a:chExt cx="0" cy="0"/>
        </a:xfrm>
      </p:grpSpPr>
      <p:sp>
        <p:nvSpPr>
          <p:cNvPr id="1049982" name="Vertical Title 1"/>
          <p:cNvSpPr>
            <a:spLocks noGrp="1"/>
          </p:cNvSpPr>
          <p:nvPr>
            <p:ph type="title" orient="vert"/>
          </p:nvPr>
        </p:nvSpPr>
        <p:spPr>
          <a:xfrm>
            <a:off x="6629400" y="274781"/>
            <a:ext cx="1676400" cy="5851525"/>
          </a:xfrm>
        </p:spPr>
        <p:txBody>
          <a:bodyPr vert="eaVert"/>
          <a:p>
            <a:r>
              <a:rPr kumimoji="0" lang="en-US" smtClean="0"/>
              <a:t>Click to edit Master title style</a:t>
            </a:r>
            <a:endParaRPr kumimoji="0" lang="en-US"/>
          </a:p>
        </p:txBody>
      </p:sp>
      <p:sp>
        <p:nvSpPr>
          <p:cNvPr id="1049983" name="Vertical Text Placeholder 2"/>
          <p:cNvSpPr>
            <a:spLocks noGrp="1"/>
          </p:cNvSpPr>
          <p:nvPr>
            <p:ph type="body" orient="vert" idx="1"/>
          </p:nvPr>
        </p:nvSpPr>
        <p:spPr>
          <a:xfrm>
            <a:off x="457200" y="274780"/>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984"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985" name="Footer Placeholder 4"/>
          <p:cNvSpPr>
            <a:spLocks noGrp="1"/>
          </p:cNvSpPr>
          <p:nvPr>
            <p:ph type="ftr" sz="quarter" idx="11"/>
          </p:nvPr>
        </p:nvSpPr>
        <p:spPr/>
        <p:txBody>
          <a:bodyPr/>
          <a:p>
            <a:endParaRPr lang="en-US">
              <a:solidFill>
                <a:srgbClr val="575F6D"/>
              </a:solidFill>
            </a:endParaRPr>
          </a:p>
        </p:txBody>
      </p:sp>
      <p:sp>
        <p:nvSpPr>
          <p:cNvPr id="1049986"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513" name=""/>
        <p:cNvGrpSpPr/>
        <p:nvPr/>
      </p:nvGrpSpPr>
      <p:grpSpPr>
        <a:xfrm>
          <a:off x="0" y="0"/>
          <a:ext cx="0" cy="0"/>
          <a:chOff x="0" y="0"/>
          <a:chExt cx="0" cy="0"/>
        </a:xfrm>
      </p:grpSpPr>
      <p:sp>
        <p:nvSpPr>
          <p:cNvPr id="105041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50419"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50420" name="Date Placeholder 27"/>
          <p:cNvSpPr>
            <a:spLocks noGrp="1"/>
          </p:cNvSpPr>
          <p:nvPr>
            <p:ph type="dt" sz="half" idx="10"/>
          </p:nvPr>
        </p:nvSpPr>
        <p:spPr bwMode="auto">
          <a:xfrm rot="5400000">
            <a:off x="7764621" y="1174097"/>
            <a:ext cx="2286000" cy="381000"/>
          </a:xfrm>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421" name="Footer Placeholder 16"/>
          <p:cNvSpPr>
            <a:spLocks noGrp="1"/>
          </p:cNvSpPr>
          <p:nvPr>
            <p:ph type="ftr" sz="quarter" idx="11"/>
          </p:nvPr>
        </p:nvSpPr>
        <p:spPr bwMode="auto">
          <a:xfrm rot="5400000">
            <a:off x="7077269" y="4181669"/>
            <a:ext cx="3657600" cy="384048"/>
          </a:xfrm>
        </p:spPr>
        <p:txBody>
          <a:bodyPr/>
          <a:p>
            <a:endParaRPr lang="en-US">
              <a:solidFill>
                <a:srgbClr val="575F6D"/>
              </a:solidFill>
            </a:endParaRPr>
          </a:p>
        </p:txBody>
      </p:sp>
      <p:sp>
        <p:nvSpPr>
          <p:cNvPr id="1050422"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423"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424"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425"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426"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427"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428"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429"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430"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431"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432"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433"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434"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435"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436"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437"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438" name="Slide Number Placeholder 28"/>
          <p:cNvSpPr>
            <a:spLocks noGrp="1"/>
          </p:cNvSpPr>
          <p:nvPr>
            <p:ph type="sldNum" sz="quarter" idx="12"/>
          </p:nvPr>
        </p:nvSpPr>
        <p:spPr bwMode="auto">
          <a:xfrm>
            <a:off x="1325544"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0" name=""/>
        <p:cNvGrpSpPr/>
        <p:nvPr/>
      </p:nvGrpSpPr>
      <p:grpSpPr>
        <a:xfrm>
          <a:off x="0" y="0"/>
          <a:ext cx="0" cy="0"/>
          <a:chOff x="0" y="0"/>
          <a:chExt cx="0" cy="0"/>
        </a:xfrm>
      </p:grpSpPr>
      <p:sp>
        <p:nvSpPr>
          <p:cNvPr id="1049128" name="Title 1"/>
          <p:cNvSpPr>
            <a:spLocks noGrp="1"/>
          </p:cNvSpPr>
          <p:nvPr>
            <p:ph type="title"/>
          </p:nvPr>
        </p:nvSpPr>
        <p:spPr/>
        <p:txBody>
          <a:bodyPr/>
          <a:p>
            <a:r>
              <a:rPr kumimoji="0" lang="en-US" smtClean="0"/>
              <a:t>Click to edit Master title style</a:t>
            </a:r>
            <a:endParaRPr kumimoji="0" lang="en-US"/>
          </a:p>
        </p:txBody>
      </p:sp>
      <p:sp>
        <p:nvSpPr>
          <p:cNvPr id="1049129"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130" name="Date Placeholder 6"/>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131" name="Slide Number Placeholder 8"/>
          <p:cNvSpPr>
            <a:spLocks noGrp="1"/>
          </p:cNvSpPr>
          <p:nvPr>
            <p:ph type="sldNum" sz="quarter" idx="15"/>
          </p:nvPr>
        </p:nvSpPr>
        <p:spPr/>
        <p:txBody>
          <a:bodyPr rtlCol="0"/>
          <a:p>
            <a:fld id="{7FBD606D-FBCD-4AA4-B4E7-63FA4CABD2B9}" type="slidenum">
              <a:rPr lang="en-US" smtClean="0"/>
              <a:t>‹#›</a:t>
            </a:fld>
            <a:endParaRPr lang="en-US"/>
          </a:p>
        </p:txBody>
      </p:sp>
      <p:sp>
        <p:nvSpPr>
          <p:cNvPr id="1049132" name="Footer Placeholder 9"/>
          <p:cNvSpPr>
            <a:spLocks noGrp="1"/>
          </p:cNvSpPr>
          <p:nvPr>
            <p:ph type="ftr" sz="quarter" idx="16"/>
          </p:nvPr>
        </p:nvSpPr>
        <p:spPr/>
        <p:txBody>
          <a:bodyPr rtlCol="0"/>
          <a:p>
            <a:endParaRPr lang="en-US">
              <a:solidFill>
                <a:srgbClr val="575F6D"/>
              </a:solidFill>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515" name=""/>
        <p:cNvGrpSpPr/>
        <p:nvPr/>
      </p:nvGrpSpPr>
      <p:grpSpPr>
        <a:xfrm>
          <a:off x="0" y="0"/>
          <a:ext cx="0" cy="0"/>
          <a:chOff x="0" y="0"/>
          <a:chExt cx="0" cy="0"/>
        </a:xfrm>
      </p:grpSpPr>
      <p:sp>
        <p:nvSpPr>
          <p:cNvPr id="1050442"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50443"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50444" name="Date Placeholder 3"/>
          <p:cNvSpPr>
            <a:spLocks noGrp="1"/>
          </p:cNvSpPr>
          <p:nvPr>
            <p:ph type="dt" sz="half" idx="10"/>
          </p:nvPr>
        </p:nvSpPr>
        <p:spPr bwMode="auto">
          <a:xfrm rot="5400000">
            <a:off x="7763256" y="1170432"/>
            <a:ext cx="2286000" cy="381000"/>
          </a:xfrm>
        </p:spPr>
        <p:txBody>
          <a:bodyPr/>
          <a:p>
            <a:fld id="{20DF1469-91EE-4566-B6F3-5526569A9D0C}" type="datetimeFigureOut">
              <a:rPr lang="en-US" smtClean="0">
                <a:solidFill>
                  <a:srgbClr val="FFF39D"/>
                </a:solidFill>
              </a:rPr>
              <a:t>7/13/2018</a:t>
            </a:fld>
            <a:endParaRPr lang="en-US">
              <a:solidFill>
                <a:srgbClr val="FFF39D"/>
              </a:solidFill>
            </a:endParaRPr>
          </a:p>
        </p:txBody>
      </p:sp>
      <p:sp>
        <p:nvSpPr>
          <p:cNvPr id="1050445" name="Footer Placeholder 4"/>
          <p:cNvSpPr>
            <a:spLocks noGrp="1"/>
          </p:cNvSpPr>
          <p:nvPr>
            <p:ph type="ftr" sz="quarter" idx="11"/>
          </p:nvPr>
        </p:nvSpPr>
        <p:spPr bwMode="auto">
          <a:xfrm rot="5400000">
            <a:off x="7077456" y="4178808"/>
            <a:ext cx="3657600" cy="384048"/>
          </a:xfrm>
        </p:spPr>
        <p:txBody>
          <a:bodyPr/>
          <a:p>
            <a:endParaRPr lang="en-US">
              <a:solidFill>
                <a:srgbClr val="FFF39D"/>
              </a:solidFill>
            </a:endParaRPr>
          </a:p>
        </p:txBody>
      </p:sp>
      <p:sp>
        <p:nvSpPr>
          <p:cNvPr id="1050446"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447"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448"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449"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450"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451"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452"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453"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454"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455"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456"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457"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458"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459"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460"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461"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462" name="Slide Number Placeholder 5"/>
          <p:cNvSpPr>
            <a:spLocks noGrp="1"/>
          </p:cNvSpPr>
          <p:nvPr>
            <p:ph type="sldNum" sz="quarter" idx="12"/>
          </p:nvPr>
        </p:nvSpPr>
        <p:spPr bwMode="auto">
          <a:xfrm>
            <a:off x="1340616"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9" name=""/>
        <p:cNvGrpSpPr/>
        <p:nvPr/>
      </p:nvGrpSpPr>
      <p:grpSpPr>
        <a:xfrm>
          <a:off x="0" y="0"/>
          <a:ext cx="0" cy="0"/>
          <a:chOff x="0" y="0"/>
          <a:chExt cx="0" cy="0"/>
        </a:xfrm>
      </p:grpSpPr>
      <p:sp>
        <p:nvSpPr>
          <p:cNvPr id="1050481" name="Title 1"/>
          <p:cNvSpPr>
            <a:spLocks noGrp="1"/>
          </p:cNvSpPr>
          <p:nvPr>
            <p:ph type="title"/>
          </p:nvPr>
        </p:nvSpPr>
        <p:spPr/>
        <p:txBody>
          <a:bodyPr/>
          <a:p>
            <a:r>
              <a:rPr kumimoji="0" lang="en-US" smtClean="0"/>
              <a:t>Click to edit Master title style</a:t>
            </a:r>
            <a:endParaRPr kumimoji="0" lang="en-US"/>
          </a:p>
        </p:txBody>
      </p:sp>
      <p:sp>
        <p:nvSpPr>
          <p:cNvPr id="1050482" name="Date Placeholder 4"/>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483" name="Footer Placeholder 5"/>
          <p:cNvSpPr>
            <a:spLocks noGrp="1"/>
          </p:cNvSpPr>
          <p:nvPr>
            <p:ph type="ftr" sz="quarter" idx="11"/>
          </p:nvPr>
        </p:nvSpPr>
        <p:spPr/>
        <p:txBody>
          <a:bodyPr/>
          <a:p>
            <a:endParaRPr lang="en-US">
              <a:solidFill>
                <a:srgbClr val="575F6D"/>
              </a:solidFill>
            </a:endParaRPr>
          </a:p>
        </p:txBody>
      </p:sp>
      <p:sp>
        <p:nvSpPr>
          <p:cNvPr id="1050484" name="Slide Number Placeholder 6"/>
          <p:cNvSpPr>
            <a:spLocks noGrp="1"/>
          </p:cNvSpPr>
          <p:nvPr>
            <p:ph type="sldNum" sz="quarter" idx="12"/>
          </p:nvPr>
        </p:nvSpPr>
        <p:spPr/>
        <p:txBody>
          <a:bodyPr/>
          <a:p>
            <a:fld id="{7FBD606D-FBCD-4AA4-B4E7-63FA4CABD2B9}" type="slidenum">
              <a:rPr lang="en-US" smtClean="0"/>
              <a:t>‹#›</a:t>
            </a:fld>
            <a:endParaRPr lang="en-US"/>
          </a:p>
        </p:txBody>
      </p:sp>
      <p:sp>
        <p:nvSpPr>
          <p:cNvPr id="1050485"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486"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3" name=""/>
        <p:cNvGrpSpPr/>
        <p:nvPr/>
      </p:nvGrpSpPr>
      <p:grpSpPr>
        <a:xfrm>
          <a:off x="0" y="0"/>
          <a:ext cx="0" cy="0"/>
          <a:chOff x="0" y="0"/>
          <a:chExt cx="0" cy="0"/>
        </a:xfrm>
      </p:grpSpPr>
      <p:sp>
        <p:nvSpPr>
          <p:cNvPr id="1050222" name="Title 1"/>
          <p:cNvSpPr>
            <a:spLocks noGrp="1"/>
          </p:cNvSpPr>
          <p:nvPr>
            <p:ph type="title"/>
          </p:nvPr>
        </p:nvSpPr>
        <p:spPr/>
        <p:txBody>
          <a:bodyPr/>
          <a:p>
            <a:r>
              <a:rPr kumimoji="0" lang="en-US" smtClean="0"/>
              <a:t>Click to edit Master title style</a:t>
            </a:r>
            <a:endParaRPr kumimoji="0" lang="en-US"/>
          </a:p>
        </p:txBody>
      </p:sp>
      <p:sp>
        <p:nvSpPr>
          <p:cNvPr id="1050223" name="Date Placeholder 5"/>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224" name="Slide Number Placeholder 6"/>
          <p:cNvSpPr>
            <a:spLocks noGrp="1"/>
          </p:cNvSpPr>
          <p:nvPr>
            <p:ph type="sldNum" sz="quarter" idx="11"/>
          </p:nvPr>
        </p:nvSpPr>
        <p:spPr/>
        <p:txBody>
          <a:bodyPr rtlCol="0"/>
          <a:p>
            <a:fld id="{7FBD606D-FBCD-4AA4-B4E7-63FA4CABD2B9}" type="slidenum">
              <a:rPr lang="en-US" smtClean="0"/>
              <a:t>‹#›</a:t>
            </a:fld>
            <a:endParaRPr lang="en-US"/>
          </a:p>
        </p:txBody>
      </p:sp>
      <p:sp>
        <p:nvSpPr>
          <p:cNvPr id="1050225" name="Footer Placeholder 7"/>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8" name=""/>
        <p:cNvGrpSpPr/>
        <p:nvPr/>
      </p:nvGrpSpPr>
      <p:grpSpPr>
        <a:xfrm>
          <a:off x="0" y="0"/>
          <a:ext cx="0" cy="0"/>
          <a:chOff x="0" y="0"/>
          <a:chExt cx="0" cy="0"/>
        </a:xfrm>
      </p:grpSpPr>
      <p:sp>
        <p:nvSpPr>
          <p:cNvPr id="1050473"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50474" name="Date Placeholder 6"/>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475" name="Footer Placeholder 7"/>
          <p:cNvSpPr>
            <a:spLocks noGrp="1"/>
          </p:cNvSpPr>
          <p:nvPr>
            <p:ph type="ftr" sz="quarter" idx="11"/>
          </p:nvPr>
        </p:nvSpPr>
        <p:spPr/>
        <p:txBody>
          <a:bodyPr/>
          <a:p>
            <a:endParaRPr lang="en-US">
              <a:solidFill>
                <a:srgbClr val="575F6D"/>
              </a:solidFill>
            </a:endParaRPr>
          </a:p>
        </p:txBody>
      </p:sp>
      <p:sp>
        <p:nvSpPr>
          <p:cNvPr id="1050476" name="Slide Number Placeholder 8"/>
          <p:cNvSpPr>
            <a:spLocks noGrp="1"/>
          </p:cNvSpPr>
          <p:nvPr>
            <p:ph type="sldNum" sz="quarter" idx="12"/>
          </p:nvPr>
        </p:nvSpPr>
        <p:spPr/>
        <p:txBody>
          <a:bodyPr/>
          <a:p>
            <a:fld id="{7FBD606D-FBCD-4AA4-B4E7-63FA4CABD2B9}" type="slidenum">
              <a:rPr lang="en-US" smtClean="0"/>
              <a:t>‹#›</a:t>
            </a:fld>
            <a:endParaRPr lang="en-US"/>
          </a:p>
        </p:txBody>
      </p:sp>
      <p:sp>
        <p:nvSpPr>
          <p:cNvPr id="1050477"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478"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479"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50480"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2" name=""/>
        <p:cNvGrpSpPr/>
        <p:nvPr/>
      </p:nvGrpSpPr>
      <p:grpSpPr>
        <a:xfrm>
          <a:off x="0" y="0"/>
          <a:ext cx="0" cy="0"/>
          <a:chOff x="0" y="0"/>
          <a:chExt cx="0" cy="0"/>
        </a:xfrm>
      </p:grpSpPr>
      <p:sp>
        <p:nvSpPr>
          <p:cNvPr id="1050414" name="Title 1"/>
          <p:cNvSpPr>
            <a:spLocks noGrp="1"/>
          </p:cNvSpPr>
          <p:nvPr>
            <p:ph type="title"/>
          </p:nvPr>
        </p:nvSpPr>
        <p:spPr/>
        <p:txBody>
          <a:bodyPr/>
          <a:p>
            <a:r>
              <a:rPr kumimoji="0" lang="en-US" smtClean="0"/>
              <a:t>Click to edit Master title style</a:t>
            </a:r>
            <a:endParaRPr kumimoji="0" lang="en-US"/>
          </a:p>
        </p:txBody>
      </p:sp>
      <p:sp>
        <p:nvSpPr>
          <p:cNvPr id="1050415" name="Date Placeholder 5"/>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416" name="Slide Number Placeholder 6"/>
          <p:cNvSpPr>
            <a:spLocks noGrp="1"/>
          </p:cNvSpPr>
          <p:nvPr>
            <p:ph type="sldNum" sz="quarter" idx="11"/>
          </p:nvPr>
        </p:nvSpPr>
        <p:spPr/>
        <p:txBody>
          <a:bodyPr rtlCol="0"/>
          <a:p>
            <a:fld id="{7FBD606D-FBCD-4AA4-B4E7-63FA4CABD2B9}" type="slidenum">
              <a:rPr lang="en-US" smtClean="0"/>
              <a:t>‹#›</a:t>
            </a:fld>
            <a:endParaRPr lang="en-US"/>
          </a:p>
        </p:txBody>
      </p:sp>
      <p:sp>
        <p:nvSpPr>
          <p:cNvPr id="1050417" name="Footer Placeholder 7"/>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4" name=""/>
        <p:cNvGrpSpPr/>
        <p:nvPr/>
      </p:nvGrpSpPr>
      <p:grpSpPr>
        <a:xfrm>
          <a:off x="0" y="0"/>
          <a:ext cx="0" cy="0"/>
          <a:chOff x="0" y="0"/>
          <a:chExt cx="0" cy="0"/>
        </a:xfrm>
      </p:grpSpPr>
      <p:sp>
        <p:nvSpPr>
          <p:cNvPr id="1050439" name="Date Placeholder 1"/>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440" name="Footer Placeholder 2"/>
          <p:cNvSpPr>
            <a:spLocks noGrp="1"/>
          </p:cNvSpPr>
          <p:nvPr>
            <p:ph type="ftr" sz="quarter" idx="11"/>
          </p:nvPr>
        </p:nvSpPr>
        <p:spPr/>
        <p:txBody>
          <a:bodyPr/>
          <a:p>
            <a:endParaRPr lang="en-US">
              <a:solidFill>
                <a:srgbClr val="575F6D"/>
              </a:solidFill>
            </a:endParaRPr>
          </a:p>
        </p:txBody>
      </p:sp>
      <p:sp>
        <p:nvSpPr>
          <p:cNvPr id="1050441" name="Slide Number Placeholder 3"/>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511" name=""/>
        <p:cNvGrpSpPr/>
        <p:nvPr/>
      </p:nvGrpSpPr>
      <p:grpSpPr>
        <a:xfrm>
          <a:off x="0" y="0"/>
          <a:ext cx="0" cy="0"/>
          <a:chOff x="0" y="0"/>
          <a:chExt cx="0" cy="0"/>
        </a:xfrm>
      </p:grpSpPr>
      <p:sp>
        <p:nvSpPr>
          <p:cNvPr id="1050401"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402"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50403"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50404"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405"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406"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407"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408"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409"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410"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411" name="Date Placeholder 20"/>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412" name="Slide Number Placeholder 21"/>
          <p:cNvSpPr>
            <a:spLocks noGrp="1"/>
          </p:cNvSpPr>
          <p:nvPr>
            <p:ph type="sldNum" sz="quarter" idx="15"/>
          </p:nvPr>
        </p:nvSpPr>
        <p:spPr/>
        <p:txBody>
          <a:bodyPr rtlCol="0"/>
          <a:p>
            <a:fld id="{7FBD606D-FBCD-4AA4-B4E7-63FA4CABD2B9}" type="slidenum">
              <a:rPr lang="en-US" smtClean="0"/>
              <a:t>‹#›</a:t>
            </a:fld>
            <a:endParaRPr lang="en-US"/>
          </a:p>
        </p:txBody>
      </p:sp>
      <p:sp>
        <p:nvSpPr>
          <p:cNvPr id="1050413" name="Footer Placeholder 22"/>
          <p:cNvSpPr>
            <a:spLocks noGrp="1"/>
          </p:cNvSpPr>
          <p:nvPr>
            <p:ph type="ftr" sz="quarter" idx="16"/>
          </p:nvPr>
        </p:nvSpPr>
        <p:spPr/>
        <p:txBody>
          <a:bodyPr rtlCol="0"/>
          <a:p>
            <a:endParaRPr lang="en-US">
              <a:solidFill>
                <a:srgbClr val="575F6D"/>
              </a:solidFill>
            </a:endParaRPr>
          </a:p>
        </p:txBody>
      </p:sp>
    </p:spTree>
  </p:cSld>
  <p:clrMapOvr>
    <a:overrideClrMapping accent1="accent1" accent2="accent2" accent3="accent3" accent4="accent4" accent5="accent5" accent6="accent6" bg1="lt1" bg2="lt2" tx1="dk1" tx2="dk2" hlink="hlink" folHlink="folHlink"/>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20" name=""/>
        <p:cNvGrpSpPr/>
        <p:nvPr/>
      </p:nvGrpSpPr>
      <p:grpSpPr>
        <a:xfrm>
          <a:off x="0" y="0"/>
          <a:ext cx="0" cy="0"/>
          <a:chOff x="0" y="0"/>
          <a:chExt cx="0" cy="0"/>
        </a:xfrm>
      </p:grpSpPr>
      <p:sp>
        <p:nvSpPr>
          <p:cNvPr id="1050487"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488"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489"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50490"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50491"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50492"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493"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494"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495"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496"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497" name="Date Placeholder 16"/>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498" name="Slide Number Placeholder 17"/>
          <p:cNvSpPr>
            <a:spLocks noGrp="1"/>
          </p:cNvSpPr>
          <p:nvPr>
            <p:ph type="sldNum" sz="quarter" idx="11"/>
          </p:nvPr>
        </p:nvSpPr>
        <p:spPr/>
        <p:txBody>
          <a:bodyPr rtlCol="0"/>
          <a:p>
            <a:fld id="{7FBD606D-FBCD-4AA4-B4E7-63FA4CABD2B9}" type="slidenum">
              <a:rPr lang="en-US" smtClean="0"/>
              <a:t>‹#›</a:t>
            </a:fld>
            <a:endParaRPr lang="en-US"/>
          </a:p>
        </p:txBody>
      </p:sp>
      <p:sp>
        <p:nvSpPr>
          <p:cNvPr id="1050499" name="Footer Placeholder 20"/>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7" name=""/>
        <p:cNvGrpSpPr/>
        <p:nvPr/>
      </p:nvGrpSpPr>
      <p:grpSpPr>
        <a:xfrm>
          <a:off x="0" y="0"/>
          <a:ext cx="0" cy="0"/>
          <a:chOff x="0" y="0"/>
          <a:chExt cx="0" cy="0"/>
        </a:xfrm>
      </p:grpSpPr>
      <p:sp>
        <p:nvSpPr>
          <p:cNvPr id="1050468" name="Title 1"/>
          <p:cNvSpPr>
            <a:spLocks noGrp="1"/>
          </p:cNvSpPr>
          <p:nvPr>
            <p:ph type="title"/>
          </p:nvPr>
        </p:nvSpPr>
        <p:spPr/>
        <p:txBody>
          <a:bodyPr/>
          <a:p>
            <a:r>
              <a:rPr kumimoji="0" lang="en-US" smtClean="0"/>
              <a:t>Click to edit Master title style</a:t>
            </a:r>
            <a:endParaRPr kumimoji="0" lang="en-US"/>
          </a:p>
        </p:txBody>
      </p:sp>
      <p:sp>
        <p:nvSpPr>
          <p:cNvPr id="1050469"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470"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471" name="Footer Placeholder 4"/>
          <p:cNvSpPr>
            <a:spLocks noGrp="1"/>
          </p:cNvSpPr>
          <p:nvPr>
            <p:ph type="ftr" sz="quarter" idx="11"/>
          </p:nvPr>
        </p:nvSpPr>
        <p:spPr/>
        <p:txBody>
          <a:bodyPr/>
          <a:p>
            <a:endParaRPr lang="en-US">
              <a:solidFill>
                <a:srgbClr val="575F6D"/>
              </a:solidFill>
            </a:endParaRPr>
          </a:p>
        </p:txBody>
      </p:sp>
      <p:sp>
        <p:nvSpPr>
          <p:cNvPr id="1050472"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16" name=""/>
        <p:cNvGrpSpPr/>
        <p:nvPr/>
      </p:nvGrpSpPr>
      <p:grpSpPr>
        <a:xfrm>
          <a:off x="0" y="0"/>
          <a:ext cx="0" cy="0"/>
          <a:chOff x="0" y="0"/>
          <a:chExt cx="0" cy="0"/>
        </a:xfrm>
      </p:grpSpPr>
      <p:sp>
        <p:nvSpPr>
          <p:cNvPr id="1050463" name="Vertical Title 1"/>
          <p:cNvSpPr>
            <a:spLocks noGrp="1"/>
          </p:cNvSpPr>
          <p:nvPr>
            <p:ph type="title" orient="vert"/>
          </p:nvPr>
        </p:nvSpPr>
        <p:spPr>
          <a:xfrm>
            <a:off x="6629400" y="274749"/>
            <a:ext cx="1676400" cy="5851525"/>
          </a:xfrm>
        </p:spPr>
        <p:txBody>
          <a:bodyPr vert="eaVert"/>
          <a:p>
            <a:r>
              <a:rPr kumimoji="0" lang="en-US" smtClean="0"/>
              <a:t>Click to edit Master title style</a:t>
            </a:r>
            <a:endParaRPr kumimoji="0" lang="en-US"/>
          </a:p>
        </p:txBody>
      </p:sp>
      <p:sp>
        <p:nvSpPr>
          <p:cNvPr id="1050464" name="Vertical Text Placeholder 2"/>
          <p:cNvSpPr>
            <a:spLocks noGrp="1"/>
          </p:cNvSpPr>
          <p:nvPr>
            <p:ph type="body" orient="vert" idx="1"/>
          </p:nvPr>
        </p:nvSpPr>
        <p:spPr>
          <a:xfrm>
            <a:off x="457200" y="274748"/>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465"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466" name="Footer Placeholder 4"/>
          <p:cNvSpPr>
            <a:spLocks noGrp="1"/>
          </p:cNvSpPr>
          <p:nvPr>
            <p:ph type="ftr" sz="quarter" idx="11"/>
          </p:nvPr>
        </p:nvSpPr>
        <p:spPr/>
        <p:txBody>
          <a:bodyPr/>
          <a:p>
            <a:endParaRPr lang="en-US">
              <a:solidFill>
                <a:srgbClr val="575F6D"/>
              </a:solidFill>
            </a:endParaRPr>
          </a:p>
        </p:txBody>
      </p:sp>
      <p:sp>
        <p:nvSpPr>
          <p:cNvPr id="1050467"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8" name=""/>
        <p:cNvGrpSpPr/>
        <p:nvPr/>
      </p:nvGrpSpPr>
      <p:grpSpPr>
        <a:xfrm>
          <a:off x="0" y="0"/>
          <a:ext cx="0" cy="0"/>
          <a:chOff x="0" y="0"/>
          <a:chExt cx="0" cy="0"/>
        </a:xfrm>
      </p:grpSpPr>
      <p:sp>
        <p:nvSpPr>
          <p:cNvPr id="1050273" name="Date Placeholder 1"/>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274" name="Footer Placeholder 2"/>
          <p:cNvSpPr>
            <a:spLocks noGrp="1"/>
          </p:cNvSpPr>
          <p:nvPr>
            <p:ph type="ftr" sz="quarter" idx="11"/>
          </p:nvPr>
        </p:nvSpPr>
        <p:spPr/>
        <p:txBody>
          <a:bodyPr/>
          <a:p>
            <a:endParaRPr lang="en-US">
              <a:solidFill>
                <a:srgbClr val="575F6D"/>
              </a:solidFill>
            </a:endParaRPr>
          </a:p>
        </p:txBody>
      </p:sp>
      <p:sp>
        <p:nvSpPr>
          <p:cNvPr id="1050275" name="Slide Number Placeholder 3"/>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492" name=""/>
        <p:cNvGrpSpPr/>
        <p:nvPr/>
      </p:nvGrpSpPr>
      <p:grpSpPr>
        <a:xfrm>
          <a:off x="0" y="0"/>
          <a:ext cx="0" cy="0"/>
          <a:chOff x="0" y="0"/>
          <a:chExt cx="0" cy="0"/>
        </a:xfrm>
      </p:grpSpPr>
      <p:sp>
        <p:nvSpPr>
          <p:cNvPr id="1050209"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210"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50211"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50212"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213"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214"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215"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216"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217"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218"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219" name="Date Placeholder 20"/>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220" name="Slide Number Placeholder 21"/>
          <p:cNvSpPr>
            <a:spLocks noGrp="1"/>
          </p:cNvSpPr>
          <p:nvPr>
            <p:ph type="sldNum" sz="quarter" idx="15"/>
          </p:nvPr>
        </p:nvSpPr>
        <p:spPr/>
        <p:txBody>
          <a:bodyPr rtlCol="0"/>
          <a:p>
            <a:fld id="{7FBD606D-FBCD-4AA4-B4E7-63FA4CABD2B9}" type="slidenum">
              <a:rPr lang="en-US" smtClean="0"/>
              <a:t>‹#›</a:t>
            </a:fld>
            <a:endParaRPr lang="en-US"/>
          </a:p>
        </p:txBody>
      </p:sp>
      <p:sp>
        <p:nvSpPr>
          <p:cNvPr id="1050221" name="Footer Placeholder 22"/>
          <p:cNvSpPr>
            <a:spLocks noGrp="1"/>
          </p:cNvSpPr>
          <p:nvPr>
            <p:ph type="ftr" sz="quarter" idx="16"/>
          </p:nvPr>
        </p:nvSpPr>
        <p:spPr/>
        <p:txBody>
          <a:bodyPr rtlCol="0"/>
          <a:p>
            <a:endParaRPr lang="en-US">
              <a:solidFill>
                <a:srgbClr val="575F6D"/>
              </a:solidFill>
            </a:endParaRPr>
          </a:p>
        </p:txBody>
      </p:sp>
    </p:spTree>
  </p:cSld>
  <p:clrMapOvr>
    <a:overrideClrMapping accent1="accent1" accent2="accent2" accent3="accent3" accent4="accent4" accent5="accent5" accent6="accent6" bg1="lt1" bg2="lt2" tx1="dk1" tx2="dk2"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587" name="Title 1"/>
          <p:cNvSpPr>
            <a:spLocks noGrp="1"/>
          </p:cNvSpPr>
          <p:nvPr>
            <p:ph type="title"/>
          </p:nvPr>
        </p:nvSpPr>
        <p:spPr/>
        <p:txBody>
          <a:bodyPr/>
          <a:p>
            <a:r>
              <a:rPr kumimoji="0" lang="en-US" smtClean="0"/>
              <a:t>Click to edit Master title style</a:t>
            </a:r>
            <a:endParaRPr kumimoji="0" lang="en-US"/>
          </a:p>
        </p:txBody>
      </p:sp>
      <p:sp>
        <p:nvSpPr>
          <p:cNvPr id="1048588"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9" name="Date Placeholder 6"/>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8590" name="Slide Number Placeholder 8"/>
          <p:cNvSpPr>
            <a:spLocks noGrp="1"/>
          </p:cNvSpPr>
          <p:nvPr>
            <p:ph type="sldNum" sz="quarter" idx="15"/>
          </p:nvPr>
        </p:nvSpPr>
        <p:spPr/>
        <p:txBody>
          <a:bodyPr rtlCol="0"/>
          <a:p>
            <a:fld id="{7FBD606D-FBCD-4AA4-B4E7-63FA4CABD2B9}" type="slidenum">
              <a:rPr lang="en-US" smtClean="0"/>
              <a:t>‹#›</a:t>
            </a:fld>
            <a:endParaRPr lang="en-US"/>
          </a:p>
        </p:txBody>
      </p:sp>
      <p:sp>
        <p:nvSpPr>
          <p:cNvPr id="1048591" name="Footer Placeholder 9"/>
          <p:cNvSpPr>
            <a:spLocks noGrp="1"/>
          </p:cNvSpPr>
          <p:nvPr>
            <p:ph type="ftr" sz="quarter" idx="16"/>
          </p:nvPr>
        </p:nvSpPr>
        <p:spPr/>
        <p:txBody>
          <a:bodyPr rtlCol="0"/>
          <a:p>
            <a:endParaRPr lang="en-US">
              <a:solidFill>
                <a:srgbClr val="575F6D"/>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97" name=""/>
        <p:cNvGrpSpPr/>
        <p:nvPr/>
      </p:nvGrpSpPr>
      <p:grpSpPr>
        <a:xfrm>
          <a:off x="0" y="0"/>
          <a:ext cx="0" cy="0"/>
          <a:chOff x="0" y="0"/>
          <a:chExt cx="0" cy="0"/>
        </a:xfrm>
      </p:grpSpPr>
      <p:sp>
        <p:nvSpPr>
          <p:cNvPr id="1050260"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261"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262"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5026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50264"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50265"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266"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267"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268"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269"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270" name="Date Placeholder 16"/>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271" name="Slide Number Placeholder 17"/>
          <p:cNvSpPr>
            <a:spLocks noGrp="1"/>
          </p:cNvSpPr>
          <p:nvPr>
            <p:ph type="sldNum" sz="quarter" idx="11"/>
          </p:nvPr>
        </p:nvSpPr>
        <p:spPr/>
        <p:txBody>
          <a:bodyPr rtlCol="0"/>
          <a:p>
            <a:fld id="{7FBD606D-FBCD-4AA4-B4E7-63FA4CABD2B9}" type="slidenum">
              <a:rPr lang="en-US" smtClean="0"/>
              <a:t>‹#›</a:t>
            </a:fld>
            <a:endParaRPr lang="en-US"/>
          </a:p>
        </p:txBody>
      </p:sp>
      <p:sp>
        <p:nvSpPr>
          <p:cNvPr id="1050272" name="Footer Placeholder 20"/>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6" name=""/>
        <p:cNvGrpSpPr/>
        <p:nvPr/>
      </p:nvGrpSpPr>
      <p:grpSpPr>
        <a:xfrm>
          <a:off x="0" y="0"/>
          <a:ext cx="0" cy="0"/>
          <a:chOff x="0" y="0"/>
          <a:chExt cx="0" cy="0"/>
        </a:xfrm>
      </p:grpSpPr>
      <p:sp>
        <p:nvSpPr>
          <p:cNvPr id="1050255" name="Title 1"/>
          <p:cNvSpPr>
            <a:spLocks noGrp="1"/>
          </p:cNvSpPr>
          <p:nvPr>
            <p:ph type="title"/>
          </p:nvPr>
        </p:nvSpPr>
        <p:spPr/>
        <p:txBody>
          <a:bodyPr/>
          <a:p>
            <a:r>
              <a:rPr kumimoji="0" lang="en-US" smtClean="0"/>
              <a:t>Click to edit Master title style</a:t>
            </a:r>
            <a:endParaRPr kumimoji="0" lang="en-US"/>
          </a:p>
        </p:txBody>
      </p:sp>
      <p:sp>
        <p:nvSpPr>
          <p:cNvPr id="105025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257"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258" name="Footer Placeholder 4"/>
          <p:cNvSpPr>
            <a:spLocks noGrp="1"/>
          </p:cNvSpPr>
          <p:nvPr>
            <p:ph type="ftr" sz="quarter" idx="11"/>
          </p:nvPr>
        </p:nvSpPr>
        <p:spPr/>
        <p:txBody>
          <a:bodyPr/>
          <a:p>
            <a:endParaRPr lang="en-US">
              <a:solidFill>
                <a:srgbClr val="575F6D"/>
              </a:solidFill>
            </a:endParaRPr>
          </a:p>
        </p:txBody>
      </p:sp>
      <p:sp>
        <p:nvSpPr>
          <p:cNvPr id="1050259"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00" name=""/>
        <p:cNvGrpSpPr/>
        <p:nvPr/>
      </p:nvGrpSpPr>
      <p:grpSpPr>
        <a:xfrm>
          <a:off x="0" y="0"/>
          <a:ext cx="0" cy="0"/>
          <a:chOff x="0" y="0"/>
          <a:chExt cx="0" cy="0"/>
        </a:xfrm>
      </p:grpSpPr>
      <p:sp>
        <p:nvSpPr>
          <p:cNvPr id="1050297" name="Vertical Title 1"/>
          <p:cNvSpPr>
            <a:spLocks noGrp="1"/>
          </p:cNvSpPr>
          <p:nvPr>
            <p:ph type="title" orient="vert"/>
          </p:nvPr>
        </p:nvSpPr>
        <p:spPr>
          <a:xfrm>
            <a:off x="6629400" y="275015"/>
            <a:ext cx="1676400" cy="5851525"/>
          </a:xfrm>
        </p:spPr>
        <p:txBody>
          <a:bodyPr vert="eaVert"/>
          <a:p>
            <a:r>
              <a:rPr kumimoji="0" lang="en-US" smtClean="0"/>
              <a:t>Click to edit Master title style</a:t>
            </a:r>
            <a:endParaRPr kumimoji="0" lang="en-US"/>
          </a:p>
        </p:txBody>
      </p:sp>
      <p:sp>
        <p:nvSpPr>
          <p:cNvPr id="1050298" name="Vertical Text Placeholder 2"/>
          <p:cNvSpPr>
            <a:spLocks noGrp="1"/>
          </p:cNvSpPr>
          <p:nvPr>
            <p:ph type="body" orient="vert" idx="1"/>
          </p:nvPr>
        </p:nvSpPr>
        <p:spPr>
          <a:xfrm>
            <a:off x="457200" y="275014"/>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299"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300" name="Footer Placeholder 4"/>
          <p:cNvSpPr>
            <a:spLocks noGrp="1"/>
          </p:cNvSpPr>
          <p:nvPr>
            <p:ph type="ftr" sz="quarter" idx="11"/>
          </p:nvPr>
        </p:nvSpPr>
        <p:spPr/>
        <p:txBody>
          <a:bodyPr/>
          <a:p>
            <a:endParaRPr lang="en-US">
              <a:solidFill>
                <a:srgbClr val="575F6D"/>
              </a:solidFill>
            </a:endParaRPr>
          </a:p>
        </p:txBody>
      </p:sp>
      <p:sp>
        <p:nvSpPr>
          <p:cNvPr id="1050301"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440" name=""/>
        <p:cNvGrpSpPr/>
        <p:nvPr/>
      </p:nvGrpSpPr>
      <p:grpSpPr>
        <a:xfrm>
          <a:off x="0" y="0"/>
          <a:ext cx="0" cy="0"/>
          <a:chOff x="0" y="0"/>
          <a:chExt cx="0" cy="0"/>
        </a:xfrm>
      </p:grpSpPr>
      <p:sp>
        <p:nvSpPr>
          <p:cNvPr id="1049687"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49688"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9689" name="Date Placeholder 27"/>
          <p:cNvSpPr>
            <a:spLocks noGrp="1"/>
          </p:cNvSpPr>
          <p:nvPr>
            <p:ph type="dt" sz="half" idx="10"/>
          </p:nvPr>
        </p:nvSpPr>
        <p:spPr bwMode="auto">
          <a:xfrm rot="5400000">
            <a:off x="7764621" y="1174097"/>
            <a:ext cx="2286000" cy="381000"/>
          </a:xfrm>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690" name="Footer Placeholder 16"/>
          <p:cNvSpPr>
            <a:spLocks noGrp="1"/>
          </p:cNvSpPr>
          <p:nvPr>
            <p:ph type="ftr" sz="quarter" idx="11"/>
          </p:nvPr>
        </p:nvSpPr>
        <p:spPr bwMode="auto">
          <a:xfrm rot="5400000">
            <a:off x="7077269" y="4181669"/>
            <a:ext cx="3657600" cy="384048"/>
          </a:xfrm>
        </p:spPr>
        <p:txBody>
          <a:bodyPr/>
          <a:p>
            <a:endParaRPr lang="en-US">
              <a:solidFill>
                <a:srgbClr val="575F6D"/>
              </a:solidFill>
            </a:endParaRPr>
          </a:p>
        </p:txBody>
      </p:sp>
      <p:sp>
        <p:nvSpPr>
          <p:cNvPr id="1049691"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692"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693"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694"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695"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696"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697"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698"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699"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700"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701"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02"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03"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04"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05"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06"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707" name="Slide Number Placeholder 28"/>
          <p:cNvSpPr>
            <a:spLocks noGrp="1"/>
          </p:cNvSpPr>
          <p:nvPr>
            <p:ph type="sldNum" sz="quarter" idx="12"/>
          </p:nvPr>
        </p:nvSpPr>
        <p:spPr bwMode="auto">
          <a:xfrm>
            <a:off x="1325544"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4" name=""/>
        <p:cNvGrpSpPr/>
        <p:nvPr/>
      </p:nvGrpSpPr>
      <p:grpSpPr>
        <a:xfrm>
          <a:off x="0" y="0"/>
          <a:ext cx="0" cy="0"/>
          <a:chOff x="0" y="0"/>
          <a:chExt cx="0" cy="0"/>
        </a:xfrm>
      </p:grpSpPr>
      <p:sp>
        <p:nvSpPr>
          <p:cNvPr id="1048647" name="Title 1"/>
          <p:cNvSpPr>
            <a:spLocks noGrp="1"/>
          </p:cNvSpPr>
          <p:nvPr>
            <p:ph type="title"/>
          </p:nvPr>
        </p:nvSpPr>
        <p:spPr/>
        <p:txBody>
          <a:bodyPr/>
          <a:p>
            <a:r>
              <a:rPr kumimoji="0" lang="en-US" smtClean="0"/>
              <a:t>Click to edit Master title style</a:t>
            </a:r>
            <a:endParaRPr kumimoji="0" lang="en-US"/>
          </a:p>
        </p:txBody>
      </p:sp>
      <p:sp>
        <p:nvSpPr>
          <p:cNvPr id="1048648"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9" name="Date Placeholder 6"/>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8650" name="Slide Number Placeholder 8"/>
          <p:cNvSpPr>
            <a:spLocks noGrp="1"/>
          </p:cNvSpPr>
          <p:nvPr>
            <p:ph type="sldNum" sz="quarter" idx="15"/>
          </p:nvPr>
        </p:nvSpPr>
        <p:spPr/>
        <p:txBody>
          <a:bodyPr rtlCol="0"/>
          <a:p>
            <a:fld id="{7FBD606D-FBCD-4AA4-B4E7-63FA4CABD2B9}" type="slidenum">
              <a:rPr lang="en-US" smtClean="0"/>
              <a:t>‹#›</a:t>
            </a:fld>
            <a:endParaRPr lang="en-US"/>
          </a:p>
        </p:txBody>
      </p:sp>
      <p:sp>
        <p:nvSpPr>
          <p:cNvPr id="1048651" name="Footer Placeholder 9"/>
          <p:cNvSpPr>
            <a:spLocks noGrp="1"/>
          </p:cNvSpPr>
          <p:nvPr>
            <p:ph type="ftr" sz="quarter" idx="16"/>
          </p:nvPr>
        </p:nvSpPr>
        <p:spPr/>
        <p:txBody>
          <a:bodyPr rtlCol="0"/>
          <a:p>
            <a:endParaRPr lang="en-US">
              <a:solidFill>
                <a:srgbClr val="575F6D"/>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437" name=""/>
        <p:cNvGrpSpPr/>
        <p:nvPr/>
      </p:nvGrpSpPr>
      <p:grpSpPr>
        <a:xfrm>
          <a:off x="0" y="0"/>
          <a:ext cx="0" cy="0"/>
          <a:chOff x="0" y="0"/>
          <a:chExt cx="0" cy="0"/>
        </a:xfrm>
      </p:grpSpPr>
      <p:sp>
        <p:nvSpPr>
          <p:cNvPr id="1049654"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9655"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9656" name="Date Placeholder 3"/>
          <p:cNvSpPr>
            <a:spLocks noGrp="1"/>
          </p:cNvSpPr>
          <p:nvPr>
            <p:ph type="dt" sz="half" idx="10"/>
          </p:nvPr>
        </p:nvSpPr>
        <p:spPr bwMode="auto">
          <a:xfrm rot="5400000">
            <a:off x="7763256" y="1170432"/>
            <a:ext cx="2286000" cy="381000"/>
          </a:xfrm>
        </p:spPr>
        <p:txBody>
          <a:bodyPr/>
          <a:p>
            <a:fld id="{20DF1469-91EE-4566-B6F3-5526569A9D0C}" type="datetimeFigureOut">
              <a:rPr lang="en-US" smtClean="0">
                <a:solidFill>
                  <a:srgbClr val="FFF39D"/>
                </a:solidFill>
              </a:rPr>
              <a:t>7/13/2018</a:t>
            </a:fld>
            <a:endParaRPr lang="en-US">
              <a:solidFill>
                <a:srgbClr val="FFF39D"/>
              </a:solidFill>
            </a:endParaRPr>
          </a:p>
        </p:txBody>
      </p:sp>
      <p:sp>
        <p:nvSpPr>
          <p:cNvPr id="1049657" name="Footer Placeholder 4"/>
          <p:cNvSpPr>
            <a:spLocks noGrp="1"/>
          </p:cNvSpPr>
          <p:nvPr>
            <p:ph type="ftr" sz="quarter" idx="11"/>
          </p:nvPr>
        </p:nvSpPr>
        <p:spPr bwMode="auto">
          <a:xfrm rot="5400000">
            <a:off x="7077456" y="4178808"/>
            <a:ext cx="3657600" cy="384048"/>
          </a:xfrm>
        </p:spPr>
        <p:txBody>
          <a:bodyPr/>
          <a:p>
            <a:endParaRPr lang="en-US">
              <a:solidFill>
                <a:srgbClr val="FFF39D"/>
              </a:solidFill>
            </a:endParaRPr>
          </a:p>
        </p:txBody>
      </p:sp>
      <p:sp>
        <p:nvSpPr>
          <p:cNvPr id="1049658"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659"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660"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661"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662"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663"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664"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665"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666"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667"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668"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669"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670"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671"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672"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673"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674" name="Slide Number Placeholder 5"/>
          <p:cNvSpPr>
            <a:spLocks noGrp="1"/>
          </p:cNvSpPr>
          <p:nvPr>
            <p:ph type="sldNum" sz="quarter" idx="12"/>
          </p:nvPr>
        </p:nvSpPr>
        <p:spPr bwMode="auto">
          <a:xfrm>
            <a:off x="1340616"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6" name=""/>
        <p:cNvGrpSpPr/>
        <p:nvPr/>
      </p:nvGrpSpPr>
      <p:grpSpPr>
        <a:xfrm>
          <a:off x="0" y="0"/>
          <a:ext cx="0" cy="0"/>
          <a:chOff x="0" y="0"/>
          <a:chExt cx="0" cy="0"/>
        </a:xfrm>
      </p:grpSpPr>
      <p:sp>
        <p:nvSpPr>
          <p:cNvPr id="1049648" name="Title 1"/>
          <p:cNvSpPr>
            <a:spLocks noGrp="1"/>
          </p:cNvSpPr>
          <p:nvPr>
            <p:ph type="title"/>
          </p:nvPr>
        </p:nvSpPr>
        <p:spPr/>
        <p:txBody>
          <a:bodyPr/>
          <a:p>
            <a:r>
              <a:rPr kumimoji="0" lang="en-US" smtClean="0"/>
              <a:t>Click to edit Master title style</a:t>
            </a:r>
            <a:endParaRPr kumimoji="0" lang="en-US"/>
          </a:p>
        </p:txBody>
      </p:sp>
      <p:sp>
        <p:nvSpPr>
          <p:cNvPr id="1049649" name="Date Placeholder 4"/>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650" name="Footer Placeholder 5"/>
          <p:cNvSpPr>
            <a:spLocks noGrp="1"/>
          </p:cNvSpPr>
          <p:nvPr>
            <p:ph type="ftr" sz="quarter" idx="11"/>
          </p:nvPr>
        </p:nvSpPr>
        <p:spPr/>
        <p:txBody>
          <a:bodyPr/>
          <a:p>
            <a:endParaRPr lang="en-US">
              <a:solidFill>
                <a:srgbClr val="575F6D"/>
              </a:solidFill>
            </a:endParaRPr>
          </a:p>
        </p:txBody>
      </p:sp>
      <p:sp>
        <p:nvSpPr>
          <p:cNvPr id="1049651" name="Slide Number Placeholder 6"/>
          <p:cNvSpPr>
            <a:spLocks noGrp="1"/>
          </p:cNvSpPr>
          <p:nvPr>
            <p:ph type="sldNum" sz="quarter" idx="12"/>
          </p:nvPr>
        </p:nvSpPr>
        <p:spPr/>
        <p:txBody>
          <a:bodyPr/>
          <a:p>
            <a:fld id="{7FBD606D-FBCD-4AA4-B4E7-63FA4CABD2B9}" type="slidenum">
              <a:rPr lang="en-US" smtClean="0"/>
              <a:t>‹#›</a:t>
            </a:fld>
            <a:endParaRPr lang="en-US"/>
          </a:p>
        </p:txBody>
      </p:sp>
      <p:sp>
        <p:nvSpPr>
          <p:cNvPr id="1049652"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653"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39" name=""/>
        <p:cNvGrpSpPr/>
        <p:nvPr/>
      </p:nvGrpSpPr>
      <p:grpSpPr>
        <a:xfrm>
          <a:off x="0" y="0"/>
          <a:ext cx="0" cy="0"/>
          <a:chOff x="0" y="0"/>
          <a:chExt cx="0" cy="0"/>
        </a:xfrm>
      </p:grpSpPr>
      <p:sp>
        <p:nvSpPr>
          <p:cNvPr id="1049679"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49680" name="Date Placeholder 6"/>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681" name="Footer Placeholder 7"/>
          <p:cNvSpPr>
            <a:spLocks noGrp="1"/>
          </p:cNvSpPr>
          <p:nvPr>
            <p:ph type="ftr" sz="quarter" idx="11"/>
          </p:nvPr>
        </p:nvSpPr>
        <p:spPr/>
        <p:txBody>
          <a:bodyPr/>
          <a:p>
            <a:endParaRPr lang="en-US">
              <a:solidFill>
                <a:srgbClr val="575F6D"/>
              </a:solidFill>
            </a:endParaRPr>
          </a:p>
        </p:txBody>
      </p:sp>
      <p:sp>
        <p:nvSpPr>
          <p:cNvPr id="1049682" name="Slide Number Placeholder 8"/>
          <p:cNvSpPr>
            <a:spLocks noGrp="1"/>
          </p:cNvSpPr>
          <p:nvPr>
            <p:ph type="sldNum" sz="quarter" idx="12"/>
          </p:nvPr>
        </p:nvSpPr>
        <p:spPr/>
        <p:txBody>
          <a:bodyPr/>
          <a:p>
            <a:fld id="{7FBD606D-FBCD-4AA4-B4E7-63FA4CABD2B9}" type="slidenum">
              <a:rPr lang="en-US" smtClean="0"/>
              <a:t>‹#›</a:t>
            </a:fld>
            <a:endParaRPr lang="en-US"/>
          </a:p>
        </p:txBody>
      </p:sp>
      <p:sp>
        <p:nvSpPr>
          <p:cNvPr id="1049683"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684"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685"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49686"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8" name=""/>
        <p:cNvGrpSpPr/>
        <p:nvPr/>
      </p:nvGrpSpPr>
      <p:grpSpPr>
        <a:xfrm>
          <a:off x="0" y="0"/>
          <a:ext cx="0" cy="0"/>
          <a:chOff x="0" y="0"/>
          <a:chExt cx="0" cy="0"/>
        </a:xfrm>
      </p:grpSpPr>
      <p:sp>
        <p:nvSpPr>
          <p:cNvPr id="1049675" name="Title 1"/>
          <p:cNvSpPr>
            <a:spLocks noGrp="1"/>
          </p:cNvSpPr>
          <p:nvPr>
            <p:ph type="title"/>
          </p:nvPr>
        </p:nvSpPr>
        <p:spPr/>
        <p:txBody>
          <a:bodyPr/>
          <a:p>
            <a:r>
              <a:rPr kumimoji="0" lang="en-US" smtClean="0"/>
              <a:t>Click to edit Master title style</a:t>
            </a:r>
            <a:endParaRPr kumimoji="0" lang="en-US"/>
          </a:p>
        </p:txBody>
      </p:sp>
      <p:sp>
        <p:nvSpPr>
          <p:cNvPr id="1049676" name="Date Placeholder 5"/>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677" name="Slide Number Placeholder 6"/>
          <p:cNvSpPr>
            <a:spLocks noGrp="1"/>
          </p:cNvSpPr>
          <p:nvPr>
            <p:ph type="sldNum" sz="quarter" idx="11"/>
          </p:nvPr>
        </p:nvSpPr>
        <p:spPr/>
        <p:txBody>
          <a:bodyPr rtlCol="0"/>
          <a:p>
            <a:fld id="{7FBD606D-FBCD-4AA4-B4E7-63FA4CABD2B9}" type="slidenum">
              <a:rPr lang="en-US" smtClean="0"/>
              <a:t>‹#›</a:t>
            </a:fld>
            <a:endParaRPr lang="en-US"/>
          </a:p>
        </p:txBody>
      </p:sp>
      <p:sp>
        <p:nvSpPr>
          <p:cNvPr id="1049678" name="Footer Placeholder 7"/>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3" name=""/>
        <p:cNvGrpSpPr/>
        <p:nvPr/>
      </p:nvGrpSpPr>
      <p:grpSpPr>
        <a:xfrm>
          <a:off x="0" y="0"/>
          <a:ext cx="0" cy="0"/>
          <a:chOff x="0" y="0"/>
          <a:chExt cx="0" cy="0"/>
        </a:xfrm>
      </p:grpSpPr>
      <p:sp>
        <p:nvSpPr>
          <p:cNvPr id="1049627" name="Date Placeholder 1"/>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628" name="Footer Placeholder 2"/>
          <p:cNvSpPr>
            <a:spLocks noGrp="1"/>
          </p:cNvSpPr>
          <p:nvPr>
            <p:ph type="ftr" sz="quarter" idx="11"/>
          </p:nvPr>
        </p:nvSpPr>
        <p:spPr/>
        <p:txBody>
          <a:bodyPr/>
          <a:p>
            <a:endParaRPr lang="en-US">
              <a:solidFill>
                <a:srgbClr val="575F6D"/>
              </a:solidFill>
            </a:endParaRPr>
          </a:p>
        </p:txBody>
      </p:sp>
      <p:sp>
        <p:nvSpPr>
          <p:cNvPr id="1049629" name="Slide Number Placeholder 3"/>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408" name=""/>
        <p:cNvGrpSpPr/>
        <p:nvPr/>
      </p:nvGrpSpPr>
      <p:grpSpPr>
        <a:xfrm>
          <a:off x="0" y="0"/>
          <a:ext cx="0" cy="0"/>
          <a:chOff x="0" y="0"/>
          <a:chExt cx="0" cy="0"/>
        </a:xfrm>
      </p:grpSpPr>
      <p:sp>
        <p:nvSpPr>
          <p:cNvPr id="1049372"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9373"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9374" name="Date Placeholder 3"/>
          <p:cNvSpPr>
            <a:spLocks noGrp="1"/>
          </p:cNvSpPr>
          <p:nvPr>
            <p:ph type="dt" sz="half" idx="10"/>
          </p:nvPr>
        </p:nvSpPr>
        <p:spPr bwMode="auto">
          <a:xfrm rot="5400000">
            <a:off x="7763256" y="1170432"/>
            <a:ext cx="2286000" cy="381000"/>
          </a:xfrm>
        </p:spPr>
        <p:txBody>
          <a:bodyPr/>
          <a:p>
            <a:fld id="{20DF1469-91EE-4566-B6F3-5526569A9D0C}" type="datetimeFigureOut">
              <a:rPr lang="en-US" smtClean="0">
                <a:solidFill>
                  <a:srgbClr val="FFF39D"/>
                </a:solidFill>
              </a:rPr>
              <a:t>7/13/2018</a:t>
            </a:fld>
            <a:endParaRPr lang="en-US">
              <a:solidFill>
                <a:srgbClr val="FFF39D"/>
              </a:solidFill>
            </a:endParaRPr>
          </a:p>
        </p:txBody>
      </p:sp>
      <p:sp>
        <p:nvSpPr>
          <p:cNvPr id="1049375" name="Footer Placeholder 4"/>
          <p:cNvSpPr>
            <a:spLocks noGrp="1"/>
          </p:cNvSpPr>
          <p:nvPr>
            <p:ph type="ftr" sz="quarter" idx="11"/>
          </p:nvPr>
        </p:nvSpPr>
        <p:spPr bwMode="auto">
          <a:xfrm rot="5400000">
            <a:off x="7077456" y="4178808"/>
            <a:ext cx="3657600" cy="384048"/>
          </a:xfrm>
        </p:spPr>
        <p:txBody>
          <a:bodyPr/>
          <a:p>
            <a:endParaRPr lang="en-US">
              <a:solidFill>
                <a:srgbClr val="FFF39D"/>
              </a:solidFill>
            </a:endParaRPr>
          </a:p>
        </p:txBody>
      </p:sp>
      <p:sp>
        <p:nvSpPr>
          <p:cNvPr id="1049376"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377"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378"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379"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380"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381"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382"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383"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384"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385"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386"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387"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388"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389"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390"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391"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392" name="Slide Number Placeholder 5"/>
          <p:cNvSpPr>
            <a:spLocks noGrp="1"/>
          </p:cNvSpPr>
          <p:nvPr>
            <p:ph type="sldNum" sz="quarter" idx="12"/>
          </p:nvPr>
        </p:nvSpPr>
        <p:spPr bwMode="auto">
          <a:xfrm>
            <a:off x="1340616"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434" name=""/>
        <p:cNvGrpSpPr/>
        <p:nvPr/>
      </p:nvGrpSpPr>
      <p:grpSpPr>
        <a:xfrm>
          <a:off x="0" y="0"/>
          <a:ext cx="0" cy="0"/>
          <a:chOff x="0" y="0"/>
          <a:chExt cx="0" cy="0"/>
        </a:xfrm>
      </p:grpSpPr>
      <p:sp>
        <p:nvSpPr>
          <p:cNvPr id="1049630"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631"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49632"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9633"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634"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635"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636"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637"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638"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639"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640" name="Date Placeholder 20"/>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641" name="Slide Number Placeholder 21"/>
          <p:cNvSpPr>
            <a:spLocks noGrp="1"/>
          </p:cNvSpPr>
          <p:nvPr>
            <p:ph type="sldNum" sz="quarter" idx="15"/>
          </p:nvPr>
        </p:nvSpPr>
        <p:spPr/>
        <p:txBody>
          <a:bodyPr rtlCol="0"/>
          <a:p>
            <a:fld id="{7FBD606D-FBCD-4AA4-B4E7-63FA4CABD2B9}" type="slidenum">
              <a:rPr lang="en-US" smtClean="0"/>
              <a:t>‹#›</a:t>
            </a:fld>
            <a:endParaRPr lang="en-US"/>
          </a:p>
        </p:txBody>
      </p:sp>
      <p:sp>
        <p:nvSpPr>
          <p:cNvPr id="1049642" name="Footer Placeholder 22"/>
          <p:cNvSpPr>
            <a:spLocks noGrp="1"/>
          </p:cNvSpPr>
          <p:nvPr>
            <p:ph type="ftr" sz="quarter" idx="16"/>
          </p:nvPr>
        </p:nvSpPr>
        <p:spPr/>
        <p:txBody>
          <a:bodyPr rtlCol="0"/>
          <a:p>
            <a:endParaRPr lang="en-US">
              <a:solidFill>
                <a:srgbClr val="575F6D"/>
              </a:solidFill>
            </a:endParaRPr>
          </a:p>
        </p:txBody>
      </p:sp>
    </p:spTree>
  </p:cSld>
  <p:clrMapOvr>
    <a:overrideClrMapping accent1="accent1" accent2="accent2" accent3="accent3" accent4="accent4" accent5="accent5" accent6="accent6" bg1="lt1" bg2="lt2" tx1="dk1" tx2="dk2"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31" name=""/>
        <p:cNvGrpSpPr/>
        <p:nvPr/>
      </p:nvGrpSpPr>
      <p:grpSpPr>
        <a:xfrm>
          <a:off x="0" y="0"/>
          <a:ext cx="0" cy="0"/>
          <a:chOff x="0" y="0"/>
          <a:chExt cx="0" cy="0"/>
        </a:xfrm>
      </p:grpSpPr>
      <p:sp>
        <p:nvSpPr>
          <p:cNvPr id="1049609"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610"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611"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49612"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49613"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9614"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615"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616"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617"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618"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619" name="Date Placeholder 16"/>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620" name="Slide Number Placeholder 17"/>
          <p:cNvSpPr>
            <a:spLocks noGrp="1"/>
          </p:cNvSpPr>
          <p:nvPr>
            <p:ph type="sldNum" sz="quarter" idx="11"/>
          </p:nvPr>
        </p:nvSpPr>
        <p:spPr/>
        <p:txBody>
          <a:bodyPr rtlCol="0"/>
          <a:p>
            <a:fld id="{7FBD606D-FBCD-4AA4-B4E7-63FA4CABD2B9}" type="slidenum">
              <a:rPr lang="en-US" smtClean="0"/>
              <a:t>‹#›</a:t>
            </a:fld>
            <a:endParaRPr lang="en-US"/>
          </a:p>
        </p:txBody>
      </p:sp>
      <p:sp>
        <p:nvSpPr>
          <p:cNvPr id="1049621" name="Footer Placeholder 20"/>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5" name=""/>
        <p:cNvGrpSpPr/>
        <p:nvPr/>
      </p:nvGrpSpPr>
      <p:grpSpPr>
        <a:xfrm>
          <a:off x="0" y="0"/>
          <a:ext cx="0" cy="0"/>
          <a:chOff x="0" y="0"/>
          <a:chExt cx="0" cy="0"/>
        </a:xfrm>
      </p:grpSpPr>
      <p:sp>
        <p:nvSpPr>
          <p:cNvPr id="1049643" name="Title 1"/>
          <p:cNvSpPr>
            <a:spLocks noGrp="1"/>
          </p:cNvSpPr>
          <p:nvPr>
            <p:ph type="title"/>
          </p:nvPr>
        </p:nvSpPr>
        <p:spPr/>
        <p:txBody>
          <a:bodyPr/>
          <a:p>
            <a:r>
              <a:rPr kumimoji="0" lang="en-US" smtClean="0"/>
              <a:t>Click to edit Master title style</a:t>
            </a:r>
            <a:endParaRPr kumimoji="0" lang="en-US"/>
          </a:p>
        </p:txBody>
      </p:sp>
      <p:sp>
        <p:nvSpPr>
          <p:cNvPr id="1049644"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645"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646" name="Footer Placeholder 4"/>
          <p:cNvSpPr>
            <a:spLocks noGrp="1"/>
          </p:cNvSpPr>
          <p:nvPr>
            <p:ph type="ftr" sz="quarter" idx="11"/>
          </p:nvPr>
        </p:nvSpPr>
        <p:spPr/>
        <p:txBody>
          <a:bodyPr/>
          <a:p>
            <a:endParaRPr lang="en-US">
              <a:solidFill>
                <a:srgbClr val="575F6D"/>
              </a:solidFill>
            </a:endParaRPr>
          </a:p>
        </p:txBody>
      </p:sp>
      <p:sp>
        <p:nvSpPr>
          <p:cNvPr id="1049647"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2" name=""/>
        <p:cNvGrpSpPr/>
        <p:nvPr/>
      </p:nvGrpSpPr>
      <p:grpSpPr>
        <a:xfrm>
          <a:off x="0" y="0"/>
          <a:ext cx="0" cy="0"/>
          <a:chOff x="0" y="0"/>
          <a:chExt cx="0" cy="0"/>
        </a:xfrm>
      </p:grpSpPr>
      <p:sp>
        <p:nvSpPr>
          <p:cNvPr id="1049622" name="Vertical Title 1"/>
          <p:cNvSpPr>
            <a:spLocks noGrp="1"/>
          </p:cNvSpPr>
          <p:nvPr>
            <p:ph type="title" orient="vert"/>
          </p:nvPr>
        </p:nvSpPr>
        <p:spPr>
          <a:xfrm>
            <a:off x="6629400" y="275009"/>
            <a:ext cx="1676400" cy="5851525"/>
          </a:xfrm>
        </p:spPr>
        <p:txBody>
          <a:bodyPr vert="eaVert"/>
          <a:p>
            <a:r>
              <a:rPr kumimoji="0" lang="en-US" smtClean="0"/>
              <a:t>Click to edit Master title style</a:t>
            </a:r>
            <a:endParaRPr kumimoji="0" lang="en-US"/>
          </a:p>
        </p:txBody>
      </p:sp>
      <p:sp>
        <p:nvSpPr>
          <p:cNvPr id="1049623" name="Vertical Text Placeholder 2"/>
          <p:cNvSpPr>
            <a:spLocks noGrp="1"/>
          </p:cNvSpPr>
          <p:nvPr>
            <p:ph type="body" orient="vert" idx="1"/>
          </p:nvPr>
        </p:nvSpPr>
        <p:spPr>
          <a:xfrm>
            <a:off x="457200" y="275008"/>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624"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625" name="Footer Placeholder 4"/>
          <p:cNvSpPr>
            <a:spLocks noGrp="1"/>
          </p:cNvSpPr>
          <p:nvPr>
            <p:ph type="ftr" sz="quarter" idx="11"/>
          </p:nvPr>
        </p:nvSpPr>
        <p:spPr/>
        <p:txBody>
          <a:bodyPr/>
          <a:p>
            <a:endParaRPr lang="en-US">
              <a:solidFill>
                <a:srgbClr val="575F6D"/>
              </a:solidFill>
            </a:endParaRPr>
          </a:p>
        </p:txBody>
      </p:sp>
      <p:sp>
        <p:nvSpPr>
          <p:cNvPr id="1049626"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395" name=""/>
        <p:cNvGrpSpPr/>
        <p:nvPr/>
      </p:nvGrpSpPr>
      <p:grpSpPr>
        <a:xfrm>
          <a:off x="0" y="0"/>
          <a:ext cx="0" cy="0"/>
          <a:chOff x="0" y="0"/>
          <a:chExt cx="0" cy="0"/>
        </a:xfrm>
      </p:grpSpPr>
      <p:sp>
        <p:nvSpPr>
          <p:cNvPr id="1049260"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49261"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9262" name="Date Placeholder 27"/>
          <p:cNvSpPr>
            <a:spLocks noGrp="1"/>
          </p:cNvSpPr>
          <p:nvPr>
            <p:ph type="dt" sz="half" idx="10"/>
          </p:nvPr>
        </p:nvSpPr>
        <p:spPr bwMode="auto">
          <a:xfrm rot="5400000">
            <a:off x="7764621" y="1174097"/>
            <a:ext cx="2286000" cy="381000"/>
          </a:xfrm>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263" name="Footer Placeholder 16"/>
          <p:cNvSpPr>
            <a:spLocks noGrp="1"/>
          </p:cNvSpPr>
          <p:nvPr>
            <p:ph type="ftr" sz="quarter" idx="11"/>
          </p:nvPr>
        </p:nvSpPr>
        <p:spPr bwMode="auto">
          <a:xfrm rot="5400000">
            <a:off x="7077269" y="4181669"/>
            <a:ext cx="3657600" cy="384048"/>
          </a:xfrm>
        </p:spPr>
        <p:txBody>
          <a:bodyPr/>
          <a:p>
            <a:endParaRPr lang="en-US">
              <a:solidFill>
                <a:srgbClr val="575F6D"/>
              </a:solidFill>
            </a:endParaRPr>
          </a:p>
        </p:txBody>
      </p:sp>
      <p:sp>
        <p:nvSpPr>
          <p:cNvPr id="1049264"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265"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266"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267"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268"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269"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270"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271"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272"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273"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274"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75"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76"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77"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78"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79"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80" name="Slide Number Placeholder 28"/>
          <p:cNvSpPr>
            <a:spLocks noGrp="1"/>
          </p:cNvSpPr>
          <p:nvPr>
            <p:ph type="sldNum" sz="quarter" idx="12"/>
          </p:nvPr>
        </p:nvSpPr>
        <p:spPr bwMode="auto">
          <a:xfrm>
            <a:off x="1325544"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08" name=""/>
        <p:cNvGrpSpPr/>
        <p:nvPr/>
      </p:nvGrpSpPr>
      <p:grpSpPr>
        <a:xfrm>
          <a:off x="0" y="0"/>
          <a:ext cx="0" cy="0"/>
          <a:chOff x="0" y="0"/>
          <a:chExt cx="0" cy="0"/>
        </a:xfrm>
      </p:grpSpPr>
      <p:sp>
        <p:nvSpPr>
          <p:cNvPr id="1048665" name="Title 1"/>
          <p:cNvSpPr>
            <a:spLocks noGrp="1"/>
          </p:cNvSpPr>
          <p:nvPr>
            <p:ph type="title"/>
          </p:nvPr>
        </p:nvSpPr>
        <p:spPr/>
        <p:txBody>
          <a:bodyPr/>
          <a:p>
            <a:r>
              <a:rPr kumimoji="0" lang="en-US" smtClean="0"/>
              <a:t>Click to edit Master title style</a:t>
            </a:r>
            <a:endParaRPr kumimoji="0" lang="en-US"/>
          </a:p>
        </p:txBody>
      </p:sp>
      <p:sp>
        <p:nvSpPr>
          <p:cNvPr id="1048666"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7" name="Date Placeholder 6"/>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8668" name="Slide Number Placeholder 8"/>
          <p:cNvSpPr>
            <a:spLocks noGrp="1"/>
          </p:cNvSpPr>
          <p:nvPr>
            <p:ph type="sldNum" sz="quarter" idx="15"/>
          </p:nvPr>
        </p:nvSpPr>
        <p:spPr/>
        <p:txBody>
          <a:bodyPr rtlCol="0"/>
          <a:p>
            <a:fld id="{7FBD606D-FBCD-4AA4-B4E7-63FA4CABD2B9}" type="slidenum">
              <a:rPr lang="en-US" smtClean="0"/>
              <a:t>‹#›</a:t>
            </a:fld>
            <a:endParaRPr lang="en-US"/>
          </a:p>
        </p:txBody>
      </p:sp>
      <p:sp>
        <p:nvSpPr>
          <p:cNvPr id="1048669" name="Footer Placeholder 9"/>
          <p:cNvSpPr>
            <a:spLocks noGrp="1"/>
          </p:cNvSpPr>
          <p:nvPr>
            <p:ph type="ftr" sz="quarter" idx="16"/>
          </p:nvPr>
        </p:nvSpPr>
        <p:spPr/>
        <p:txBody>
          <a:bodyPr rtlCol="0"/>
          <a:p>
            <a:endParaRPr lang="en-US">
              <a:solidFill>
                <a:srgbClr val="575F6D"/>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399" name=""/>
        <p:cNvGrpSpPr/>
        <p:nvPr/>
      </p:nvGrpSpPr>
      <p:grpSpPr>
        <a:xfrm>
          <a:off x="0" y="0"/>
          <a:ext cx="0" cy="0"/>
          <a:chOff x="0" y="0"/>
          <a:chExt cx="0" cy="0"/>
        </a:xfrm>
      </p:grpSpPr>
      <p:sp>
        <p:nvSpPr>
          <p:cNvPr id="1049301"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9302"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9303" name="Date Placeholder 3"/>
          <p:cNvSpPr>
            <a:spLocks noGrp="1"/>
          </p:cNvSpPr>
          <p:nvPr>
            <p:ph type="dt" sz="half" idx="10"/>
          </p:nvPr>
        </p:nvSpPr>
        <p:spPr bwMode="auto">
          <a:xfrm rot="5400000">
            <a:off x="7763256" y="1170432"/>
            <a:ext cx="2286000" cy="381000"/>
          </a:xfrm>
        </p:spPr>
        <p:txBody>
          <a:bodyPr/>
          <a:p>
            <a:fld id="{20DF1469-91EE-4566-B6F3-5526569A9D0C}" type="datetimeFigureOut">
              <a:rPr lang="en-US" smtClean="0">
                <a:solidFill>
                  <a:srgbClr val="FFF39D"/>
                </a:solidFill>
              </a:rPr>
              <a:t>7/13/2018</a:t>
            </a:fld>
            <a:endParaRPr lang="en-US">
              <a:solidFill>
                <a:srgbClr val="FFF39D"/>
              </a:solidFill>
            </a:endParaRPr>
          </a:p>
        </p:txBody>
      </p:sp>
      <p:sp>
        <p:nvSpPr>
          <p:cNvPr id="1049304" name="Footer Placeholder 4"/>
          <p:cNvSpPr>
            <a:spLocks noGrp="1"/>
          </p:cNvSpPr>
          <p:nvPr>
            <p:ph type="ftr" sz="quarter" idx="11"/>
          </p:nvPr>
        </p:nvSpPr>
        <p:spPr bwMode="auto">
          <a:xfrm rot="5400000">
            <a:off x="7077456" y="4178808"/>
            <a:ext cx="3657600" cy="384048"/>
          </a:xfrm>
        </p:spPr>
        <p:txBody>
          <a:bodyPr/>
          <a:p>
            <a:endParaRPr lang="en-US">
              <a:solidFill>
                <a:srgbClr val="FFF39D"/>
              </a:solidFill>
            </a:endParaRPr>
          </a:p>
        </p:txBody>
      </p:sp>
      <p:sp>
        <p:nvSpPr>
          <p:cNvPr id="1049305"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306"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307"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308"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309"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310"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311"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312"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313"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314"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315"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316"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317"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318"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319"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320"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321" name="Slide Number Placeholder 5"/>
          <p:cNvSpPr>
            <a:spLocks noGrp="1"/>
          </p:cNvSpPr>
          <p:nvPr>
            <p:ph type="sldNum" sz="quarter" idx="12"/>
          </p:nvPr>
        </p:nvSpPr>
        <p:spPr bwMode="auto">
          <a:xfrm>
            <a:off x="1340616"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00" name=""/>
        <p:cNvGrpSpPr/>
        <p:nvPr/>
      </p:nvGrpSpPr>
      <p:grpSpPr>
        <a:xfrm>
          <a:off x="0" y="0"/>
          <a:ext cx="0" cy="0"/>
          <a:chOff x="0" y="0"/>
          <a:chExt cx="0" cy="0"/>
        </a:xfrm>
      </p:grpSpPr>
      <p:sp>
        <p:nvSpPr>
          <p:cNvPr id="1049322" name="Title 1"/>
          <p:cNvSpPr>
            <a:spLocks noGrp="1"/>
          </p:cNvSpPr>
          <p:nvPr>
            <p:ph type="title"/>
          </p:nvPr>
        </p:nvSpPr>
        <p:spPr/>
        <p:txBody>
          <a:bodyPr/>
          <a:p>
            <a:r>
              <a:rPr kumimoji="0" lang="en-US" smtClean="0"/>
              <a:t>Click to edit Master title style</a:t>
            </a:r>
            <a:endParaRPr kumimoji="0" lang="en-US"/>
          </a:p>
        </p:txBody>
      </p:sp>
      <p:sp>
        <p:nvSpPr>
          <p:cNvPr id="1049323" name="Date Placeholder 4"/>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324" name="Footer Placeholder 5"/>
          <p:cNvSpPr>
            <a:spLocks noGrp="1"/>
          </p:cNvSpPr>
          <p:nvPr>
            <p:ph type="ftr" sz="quarter" idx="11"/>
          </p:nvPr>
        </p:nvSpPr>
        <p:spPr/>
        <p:txBody>
          <a:bodyPr/>
          <a:p>
            <a:endParaRPr lang="en-US">
              <a:solidFill>
                <a:srgbClr val="575F6D"/>
              </a:solidFill>
            </a:endParaRPr>
          </a:p>
        </p:txBody>
      </p:sp>
      <p:sp>
        <p:nvSpPr>
          <p:cNvPr id="1049325" name="Slide Number Placeholder 6"/>
          <p:cNvSpPr>
            <a:spLocks noGrp="1"/>
          </p:cNvSpPr>
          <p:nvPr>
            <p:ph type="sldNum" sz="quarter" idx="12"/>
          </p:nvPr>
        </p:nvSpPr>
        <p:spPr/>
        <p:txBody>
          <a:bodyPr/>
          <a:p>
            <a:fld id="{7FBD606D-FBCD-4AA4-B4E7-63FA4CABD2B9}" type="slidenum">
              <a:rPr lang="en-US" smtClean="0"/>
              <a:t>‹#›</a:t>
            </a:fld>
            <a:endParaRPr lang="en-US"/>
          </a:p>
        </p:txBody>
      </p:sp>
      <p:sp>
        <p:nvSpPr>
          <p:cNvPr id="1049326"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327"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94" name=""/>
        <p:cNvGrpSpPr/>
        <p:nvPr/>
      </p:nvGrpSpPr>
      <p:grpSpPr>
        <a:xfrm>
          <a:off x="0" y="0"/>
          <a:ext cx="0" cy="0"/>
          <a:chOff x="0" y="0"/>
          <a:chExt cx="0" cy="0"/>
        </a:xfrm>
      </p:grpSpPr>
      <p:sp>
        <p:nvSpPr>
          <p:cNvPr id="1049252"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49253" name="Date Placeholder 6"/>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254" name="Footer Placeholder 7"/>
          <p:cNvSpPr>
            <a:spLocks noGrp="1"/>
          </p:cNvSpPr>
          <p:nvPr>
            <p:ph type="ftr" sz="quarter" idx="11"/>
          </p:nvPr>
        </p:nvSpPr>
        <p:spPr/>
        <p:txBody>
          <a:bodyPr/>
          <a:p>
            <a:endParaRPr lang="en-US">
              <a:solidFill>
                <a:srgbClr val="575F6D"/>
              </a:solidFill>
            </a:endParaRPr>
          </a:p>
        </p:txBody>
      </p:sp>
      <p:sp>
        <p:nvSpPr>
          <p:cNvPr id="1049255" name="Slide Number Placeholder 8"/>
          <p:cNvSpPr>
            <a:spLocks noGrp="1"/>
          </p:cNvSpPr>
          <p:nvPr>
            <p:ph type="sldNum" sz="quarter" idx="12"/>
          </p:nvPr>
        </p:nvSpPr>
        <p:spPr/>
        <p:txBody>
          <a:bodyPr/>
          <a:p>
            <a:fld id="{7FBD606D-FBCD-4AA4-B4E7-63FA4CABD2B9}" type="slidenum">
              <a:rPr lang="en-US" smtClean="0"/>
              <a:t>‹#›</a:t>
            </a:fld>
            <a:endParaRPr lang="en-US"/>
          </a:p>
        </p:txBody>
      </p:sp>
      <p:sp>
        <p:nvSpPr>
          <p:cNvPr id="1049256"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257"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258"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49259"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8" name=""/>
        <p:cNvGrpSpPr/>
        <p:nvPr/>
      </p:nvGrpSpPr>
      <p:grpSpPr>
        <a:xfrm>
          <a:off x="0" y="0"/>
          <a:ext cx="0" cy="0"/>
          <a:chOff x="0" y="0"/>
          <a:chExt cx="0" cy="0"/>
        </a:xfrm>
      </p:grpSpPr>
      <p:sp>
        <p:nvSpPr>
          <p:cNvPr id="1049297" name="Title 1"/>
          <p:cNvSpPr>
            <a:spLocks noGrp="1"/>
          </p:cNvSpPr>
          <p:nvPr>
            <p:ph type="title"/>
          </p:nvPr>
        </p:nvSpPr>
        <p:spPr/>
        <p:txBody>
          <a:bodyPr/>
          <a:p>
            <a:r>
              <a:rPr kumimoji="0" lang="en-US" smtClean="0"/>
              <a:t>Click to edit Master title style</a:t>
            </a:r>
            <a:endParaRPr kumimoji="0" lang="en-US"/>
          </a:p>
        </p:txBody>
      </p:sp>
      <p:sp>
        <p:nvSpPr>
          <p:cNvPr id="1049298" name="Date Placeholder 5"/>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299" name="Slide Number Placeholder 6"/>
          <p:cNvSpPr>
            <a:spLocks noGrp="1"/>
          </p:cNvSpPr>
          <p:nvPr>
            <p:ph type="sldNum" sz="quarter" idx="11"/>
          </p:nvPr>
        </p:nvSpPr>
        <p:spPr/>
        <p:txBody>
          <a:bodyPr rtlCol="0"/>
          <a:p>
            <a:fld id="{7FBD606D-FBCD-4AA4-B4E7-63FA4CABD2B9}" type="slidenum">
              <a:rPr lang="en-US" smtClean="0"/>
              <a:t>‹#›</a:t>
            </a:fld>
            <a:endParaRPr lang="en-US"/>
          </a:p>
        </p:txBody>
      </p:sp>
      <p:sp>
        <p:nvSpPr>
          <p:cNvPr id="1049300" name="Footer Placeholder 7"/>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02" name=""/>
        <p:cNvGrpSpPr/>
        <p:nvPr/>
      </p:nvGrpSpPr>
      <p:grpSpPr>
        <a:xfrm>
          <a:off x="0" y="0"/>
          <a:ext cx="0" cy="0"/>
          <a:chOff x="0" y="0"/>
          <a:chExt cx="0" cy="0"/>
        </a:xfrm>
      </p:grpSpPr>
      <p:sp>
        <p:nvSpPr>
          <p:cNvPr id="1049333" name="Title 1"/>
          <p:cNvSpPr>
            <a:spLocks noGrp="1"/>
          </p:cNvSpPr>
          <p:nvPr>
            <p:ph type="title"/>
          </p:nvPr>
        </p:nvSpPr>
        <p:spPr/>
        <p:txBody>
          <a:bodyPr/>
          <a:p>
            <a:r>
              <a:rPr kumimoji="0" lang="en-US" smtClean="0"/>
              <a:t>Click to edit Master title style</a:t>
            </a:r>
            <a:endParaRPr kumimoji="0" lang="en-US"/>
          </a:p>
        </p:txBody>
      </p:sp>
      <p:sp>
        <p:nvSpPr>
          <p:cNvPr id="1049334" name="Date Placeholder 4"/>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335" name="Footer Placeholder 5"/>
          <p:cNvSpPr>
            <a:spLocks noGrp="1"/>
          </p:cNvSpPr>
          <p:nvPr>
            <p:ph type="ftr" sz="quarter" idx="11"/>
          </p:nvPr>
        </p:nvSpPr>
        <p:spPr/>
        <p:txBody>
          <a:bodyPr/>
          <a:p>
            <a:endParaRPr lang="en-US">
              <a:solidFill>
                <a:srgbClr val="575F6D"/>
              </a:solidFill>
            </a:endParaRPr>
          </a:p>
        </p:txBody>
      </p:sp>
      <p:sp>
        <p:nvSpPr>
          <p:cNvPr id="1049336" name="Slide Number Placeholder 6"/>
          <p:cNvSpPr>
            <a:spLocks noGrp="1"/>
          </p:cNvSpPr>
          <p:nvPr>
            <p:ph type="sldNum" sz="quarter" idx="12"/>
          </p:nvPr>
        </p:nvSpPr>
        <p:spPr/>
        <p:txBody>
          <a:bodyPr/>
          <a:p>
            <a:fld id="{7FBD606D-FBCD-4AA4-B4E7-63FA4CABD2B9}" type="slidenum">
              <a:rPr lang="en-US" smtClean="0"/>
              <a:t>‹#›</a:t>
            </a:fld>
            <a:endParaRPr lang="en-US"/>
          </a:p>
        </p:txBody>
      </p:sp>
      <p:sp>
        <p:nvSpPr>
          <p:cNvPr id="1049337"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338"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6" name=""/>
        <p:cNvGrpSpPr/>
        <p:nvPr/>
      </p:nvGrpSpPr>
      <p:grpSpPr>
        <a:xfrm>
          <a:off x="0" y="0"/>
          <a:ext cx="0" cy="0"/>
          <a:chOff x="0" y="0"/>
          <a:chExt cx="0" cy="0"/>
        </a:xfrm>
      </p:grpSpPr>
      <p:sp>
        <p:nvSpPr>
          <p:cNvPr id="1049281" name="Date Placeholder 1"/>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282" name="Footer Placeholder 2"/>
          <p:cNvSpPr>
            <a:spLocks noGrp="1"/>
          </p:cNvSpPr>
          <p:nvPr>
            <p:ph type="ftr" sz="quarter" idx="11"/>
          </p:nvPr>
        </p:nvSpPr>
        <p:spPr/>
        <p:txBody>
          <a:bodyPr/>
          <a:p>
            <a:endParaRPr lang="en-US">
              <a:solidFill>
                <a:srgbClr val="575F6D"/>
              </a:solidFill>
            </a:endParaRPr>
          </a:p>
        </p:txBody>
      </p:sp>
      <p:sp>
        <p:nvSpPr>
          <p:cNvPr id="1049283" name="Slide Number Placeholder 3"/>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397" name=""/>
        <p:cNvGrpSpPr/>
        <p:nvPr/>
      </p:nvGrpSpPr>
      <p:grpSpPr>
        <a:xfrm>
          <a:off x="0" y="0"/>
          <a:ext cx="0" cy="0"/>
          <a:chOff x="0" y="0"/>
          <a:chExt cx="0" cy="0"/>
        </a:xfrm>
      </p:grpSpPr>
      <p:sp>
        <p:nvSpPr>
          <p:cNvPr id="1049284"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285"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49286"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9287"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288"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289"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290"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291"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292"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93"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294" name="Date Placeholder 20"/>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295" name="Slide Number Placeholder 21"/>
          <p:cNvSpPr>
            <a:spLocks noGrp="1"/>
          </p:cNvSpPr>
          <p:nvPr>
            <p:ph type="sldNum" sz="quarter" idx="15"/>
          </p:nvPr>
        </p:nvSpPr>
        <p:spPr/>
        <p:txBody>
          <a:bodyPr rtlCol="0"/>
          <a:p>
            <a:fld id="{7FBD606D-FBCD-4AA4-B4E7-63FA4CABD2B9}" type="slidenum">
              <a:rPr lang="en-US" smtClean="0"/>
              <a:t>‹#›</a:t>
            </a:fld>
            <a:endParaRPr lang="en-US"/>
          </a:p>
        </p:txBody>
      </p:sp>
      <p:sp>
        <p:nvSpPr>
          <p:cNvPr id="1049296" name="Footer Placeholder 22"/>
          <p:cNvSpPr>
            <a:spLocks noGrp="1"/>
          </p:cNvSpPr>
          <p:nvPr>
            <p:ph type="ftr" sz="quarter" idx="16"/>
          </p:nvPr>
        </p:nvSpPr>
        <p:spPr/>
        <p:txBody>
          <a:bodyPr rtlCol="0"/>
          <a:p>
            <a:endParaRPr lang="en-US">
              <a:solidFill>
                <a:srgbClr val="575F6D"/>
              </a:solidFill>
            </a:endParaRPr>
          </a:p>
        </p:txBody>
      </p:sp>
    </p:spTree>
  </p:cSld>
  <p:clrMapOvr>
    <a:overrideClrMapping accent1="accent1" accent2="accent2" accent3="accent3" accent4="accent4" accent5="accent5" accent6="accent6" bg1="lt1" bg2="lt2" tx1="dk1" tx2="dk2"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392" name=""/>
        <p:cNvGrpSpPr/>
        <p:nvPr/>
      </p:nvGrpSpPr>
      <p:grpSpPr>
        <a:xfrm>
          <a:off x="0" y="0"/>
          <a:ext cx="0" cy="0"/>
          <a:chOff x="0" y="0"/>
          <a:chExt cx="0" cy="0"/>
        </a:xfrm>
      </p:grpSpPr>
      <p:sp>
        <p:nvSpPr>
          <p:cNvPr id="1049234"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235"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36"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49237"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49238"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9239"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240"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241"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242"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243"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244" name="Date Placeholder 16"/>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245" name="Slide Number Placeholder 17"/>
          <p:cNvSpPr>
            <a:spLocks noGrp="1"/>
          </p:cNvSpPr>
          <p:nvPr>
            <p:ph type="sldNum" sz="quarter" idx="11"/>
          </p:nvPr>
        </p:nvSpPr>
        <p:spPr/>
        <p:txBody>
          <a:bodyPr rtlCol="0"/>
          <a:p>
            <a:fld id="{7FBD606D-FBCD-4AA4-B4E7-63FA4CABD2B9}" type="slidenum">
              <a:rPr lang="en-US" smtClean="0"/>
              <a:t>‹#›</a:t>
            </a:fld>
            <a:endParaRPr lang="en-US"/>
          </a:p>
        </p:txBody>
      </p:sp>
      <p:sp>
        <p:nvSpPr>
          <p:cNvPr id="1049246" name="Footer Placeholder 20"/>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01" name=""/>
        <p:cNvGrpSpPr/>
        <p:nvPr/>
      </p:nvGrpSpPr>
      <p:grpSpPr>
        <a:xfrm>
          <a:off x="0" y="0"/>
          <a:ext cx="0" cy="0"/>
          <a:chOff x="0" y="0"/>
          <a:chExt cx="0" cy="0"/>
        </a:xfrm>
      </p:grpSpPr>
      <p:sp>
        <p:nvSpPr>
          <p:cNvPr id="1049328" name="Title 1"/>
          <p:cNvSpPr>
            <a:spLocks noGrp="1"/>
          </p:cNvSpPr>
          <p:nvPr>
            <p:ph type="title"/>
          </p:nvPr>
        </p:nvSpPr>
        <p:spPr/>
        <p:txBody>
          <a:bodyPr/>
          <a:p>
            <a:r>
              <a:rPr kumimoji="0" lang="en-US" smtClean="0"/>
              <a:t>Click to edit Master title style</a:t>
            </a:r>
            <a:endParaRPr kumimoji="0" lang="en-US"/>
          </a:p>
        </p:txBody>
      </p:sp>
      <p:sp>
        <p:nvSpPr>
          <p:cNvPr id="1049329"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330"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331" name="Footer Placeholder 4"/>
          <p:cNvSpPr>
            <a:spLocks noGrp="1"/>
          </p:cNvSpPr>
          <p:nvPr>
            <p:ph type="ftr" sz="quarter" idx="11"/>
          </p:nvPr>
        </p:nvSpPr>
        <p:spPr/>
        <p:txBody>
          <a:bodyPr/>
          <a:p>
            <a:endParaRPr lang="en-US">
              <a:solidFill>
                <a:srgbClr val="575F6D"/>
              </a:solidFill>
            </a:endParaRPr>
          </a:p>
        </p:txBody>
      </p:sp>
      <p:sp>
        <p:nvSpPr>
          <p:cNvPr id="1049332"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93" name=""/>
        <p:cNvGrpSpPr/>
        <p:nvPr/>
      </p:nvGrpSpPr>
      <p:grpSpPr>
        <a:xfrm>
          <a:off x="0" y="0"/>
          <a:ext cx="0" cy="0"/>
          <a:chOff x="0" y="0"/>
          <a:chExt cx="0" cy="0"/>
        </a:xfrm>
      </p:grpSpPr>
      <p:sp>
        <p:nvSpPr>
          <p:cNvPr id="1049247" name="Vertical Title 1"/>
          <p:cNvSpPr>
            <a:spLocks noGrp="1"/>
          </p:cNvSpPr>
          <p:nvPr>
            <p:ph type="title" orient="vert"/>
          </p:nvPr>
        </p:nvSpPr>
        <p:spPr>
          <a:xfrm>
            <a:off x="6629400" y="275001"/>
            <a:ext cx="1676400" cy="5851525"/>
          </a:xfrm>
        </p:spPr>
        <p:txBody>
          <a:bodyPr vert="eaVert"/>
          <a:p>
            <a:r>
              <a:rPr kumimoji="0" lang="en-US" smtClean="0"/>
              <a:t>Click to edit Master title style</a:t>
            </a:r>
            <a:endParaRPr kumimoji="0" lang="en-US"/>
          </a:p>
        </p:txBody>
      </p:sp>
      <p:sp>
        <p:nvSpPr>
          <p:cNvPr id="1049248" name="Vertical Text Placeholder 2"/>
          <p:cNvSpPr>
            <a:spLocks noGrp="1"/>
          </p:cNvSpPr>
          <p:nvPr>
            <p:ph type="body" orient="vert" idx="1"/>
          </p:nvPr>
        </p:nvSpPr>
        <p:spPr>
          <a:xfrm>
            <a:off x="457200" y="275000"/>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249"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250" name="Footer Placeholder 4"/>
          <p:cNvSpPr>
            <a:spLocks noGrp="1"/>
          </p:cNvSpPr>
          <p:nvPr>
            <p:ph type="ftr" sz="quarter" idx="11"/>
          </p:nvPr>
        </p:nvSpPr>
        <p:spPr/>
        <p:txBody>
          <a:bodyPr/>
          <a:p>
            <a:endParaRPr lang="en-US">
              <a:solidFill>
                <a:srgbClr val="575F6D"/>
              </a:solidFill>
            </a:endParaRPr>
          </a:p>
        </p:txBody>
      </p:sp>
      <p:sp>
        <p:nvSpPr>
          <p:cNvPr id="1049251"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510" name=""/>
        <p:cNvGrpSpPr/>
        <p:nvPr/>
      </p:nvGrpSpPr>
      <p:grpSpPr>
        <a:xfrm>
          <a:off x="0" y="0"/>
          <a:ext cx="0" cy="0"/>
          <a:chOff x="0" y="0"/>
          <a:chExt cx="0" cy="0"/>
        </a:xfrm>
      </p:grpSpPr>
      <p:sp>
        <p:nvSpPr>
          <p:cNvPr id="1050380"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50381"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50382" name="Date Placeholder 27"/>
          <p:cNvSpPr>
            <a:spLocks noGrp="1"/>
          </p:cNvSpPr>
          <p:nvPr>
            <p:ph type="dt" sz="half" idx="10"/>
          </p:nvPr>
        </p:nvSpPr>
        <p:spPr bwMode="auto">
          <a:xfrm rot="5400000">
            <a:off x="7764621" y="1174097"/>
            <a:ext cx="2286000" cy="381000"/>
          </a:xfrm>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383" name="Footer Placeholder 16"/>
          <p:cNvSpPr>
            <a:spLocks noGrp="1"/>
          </p:cNvSpPr>
          <p:nvPr>
            <p:ph type="ftr" sz="quarter" idx="11"/>
          </p:nvPr>
        </p:nvSpPr>
        <p:spPr bwMode="auto">
          <a:xfrm rot="5400000">
            <a:off x="7077269" y="4181669"/>
            <a:ext cx="3657600" cy="384048"/>
          </a:xfrm>
        </p:spPr>
        <p:txBody>
          <a:bodyPr/>
          <a:p>
            <a:endParaRPr lang="en-US">
              <a:solidFill>
                <a:srgbClr val="575F6D"/>
              </a:solidFill>
            </a:endParaRPr>
          </a:p>
        </p:txBody>
      </p:sp>
      <p:sp>
        <p:nvSpPr>
          <p:cNvPr id="1050384"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385"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386"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387"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388"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389"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390"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391"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392"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393"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394"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395"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396"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397"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398"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399"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400" name="Slide Number Placeholder 28"/>
          <p:cNvSpPr>
            <a:spLocks noGrp="1"/>
          </p:cNvSpPr>
          <p:nvPr>
            <p:ph type="sldNum" sz="quarter" idx="12"/>
          </p:nvPr>
        </p:nvSpPr>
        <p:spPr bwMode="auto">
          <a:xfrm>
            <a:off x="1325544"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23" name=""/>
        <p:cNvGrpSpPr/>
        <p:nvPr/>
      </p:nvGrpSpPr>
      <p:grpSpPr>
        <a:xfrm>
          <a:off x="0" y="0"/>
          <a:ext cx="0" cy="0"/>
          <a:chOff x="0" y="0"/>
          <a:chExt cx="0" cy="0"/>
        </a:xfrm>
      </p:grpSpPr>
      <p:sp>
        <p:nvSpPr>
          <p:cNvPr id="1048683" name="Title 1"/>
          <p:cNvSpPr>
            <a:spLocks noGrp="1"/>
          </p:cNvSpPr>
          <p:nvPr>
            <p:ph type="title"/>
          </p:nvPr>
        </p:nvSpPr>
        <p:spPr/>
        <p:txBody>
          <a:bodyPr/>
          <a:p>
            <a:r>
              <a:rPr kumimoji="0" lang="en-US" smtClean="0"/>
              <a:t>Click to edit Master title style</a:t>
            </a:r>
            <a:endParaRPr kumimoji="0" lang="en-US"/>
          </a:p>
        </p:txBody>
      </p:sp>
      <p:sp>
        <p:nvSpPr>
          <p:cNvPr id="1048684"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5" name="Date Placeholder 6"/>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8686" name="Slide Number Placeholder 8"/>
          <p:cNvSpPr>
            <a:spLocks noGrp="1"/>
          </p:cNvSpPr>
          <p:nvPr>
            <p:ph type="sldNum" sz="quarter" idx="15"/>
          </p:nvPr>
        </p:nvSpPr>
        <p:spPr/>
        <p:txBody>
          <a:bodyPr rtlCol="0"/>
          <a:p>
            <a:fld id="{7FBD606D-FBCD-4AA4-B4E7-63FA4CABD2B9}" type="slidenum">
              <a:rPr lang="en-US" smtClean="0"/>
              <a:t>‹#›</a:t>
            </a:fld>
            <a:endParaRPr lang="en-US"/>
          </a:p>
        </p:txBody>
      </p:sp>
      <p:sp>
        <p:nvSpPr>
          <p:cNvPr id="1048687" name="Footer Placeholder 9"/>
          <p:cNvSpPr>
            <a:spLocks noGrp="1"/>
          </p:cNvSpPr>
          <p:nvPr>
            <p:ph type="ftr" sz="quarter" idx="16"/>
          </p:nvPr>
        </p:nvSpPr>
        <p:spPr/>
        <p:txBody>
          <a:bodyPr rtlCol="0"/>
          <a:p>
            <a:endParaRPr lang="en-US">
              <a:solidFill>
                <a:srgbClr val="575F6D"/>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508" name=""/>
        <p:cNvGrpSpPr/>
        <p:nvPr/>
      </p:nvGrpSpPr>
      <p:grpSpPr>
        <a:xfrm>
          <a:off x="0" y="0"/>
          <a:ext cx="0" cy="0"/>
          <a:chOff x="0" y="0"/>
          <a:chExt cx="0" cy="0"/>
        </a:xfrm>
      </p:grpSpPr>
      <p:sp>
        <p:nvSpPr>
          <p:cNvPr id="1050346"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50347"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50348" name="Date Placeholder 3"/>
          <p:cNvSpPr>
            <a:spLocks noGrp="1"/>
          </p:cNvSpPr>
          <p:nvPr>
            <p:ph type="dt" sz="half" idx="10"/>
          </p:nvPr>
        </p:nvSpPr>
        <p:spPr bwMode="auto">
          <a:xfrm rot="5400000">
            <a:off x="7763256" y="1170432"/>
            <a:ext cx="2286000" cy="381000"/>
          </a:xfrm>
        </p:spPr>
        <p:txBody>
          <a:bodyPr/>
          <a:p>
            <a:fld id="{20DF1469-91EE-4566-B6F3-5526569A9D0C}" type="datetimeFigureOut">
              <a:rPr lang="en-US" smtClean="0">
                <a:solidFill>
                  <a:srgbClr val="FFF39D"/>
                </a:solidFill>
              </a:rPr>
              <a:t>7/13/2018</a:t>
            </a:fld>
            <a:endParaRPr lang="en-US">
              <a:solidFill>
                <a:srgbClr val="FFF39D"/>
              </a:solidFill>
            </a:endParaRPr>
          </a:p>
        </p:txBody>
      </p:sp>
      <p:sp>
        <p:nvSpPr>
          <p:cNvPr id="1050349" name="Footer Placeholder 4"/>
          <p:cNvSpPr>
            <a:spLocks noGrp="1"/>
          </p:cNvSpPr>
          <p:nvPr>
            <p:ph type="ftr" sz="quarter" idx="11"/>
          </p:nvPr>
        </p:nvSpPr>
        <p:spPr bwMode="auto">
          <a:xfrm rot="5400000">
            <a:off x="7077456" y="4178808"/>
            <a:ext cx="3657600" cy="384048"/>
          </a:xfrm>
        </p:spPr>
        <p:txBody>
          <a:bodyPr/>
          <a:p>
            <a:endParaRPr lang="en-US">
              <a:solidFill>
                <a:srgbClr val="FFF39D"/>
              </a:solidFill>
            </a:endParaRPr>
          </a:p>
        </p:txBody>
      </p:sp>
      <p:sp>
        <p:nvSpPr>
          <p:cNvPr id="1050350"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351"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352"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353"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354"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355"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356"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357"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358"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359"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360"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361"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362"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363"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364"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365"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366" name="Slide Number Placeholder 5"/>
          <p:cNvSpPr>
            <a:spLocks noGrp="1"/>
          </p:cNvSpPr>
          <p:nvPr>
            <p:ph type="sldNum" sz="quarter" idx="12"/>
          </p:nvPr>
        </p:nvSpPr>
        <p:spPr bwMode="auto">
          <a:xfrm>
            <a:off x="1340616"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2" name=""/>
        <p:cNvGrpSpPr/>
        <p:nvPr/>
      </p:nvGrpSpPr>
      <p:grpSpPr>
        <a:xfrm>
          <a:off x="0" y="0"/>
          <a:ext cx="0" cy="0"/>
          <a:chOff x="0" y="0"/>
          <a:chExt cx="0" cy="0"/>
        </a:xfrm>
      </p:grpSpPr>
      <p:sp>
        <p:nvSpPr>
          <p:cNvPr id="1050315" name="Title 1"/>
          <p:cNvSpPr>
            <a:spLocks noGrp="1"/>
          </p:cNvSpPr>
          <p:nvPr>
            <p:ph type="title"/>
          </p:nvPr>
        </p:nvSpPr>
        <p:spPr/>
        <p:txBody>
          <a:bodyPr/>
          <a:p>
            <a:r>
              <a:rPr kumimoji="0" lang="en-US" smtClean="0"/>
              <a:t>Click to edit Master title style</a:t>
            </a:r>
            <a:endParaRPr kumimoji="0" lang="en-US"/>
          </a:p>
        </p:txBody>
      </p:sp>
      <p:sp>
        <p:nvSpPr>
          <p:cNvPr id="1050316" name="Date Placeholder 4"/>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317" name="Footer Placeholder 5"/>
          <p:cNvSpPr>
            <a:spLocks noGrp="1"/>
          </p:cNvSpPr>
          <p:nvPr>
            <p:ph type="ftr" sz="quarter" idx="11"/>
          </p:nvPr>
        </p:nvSpPr>
        <p:spPr/>
        <p:txBody>
          <a:bodyPr/>
          <a:p>
            <a:endParaRPr lang="en-US">
              <a:solidFill>
                <a:srgbClr val="575F6D"/>
              </a:solidFill>
            </a:endParaRPr>
          </a:p>
        </p:txBody>
      </p:sp>
      <p:sp>
        <p:nvSpPr>
          <p:cNvPr id="1050318" name="Slide Number Placeholder 6"/>
          <p:cNvSpPr>
            <a:spLocks noGrp="1"/>
          </p:cNvSpPr>
          <p:nvPr>
            <p:ph type="sldNum" sz="quarter" idx="12"/>
          </p:nvPr>
        </p:nvSpPr>
        <p:spPr/>
        <p:txBody>
          <a:bodyPr/>
          <a:p>
            <a:fld id="{7FBD606D-FBCD-4AA4-B4E7-63FA4CABD2B9}" type="slidenum">
              <a:rPr lang="en-US" smtClean="0"/>
              <a:t>‹#›</a:t>
            </a:fld>
            <a:endParaRPr lang="en-US"/>
          </a:p>
        </p:txBody>
      </p:sp>
      <p:sp>
        <p:nvSpPr>
          <p:cNvPr id="1050319"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320"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04" name=""/>
        <p:cNvGrpSpPr/>
        <p:nvPr/>
      </p:nvGrpSpPr>
      <p:grpSpPr>
        <a:xfrm>
          <a:off x="0" y="0"/>
          <a:ext cx="0" cy="0"/>
          <a:chOff x="0" y="0"/>
          <a:chExt cx="0" cy="0"/>
        </a:xfrm>
      </p:grpSpPr>
      <p:sp>
        <p:nvSpPr>
          <p:cNvPr id="1050324"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50325" name="Date Placeholder 6"/>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326" name="Footer Placeholder 7"/>
          <p:cNvSpPr>
            <a:spLocks noGrp="1"/>
          </p:cNvSpPr>
          <p:nvPr>
            <p:ph type="ftr" sz="quarter" idx="11"/>
          </p:nvPr>
        </p:nvSpPr>
        <p:spPr/>
        <p:txBody>
          <a:bodyPr/>
          <a:p>
            <a:endParaRPr lang="en-US">
              <a:solidFill>
                <a:srgbClr val="575F6D"/>
              </a:solidFill>
            </a:endParaRPr>
          </a:p>
        </p:txBody>
      </p:sp>
      <p:sp>
        <p:nvSpPr>
          <p:cNvPr id="1050327" name="Slide Number Placeholder 8"/>
          <p:cNvSpPr>
            <a:spLocks noGrp="1"/>
          </p:cNvSpPr>
          <p:nvPr>
            <p:ph type="sldNum" sz="quarter" idx="12"/>
          </p:nvPr>
        </p:nvSpPr>
        <p:spPr/>
        <p:txBody>
          <a:bodyPr/>
          <a:p>
            <a:fld id="{7FBD606D-FBCD-4AA4-B4E7-63FA4CABD2B9}" type="slidenum">
              <a:rPr lang="en-US" smtClean="0"/>
              <a:t>‹#›</a:t>
            </a:fld>
            <a:endParaRPr lang="en-US"/>
          </a:p>
        </p:txBody>
      </p:sp>
      <p:sp>
        <p:nvSpPr>
          <p:cNvPr id="1050328"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329"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330"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50331"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03" name=""/>
        <p:cNvGrpSpPr/>
        <p:nvPr/>
      </p:nvGrpSpPr>
      <p:grpSpPr>
        <a:xfrm>
          <a:off x="0" y="0"/>
          <a:ext cx="0" cy="0"/>
          <a:chOff x="0" y="0"/>
          <a:chExt cx="0" cy="0"/>
        </a:xfrm>
      </p:grpSpPr>
      <p:sp>
        <p:nvSpPr>
          <p:cNvPr id="1049339"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49340" name="Date Placeholder 6"/>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341" name="Footer Placeholder 7"/>
          <p:cNvSpPr>
            <a:spLocks noGrp="1"/>
          </p:cNvSpPr>
          <p:nvPr>
            <p:ph type="ftr" sz="quarter" idx="11"/>
          </p:nvPr>
        </p:nvSpPr>
        <p:spPr/>
        <p:txBody>
          <a:bodyPr/>
          <a:p>
            <a:endParaRPr lang="en-US">
              <a:solidFill>
                <a:srgbClr val="575F6D"/>
              </a:solidFill>
            </a:endParaRPr>
          </a:p>
        </p:txBody>
      </p:sp>
      <p:sp>
        <p:nvSpPr>
          <p:cNvPr id="1049342" name="Slide Number Placeholder 8"/>
          <p:cNvSpPr>
            <a:spLocks noGrp="1"/>
          </p:cNvSpPr>
          <p:nvPr>
            <p:ph type="sldNum" sz="quarter" idx="12"/>
          </p:nvPr>
        </p:nvSpPr>
        <p:spPr/>
        <p:txBody>
          <a:bodyPr/>
          <a:p>
            <a:fld id="{7FBD606D-FBCD-4AA4-B4E7-63FA4CABD2B9}" type="slidenum">
              <a:rPr lang="en-US" smtClean="0"/>
              <a:t>‹#›</a:t>
            </a:fld>
            <a:endParaRPr lang="en-US"/>
          </a:p>
        </p:txBody>
      </p:sp>
      <p:sp>
        <p:nvSpPr>
          <p:cNvPr id="1049343"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344"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345"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49346"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6" name=""/>
        <p:cNvGrpSpPr/>
        <p:nvPr/>
      </p:nvGrpSpPr>
      <p:grpSpPr>
        <a:xfrm>
          <a:off x="0" y="0"/>
          <a:ext cx="0" cy="0"/>
          <a:chOff x="0" y="0"/>
          <a:chExt cx="0" cy="0"/>
        </a:xfrm>
      </p:grpSpPr>
      <p:sp>
        <p:nvSpPr>
          <p:cNvPr id="1050337" name="Title 1"/>
          <p:cNvSpPr>
            <a:spLocks noGrp="1"/>
          </p:cNvSpPr>
          <p:nvPr>
            <p:ph type="title"/>
          </p:nvPr>
        </p:nvSpPr>
        <p:spPr/>
        <p:txBody>
          <a:bodyPr/>
          <a:p>
            <a:r>
              <a:rPr kumimoji="0" lang="en-US" smtClean="0"/>
              <a:t>Click to edit Master title style</a:t>
            </a:r>
            <a:endParaRPr kumimoji="0" lang="en-US"/>
          </a:p>
        </p:txBody>
      </p:sp>
      <p:sp>
        <p:nvSpPr>
          <p:cNvPr id="1050338" name="Date Placeholder 5"/>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339" name="Slide Number Placeholder 6"/>
          <p:cNvSpPr>
            <a:spLocks noGrp="1"/>
          </p:cNvSpPr>
          <p:nvPr>
            <p:ph type="sldNum" sz="quarter" idx="11"/>
          </p:nvPr>
        </p:nvSpPr>
        <p:spPr/>
        <p:txBody>
          <a:bodyPr rtlCol="0"/>
          <a:p>
            <a:fld id="{7FBD606D-FBCD-4AA4-B4E7-63FA4CABD2B9}" type="slidenum">
              <a:rPr lang="en-US" smtClean="0"/>
              <a:t>‹#›</a:t>
            </a:fld>
            <a:endParaRPr lang="en-US"/>
          </a:p>
        </p:txBody>
      </p:sp>
      <p:sp>
        <p:nvSpPr>
          <p:cNvPr id="1050340" name="Footer Placeholder 7"/>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3" name=""/>
        <p:cNvGrpSpPr/>
        <p:nvPr/>
      </p:nvGrpSpPr>
      <p:grpSpPr>
        <a:xfrm>
          <a:off x="0" y="0"/>
          <a:ext cx="0" cy="0"/>
          <a:chOff x="0" y="0"/>
          <a:chExt cx="0" cy="0"/>
        </a:xfrm>
      </p:grpSpPr>
      <p:sp>
        <p:nvSpPr>
          <p:cNvPr id="1050321" name="Date Placeholder 1"/>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322" name="Footer Placeholder 2"/>
          <p:cNvSpPr>
            <a:spLocks noGrp="1"/>
          </p:cNvSpPr>
          <p:nvPr>
            <p:ph type="ftr" sz="quarter" idx="11"/>
          </p:nvPr>
        </p:nvSpPr>
        <p:spPr/>
        <p:txBody>
          <a:bodyPr/>
          <a:p>
            <a:endParaRPr lang="en-US">
              <a:solidFill>
                <a:srgbClr val="575F6D"/>
              </a:solidFill>
            </a:endParaRPr>
          </a:p>
        </p:txBody>
      </p:sp>
      <p:sp>
        <p:nvSpPr>
          <p:cNvPr id="1050323" name="Slide Number Placeholder 3"/>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509" name=""/>
        <p:cNvGrpSpPr/>
        <p:nvPr/>
      </p:nvGrpSpPr>
      <p:grpSpPr>
        <a:xfrm>
          <a:off x="0" y="0"/>
          <a:ext cx="0" cy="0"/>
          <a:chOff x="0" y="0"/>
          <a:chExt cx="0" cy="0"/>
        </a:xfrm>
      </p:grpSpPr>
      <p:sp>
        <p:nvSpPr>
          <p:cNvPr id="1050367"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368"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50369"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50370"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371"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372"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373"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374"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375"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376"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377" name="Date Placeholder 20"/>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378" name="Slide Number Placeholder 21"/>
          <p:cNvSpPr>
            <a:spLocks noGrp="1"/>
          </p:cNvSpPr>
          <p:nvPr>
            <p:ph type="sldNum" sz="quarter" idx="15"/>
          </p:nvPr>
        </p:nvSpPr>
        <p:spPr/>
        <p:txBody>
          <a:bodyPr rtlCol="0"/>
          <a:p>
            <a:fld id="{7FBD606D-FBCD-4AA4-B4E7-63FA4CABD2B9}" type="slidenum">
              <a:rPr lang="en-US" smtClean="0"/>
              <a:t>‹#›</a:t>
            </a:fld>
            <a:endParaRPr lang="en-US"/>
          </a:p>
        </p:txBody>
      </p:sp>
      <p:sp>
        <p:nvSpPr>
          <p:cNvPr id="1050379" name="Footer Placeholder 22"/>
          <p:cNvSpPr>
            <a:spLocks noGrp="1"/>
          </p:cNvSpPr>
          <p:nvPr>
            <p:ph type="ftr" sz="quarter" idx="16"/>
          </p:nvPr>
        </p:nvSpPr>
        <p:spPr/>
        <p:txBody>
          <a:bodyPr rtlCol="0"/>
          <a:p>
            <a:endParaRPr lang="en-US">
              <a:solidFill>
                <a:srgbClr val="575F6D"/>
              </a:solidFill>
            </a:endParaRPr>
          </a:p>
        </p:txBody>
      </p:sp>
    </p:spTree>
  </p:cSld>
  <p:clrMapOvr>
    <a:overrideClrMapping accent1="accent1" accent2="accent2" accent3="accent3" accent4="accent4" accent5="accent5" accent6="accent6" bg1="lt1" bg2="lt2" tx1="dk1" tx2="dk2"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01" name=""/>
        <p:cNvGrpSpPr/>
        <p:nvPr/>
      </p:nvGrpSpPr>
      <p:grpSpPr>
        <a:xfrm>
          <a:off x="0" y="0"/>
          <a:ext cx="0" cy="0"/>
          <a:chOff x="0" y="0"/>
          <a:chExt cx="0" cy="0"/>
        </a:xfrm>
      </p:grpSpPr>
      <p:sp>
        <p:nvSpPr>
          <p:cNvPr id="1050302"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303"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304"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50305"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50306"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50307"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308"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309"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310"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311"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312" name="Date Placeholder 16"/>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313" name="Slide Number Placeholder 17"/>
          <p:cNvSpPr>
            <a:spLocks noGrp="1"/>
          </p:cNvSpPr>
          <p:nvPr>
            <p:ph type="sldNum" sz="quarter" idx="11"/>
          </p:nvPr>
        </p:nvSpPr>
        <p:spPr/>
        <p:txBody>
          <a:bodyPr rtlCol="0"/>
          <a:p>
            <a:fld id="{7FBD606D-FBCD-4AA4-B4E7-63FA4CABD2B9}" type="slidenum">
              <a:rPr lang="en-US" smtClean="0"/>
              <a:t>‹#›</a:t>
            </a:fld>
            <a:endParaRPr lang="en-US"/>
          </a:p>
        </p:txBody>
      </p:sp>
      <p:sp>
        <p:nvSpPr>
          <p:cNvPr id="1050314" name="Footer Placeholder 20"/>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05" name=""/>
        <p:cNvGrpSpPr/>
        <p:nvPr/>
      </p:nvGrpSpPr>
      <p:grpSpPr>
        <a:xfrm>
          <a:off x="0" y="0"/>
          <a:ext cx="0" cy="0"/>
          <a:chOff x="0" y="0"/>
          <a:chExt cx="0" cy="0"/>
        </a:xfrm>
      </p:grpSpPr>
      <p:sp>
        <p:nvSpPr>
          <p:cNvPr id="1050332" name="Title 1"/>
          <p:cNvSpPr>
            <a:spLocks noGrp="1"/>
          </p:cNvSpPr>
          <p:nvPr>
            <p:ph type="title"/>
          </p:nvPr>
        </p:nvSpPr>
        <p:spPr/>
        <p:txBody>
          <a:bodyPr/>
          <a:p>
            <a:r>
              <a:rPr kumimoji="0" lang="en-US" smtClean="0"/>
              <a:t>Click to edit Master title style</a:t>
            </a:r>
            <a:endParaRPr kumimoji="0" lang="en-US"/>
          </a:p>
        </p:txBody>
      </p:sp>
      <p:sp>
        <p:nvSpPr>
          <p:cNvPr id="1050333"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334"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335" name="Footer Placeholder 4"/>
          <p:cNvSpPr>
            <a:spLocks noGrp="1"/>
          </p:cNvSpPr>
          <p:nvPr>
            <p:ph type="ftr" sz="quarter" idx="11"/>
          </p:nvPr>
        </p:nvSpPr>
        <p:spPr/>
        <p:txBody>
          <a:bodyPr/>
          <a:p>
            <a:endParaRPr lang="en-US">
              <a:solidFill>
                <a:srgbClr val="575F6D"/>
              </a:solidFill>
            </a:endParaRPr>
          </a:p>
        </p:txBody>
      </p:sp>
      <p:sp>
        <p:nvSpPr>
          <p:cNvPr id="1050336"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07" name=""/>
        <p:cNvGrpSpPr/>
        <p:nvPr/>
      </p:nvGrpSpPr>
      <p:grpSpPr>
        <a:xfrm>
          <a:off x="0" y="0"/>
          <a:ext cx="0" cy="0"/>
          <a:chOff x="0" y="0"/>
          <a:chExt cx="0" cy="0"/>
        </a:xfrm>
      </p:grpSpPr>
      <p:sp>
        <p:nvSpPr>
          <p:cNvPr id="1050341" name="Vertical Title 1"/>
          <p:cNvSpPr>
            <a:spLocks noGrp="1"/>
          </p:cNvSpPr>
          <p:nvPr>
            <p:ph type="title" orient="vert"/>
          </p:nvPr>
        </p:nvSpPr>
        <p:spPr>
          <a:xfrm>
            <a:off x="6629400" y="274991"/>
            <a:ext cx="1676400" cy="5851525"/>
          </a:xfrm>
        </p:spPr>
        <p:txBody>
          <a:bodyPr vert="eaVert"/>
          <a:p>
            <a:r>
              <a:rPr kumimoji="0" lang="en-US" smtClean="0"/>
              <a:t>Click to edit Master title style</a:t>
            </a:r>
            <a:endParaRPr kumimoji="0" lang="en-US"/>
          </a:p>
        </p:txBody>
      </p:sp>
      <p:sp>
        <p:nvSpPr>
          <p:cNvPr id="1050342" name="Vertical Text Placeholder 2"/>
          <p:cNvSpPr>
            <a:spLocks noGrp="1"/>
          </p:cNvSpPr>
          <p:nvPr>
            <p:ph type="body" orient="vert" idx="1"/>
          </p:nvPr>
        </p:nvSpPr>
        <p:spPr>
          <a:xfrm>
            <a:off x="457200" y="274990"/>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343"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344" name="Footer Placeholder 4"/>
          <p:cNvSpPr>
            <a:spLocks noGrp="1"/>
          </p:cNvSpPr>
          <p:nvPr>
            <p:ph type="ftr" sz="quarter" idx="11"/>
          </p:nvPr>
        </p:nvSpPr>
        <p:spPr/>
        <p:txBody>
          <a:bodyPr/>
          <a:p>
            <a:endParaRPr lang="en-US">
              <a:solidFill>
                <a:srgbClr val="575F6D"/>
              </a:solidFill>
            </a:endParaRPr>
          </a:p>
        </p:txBody>
      </p:sp>
      <p:sp>
        <p:nvSpPr>
          <p:cNvPr id="1050345"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485" name=""/>
        <p:cNvGrpSpPr/>
        <p:nvPr/>
      </p:nvGrpSpPr>
      <p:grpSpPr>
        <a:xfrm>
          <a:off x="0" y="0"/>
          <a:ext cx="0" cy="0"/>
          <a:chOff x="0" y="0"/>
          <a:chExt cx="0" cy="0"/>
        </a:xfrm>
      </p:grpSpPr>
      <p:sp>
        <p:nvSpPr>
          <p:cNvPr id="1050131"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50132"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50133" name="Date Placeholder 27"/>
          <p:cNvSpPr>
            <a:spLocks noGrp="1"/>
          </p:cNvSpPr>
          <p:nvPr>
            <p:ph type="dt" sz="half" idx="10"/>
          </p:nvPr>
        </p:nvSpPr>
        <p:spPr bwMode="auto">
          <a:xfrm rot="5400000">
            <a:off x="7764621" y="1174097"/>
            <a:ext cx="2286000" cy="381000"/>
          </a:xfrm>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134" name="Footer Placeholder 16"/>
          <p:cNvSpPr>
            <a:spLocks noGrp="1"/>
          </p:cNvSpPr>
          <p:nvPr>
            <p:ph type="ftr" sz="quarter" idx="11"/>
          </p:nvPr>
        </p:nvSpPr>
        <p:spPr bwMode="auto">
          <a:xfrm rot="5400000">
            <a:off x="7077269" y="4181669"/>
            <a:ext cx="3657600" cy="384048"/>
          </a:xfrm>
        </p:spPr>
        <p:txBody>
          <a:bodyPr/>
          <a:p>
            <a:endParaRPr lang="en-US">
              <a:solidFill>
                <a:srgbClr val="575F6D"/>
              </a:solidFill>
            </a:endParaRPr>
          </a:p>
        </p:txBody>
      </p:sp>
      <p:sp>
        <p:nvSpPr>
          <p:cNvPr id="1050135"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136"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137"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138"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139"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140"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141"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142"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143"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144"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145"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146"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147"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148"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149"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150"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151" name="Slide Number Placeholder 28"/>
          <p:cNvSpPr>
            <a:spLocks noGrp="1"/>
          </p:cNvSpPr>
          <p:nvPr>
            <p:ph type="sldNum" sz="quarter" idx="12"/>
          </p:nvPr>
        </p:nvSpPr>
        <p:spPr bwMode="auto">
          <a:xfrm>
            <a:off x="1325544"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37" name=""/>
        <p:cNvGrpSpPr/>
        <p:nvPr/>
      </p:nvGrpSpPr>
      <p:grpSpPr>
        <a:xfrm>
          <a:off x="0" y="0"/>
          <a:ext cx="0" cy="0"/>
          <a:chOff x="0" y="0"/>
          <a:chExt cx="0" cy="0"/>
        </a:xfrm>
      </p:grpSpPr>
      <p:sp>
        <p:nvSpPr>
          <p:cNvPr id="1048700" name="Title 1"/>
          <p:cNvSpPr>
            <a:spLocks noGrp="1"/>
          </p:cNvSpPr>
          <p:nvPr>
            <p:ph type="title"/>
          </p:nvPr>
        </p:nvSpPr>
        <p:spPr/>
        <p:txBody>
          <a:bodyPr/>
          <a:p>
            <a:r>
              <a:rPr kumimoji="0" lang="en-US" smtClean="0"/>
              <a:t>Click to edit Master title style</a:t>
            </a:r>
            <a:endParaRPr kumimoji="0" lang="en-US"/>
          </a:p>
        </p:txBody>
      </p:sp>
      <p:sp>
        <p:nvSpPr>
          <p:cNvPr id="1048701"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2" name="Date Placeholder 6"/>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8703" name="Slide Number Placeholder 8"/>
          <p:cNvSpPr>
            <a:spLocks noGrp="1"/>
          </p:cNvSpPr>
          <p:nvPr>
            <p:ph type="sldNum" sz="quarter" idx="15"/>
          </p:nvPr>
        </p:nvSpPr>
        <p:spPr/>
        <p:txBody>
          <a:bodyPr rtlCol="0"/>
          <a:p>
            <a:fld id="{7FBD606D-FBCD-4AA4-B4E7-63FA4CABD2B9}" type="slidenum">
              <a:rPr lang="en-US" smtClean="0"/>
              <a:t>‹#›</a:t>
            </a:fld>
            <a:endParaRPr lang="en-US"/>
          </a:p>
        </p:txBody>
      </p:sp>
      <p:sp>
        <p:nvSpPr>
          <p:cNvPr id="1048704" name="Footer Placeholder 9"/>
          <p:cNvSpPr>
            <a:spLocks noGrp="1"/>
          </p:cNvSpPr>
          <p:nvPr>
            <p:ph type="ftr" sz="quarter" idx="16"/>
          </p:nvPr>
        </p:nvSpPr>
        <p:spPr/>
        <p:txBody>
          <a:bodyPr rtlCol="0"/>
          <a:p>
            <a:endParaRPr lang="en-US">
              <a:solidFill>
                <a:srgbClr val="575F6D"/>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490" name=""/>
        <p:cNvGrpSpPr/>
        <p:nvPr/>
      </p:nvGrpSpPr>
      <p:grpSpPr>
        <a:xfrm>
          <a:off x="0" y="0"/>
          <a:ext cx="0" cy="0"/>
          <a:chOff x="0" y="0"/>
          <a:chExt cx="0" cy="0"/>
        </a:xfrm>
      </p:grpSpPr>
      <p:sp>
        <p:nvSpPr>
          <p:cNvPr id="1050182"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50183"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50184" name="Date Placeholder 3"/>
          <p:cNvSpPr>
            <a:spLocks noGrp="1"/>
          </p:cNvSpPr>
          <p:nvPr>
            <p:ph type="dt" sz="half" idx="10"/>
          </p:nvPr>
        </p:nvSpPr>
        <p:spPr bwMode="auto">
          <a:xfrm rot="5400000">
            <a:off x="7763256" y="1170432"/>
            <a:ext cx="2286000" cy="381000"/>
          </a:xfrm>
        </p:spPr>
        <p:txBody>
          <a:bodyPr/>
          <a:p>
            <a:fld id="{20DF1469-91EE-4566-B6F3-5526569A9D0C}" type="datetimeFigureOut">
              <a:rPr lang="en-US" smtClean="0">
                <a:solidFill>
                  <a:srgbClr val="FFF39D"/>
                </a:solidFill>
              </a:rPr>
              <a:t>7/13/2018</a:t>
            </a:fld>
            <a:endParaRPr lang="en-US">
              <a:solidFill>
                <a:srgbClr val="FFF39D"/>
              </a:solidFill>
            </a:endParaRPr>
          </a:p>
        </p:txBody>
      </p:sp>
      <p:sp>
        <p:nvSpPr>
          <p:cNvPr id="1050185" name="Footer Placeholder 4"/>
          <p:cNvSpPr>
            <a:spLocks noGrp="1"/>
          </p:cNvSpPr>
          <p:nvPr>
            <p:ph type="ftr" sz="quarter" idx="11"/>
          </p:nvPr>
        </p:nvSpPr>
        <p:spPr bwMode="auto">
          <a:xfrm rot="5400000">
            <a:off x="7077456" y="4178808"/>
            <a:ext cx="3657600" cy="384048"/>
          </a:xfrm>
        </p:spPr>
        <p:txBody>
          <a:bodyPr/>
          <a:p>
            <a:endParaRPr lang="en-US">
              <a:solidFill>
                <a:srgbClr val="FFF39D"/>
              </a:solidFill>
            </a:endParaRPr>
          </a:p>
        </p:txBody>
      </p:sp>
      <p:sp>
        <p:nvSpPr>
          <p:cNvPr id="1050186"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187"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188"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189"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190"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191"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192"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193"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194"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195"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196"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197"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198"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199"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200"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201"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202" name="Slide Number Placeholder 5"/>
          <p:cNvSpPr>
            <a:spLocks noGrp="1"/>
          </p:cNvSpPr>
          <p:nvPr>
            <p:ph type="sldNum" sz="quarter" idx="12"/>
          </p:nvPr>
        </p:nvSpPr>
        <p:spPr bwMode="auto">
          <a:xfrm>
            <a:off x="1340616"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1" name=""/>
        <p:cNvGrpSpPr/>
        <p:nvPr/>
      </p:nvGrpSpPr>
      <p:grpSpPr>
        <a:xfrm>
          <a:off x="0" y="0"/>
          <a:ext cx="0" cy="0"/>
          <a:chOff x="0" y="0"/>
          <a:chExt cx="0" cy="0"/>
        </a:xfrm>
      </p:grpSpPr>
      <p:sp>
        <p:nvSpPr>
          <p:cNvPr id="1050104" name="Title 1"/>
          <p:cNvSpPr>
            <a:spLocks noGrp="1"/>
          </p:cNvSpPr>
          <p:nvPr>
            <p:ph type="title"/>
          </p:nvPr>
        </p:nvSpPr>
        <p:spPr/>
        <p:txBody>
          <a:bodyPr/>
          <a:p>
            <a:r>
              <a:rPr kumimoji="0" lang="en-US" smtClean="0"/>
              <a:t>Click to edit Master title style</a:t>
            </a:r>
            <a:endParaRPr kumimoji="0" lang="en-US"/>
          </a:p>
        </p:txBody>
      </p:sp>
      <p:sp>
        <p:nvSpPr>
          <p:cNvPr id="1050105" name="Date Placeholder 4"/>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106" name="Footer Placeholder 5"/>
          <p:cNvSpPr>
            <a:spLocks noGrp="1"/>
          </p:cNvSpPr>
          <p:nvPr>
            <p:ph type="ftr" sz="quarter" idx="11"/>
          </p:nvPr>
        </p:nvSpPr>
        <p:spPr/>
        <p:txBody>
          <a:bodyPr/>
          <a:p>
            <a:endParaRPr lang="en-US">
              <a:solidFill>
                <a:srgbClr val="575F6D"/>
              </a:solidFill>
            </a:endParaRPr>
          </a:p>
        </p:txBody>
      </p:sp>
      <p:sp>
        <p:nvSpPr>
          <p:cNvPr id="1050107" name="Slide Number Placeholder 6"/>
          <p:cNvSpPr>
            <a:spLocks noGrp="1"/>
          </p:cNvSpPr>
          <p:nvPr>
            <p:ph type="sldNum" sz="quarter" idx="12"/>
          </p:nvPr>
        </p:nvSpPr>
        <p:spPr/>
        <p:txBody>
          <a:bodyPr/>
          <a:p>
            <a:fld id="{7FBD606D-FBCD-4AA4-B4E7-63FA4CABD2B9}" type="slidenum">
              <a:rPr lang="en-US" smtClean="0"/>
              <a:t>‹#›</a:t>
            </a:fld>
            <a:endParaRPr lang="en-US"/>
          </a:p>
        </p:txBody>
      </p:sp>
      <p:sp>
        <p:nvSpPr>
          <p:cNvPr id="1050108"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109"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4" name=""/>
        <p:cNvGrpSpPr/>
        <p:nvPr/>
      </p:nvGrpSpPr>
      <p:grpSpPr>
        <a:xfrm>
          <a:off x="0" y="0"/>
          <a:ext cx="0" cy="0"/>
          <a:chOff x="0" y="0"/>
          <a:chExt cx="0" cy="0"/>
        </a:xfrm>
      </p:grpSpPr>
      <p:sp>
        <p:nvSpPr>
          <p:cNvPr id="1049347" name="Title 1"/>
          <p:cNvSpPr>
            <a:spLocks noGrp="1"/>
          </p:cNvSpPr>
          <p:nvPr>
            <p:ph type="title"/>
          </p:nvPr>
        </p:nvSpPr>
        <p:spPr/>
        <p:txBody>
          <a:bodyPr/>
          <a:p>
            <a:r>
              <a:rPr kumimoji="0" lang="en-US" smtClean="0"/>
              <a:t>Click to edit Master title style</a:t>
            </a:r>
            <a:endParaRPr kumimoji="0" lang="en-US"/>
          </a:p>
        </p:txBody>
      </p:sp>
      <p:sp>
        <p:nvSpPr>
          <p:cNvPr id="1049348" name="Date Placeholder 5"/>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349" name="Slide Number Placeholder 6"/>
          <p:cNvSpPr>
            <a:spLocks noGrp="1"/>
          </p:cNvSpPr>
          <p:nvPr>
            <p:ph type="sldNum" sz="quarter" idx="11"/>
          </p:nvPr>
        </p:nvSpPr>
        <p:spPr/>
        <p:txBody>
          <a:bodyPr rtlCol="0"/>
          <a:p>
            <a:fld id="{7FBD606D-FBCD-4AA4-B4E7-63FA4CABD2B9}" type="slidenum">
              <a:rPr lang="en-US" smtClean="0"/>
              <a:t>‹#›</a:t>
            </a:fld>
            <a:endParaRPr lang="en-US"/>
          </a:p>
        </p:txBody>
      </p:sp>
      <p:sp>
        <p:nvSpPr>
          <p:cNvPr id="1049350" name="Footer Placeholder 7"/>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89" name=""/>
        <p:cNvGrpSpPr/>
        <p:nvPr/>
      </p:nvGrpSpPr>
      <p:grpSpPr>
        <a:xfrm>
          <a:off x="0" y="0"/>
          <a:ext cx="0" cy="0"/>
          <a:chOff x="0" y="0"/>
          <a:chExt cx="0" cy="0"/>
        </a:xfrm>
      </p:grpSpPr>
      <p:sp>
        <p:nvSpPr>
          <p:cNvPr id="1050174"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50175" name="Date Placeholder 6"/>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176" name="Footer Placeholder 7"/>
          <p:cNvSpPr>
            <a:spLocks noGrp="1"/>
          </p:cNvSpPr>
          <p:nvPr>
            <p:ph type="ftr" sz="quarter" idx="11"/>
          </p:nvPr>
        </p:nvSpPr>
        <p:spPr/>
        <p:txBody>
          <a:bodyPr/>
          <a:p>
            <a:endParaRPr lang="en-US">
              <a:solidFill>
                <a:srgbClr val="575F6D"/>
              </a:solidFill>
            </a:endParaRPr>
          </a:p>
        </p:txBody>
      </p:sp>
      <p:sp>
        <p:nvSpPr>
          <p:cNvPr id="1050177" name="Slide Number Placeholder 8"/>
          <p:cNvSpPr>
            <a:spLocks noGrp="1"/>
          </p:cNvSpPr>
          <p:nvPr>
            <p:ph type="sldNum" sz="quarter" idx="12"/>
          </p:nvPr>
        </p:nvSpPr>
        <p:spPr/>
        <p:txBody>
          <a:bodyPr/>
          <a:p>
            <a:fld id="{7FBD606D-FBCD-4AA4-B4E7-63FA4CABD2B9}" type="slidenum">
              <a:rPr lang="en-US" smtClean="0"/>
              <a:t>‹#›</a:t>
            </a:fld>
            <a:endParaRPr lang="en-US"/>
          </a:p>
        </p:txBody>
      </p:sp>
      <p:sp>
        <p:nvSpPr>
          <p:cNvPr id="1050178"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179"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180"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50181"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8" name=""/>
        <p:cNvGrpSpPr/>
        <p:nvPr/>
      </p:nvGrpSpPr>
      <p:grpSpPr>
        <a:xfrm>
          <a:off x="0" y="0"/>
          <a:ext cx="0" cy="0"/>
          <a:chOff x="0" y="0"/>
          <a:chExt cx="0" cy="0"/>
        </a:xfrm>
      </p:grpSpPr>
      <p:sp>
        <p:nvSpPr>
          <p:cNvPr id="1050170" name="Title 1"/>
          <p:cNvSpPr>
            <a:spLocks noGrp="1"/>
          </p:cNvSpPr>
          <p:nvPr>
            <p:ph type="title"/>
          </p:nvPr>
        </p:nvSpPr>
        <p:spPr/>
        <p:txBody>
          <a:bodyPr/>
          <a:p>
            <a:r>
              <a:rPr kumimoji="0" lang="en-US" smtClean="0"/>
              <a:t>Click to edit Master title style</a:t>
            </a:r>
            <a:endParaRPr kumimoji="0" lang="en-US"/>
          </a:p>
        </p:txBody>
      </p:sp>
      <p:sp>
        <p:nvSpPr>
          <p:cNvPr id="1050171" name="Date Placeholder 5"/>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172" name="Slide Number Placeholder 6"/>
          <p:cNvSpPr>
            <a:spLocks noGrp="1"/>
          </p:cNvSpPr>
          <p:nvPr>
            <p:ph type="sldNum" sz="quarter" idx="11"/>
          </p:nvPr>
        </p:nvSpPr>
        <p:spPr/>
        <p:txBody>
          <a:bodyPr rtlCol="0"/>
          <a:p>
            <a:fld id="{7FBD606D-FBCD-4AA4-B4E7-63FA4CABD2B9}" type="slidenum">
              <a:rPr lang="en-US" smtClean="0"/>
              <a:t>‹#›</a:t>
            </a:fld>
            <a:endParaRPr lang="en-US"/>
          </a:p>
        </p:txBody>
      </p:sp>
      <p:sp>
        <p:nvSpPr>
          <p:cNvPr id="1050173" name="Footer Placeholder 7"/>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4" name=""/>
        <p:cNvGrpSpPr/>
        <p:nvPr/>
      </p:nvGrpSpPr>
      <p:grpSpPr>
        <a:xfrm>
          <a:off x="0" y="0"/>
          <a:ext cx="0" cy="0"/>
          <a:chOff x="0" y="0"/>
          <a:chExt cx="0" cy="0"/>
        </a:xfrm>
      </p:grpSpPr>
      <p:sp>
        <p:nvSpPr>
          <p:cNvPr id="1050128" name="Date Placeholder 1"/>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129" name="Footer Placeholder 2"/>
          <p:cNvSpPr>
            <a:spLocks noGrp="1"/>
          </p:cNvSpPr>
          <p:nvPr>
            <p:ph type="ftr" sz="quarter" idx="11"/>
          </p:nvPr>
        </p:nvSpPr>
        <p:spPr/>
        <p:txBody>
          <a:bodyPr/>
          <a:p>
            <a:endParaRPr lang="en-US">
              <a:solidFill>
                <a:srgbClr val="575F6D"/>
              </a:solidFill>
            </a:endParaRPr>
          </a:p>
        </p:txBody>
      </p:sp>
      <p:sp>
        <p:nvSpPr>
          <p:cNvPr id="1050130" name="Slide Number Placeholder 3"/>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487" name=""/>
        <p:cNvGrpSpPr/>
        <p:nvPr/>
      </p:nvGrpSpPr>
      <p:grpSpPr>
        <a:xfrm>
          <a:off x="0" y="0"/>
          <a:ext cx="0" cy="0"/>
          <a:chOff x="0" y="0"/>
          <a:chExt cx="0" cy="0"/>
        </a:xfrm>
      </p:grpSpPr>
      <p:sp>
        <p:nvSpPr>
          <p:cNvPr id="1050157"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158"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50159"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50160"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161"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162"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163"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164"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165"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166"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167" name="Date Placeholder 20"/>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168" name="Slide Number Placeholder 21"/>
          <p:cNvSpPr>
            <a:spLocks noGrp="1"/>
          </p:cNvSpPr>
          <p:nvPr>
            <p:ph type="sldNum" sz="quarter" idx="15"/>
          </p:nvPr>
        </p:nvSpPr>
        <p:spPr/>
        <p:txBody>
          <a:bodyPr rtlCol="0"/>
          <a:p>
            <a:fld id="{7FBD606D-FBCD-4AA4-B4E7-63FA4CABD2B9}" type="slidenum">
              <a:rPr lang="en-US" smtClean="0"/>
              <a:t>‹#›</a:t>
            </a:fld>
            <a:endParaRPr lang="en-US"/>
          </a:p>
        </p:txBody>
      </p:sp>
      <p:sp>
        <p:nvSpPr>
          <p:cNvPr id="1050169" name="Footer Placeholder 22"/>
          <p:cNvSpPr>
            <a:spLocks noGrp="1"/>
          </p:cNvSpPr>
          <p:nvPr>
            <p:ph type="ftr" sz="quarter" idx="16"/>
          </p:nvPr>
        </p:nvSpPr>
        <p:spPr/>
        <p:txBody>
          <a:bodyPr rtlCol="0"/>
          <a:p>
            <a:endParaRPr lang="en-US">
              <a:solidFill>
                <a:srgbClr val="575F6D"/>
              </a:solidFill>
            </a:endParaRPr>
          </a:p>
        </p:txBody>
      </p:sp>
    </p:spTree>
  </p:cSld>
  <p:clrMapOvr>
    <a:overrideClrMapping accent1="accent1" accent2="accent2" accent3="accent3" accent4="accent4" accent5="accent5" accent6="accent6" bg1="lt1" bg2="lt2" tx1="dk1" tx2="dk2"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83" name=""/>
        <p:cNvGrpSpPr/>
        <p:nvPr/>
      </p:nvGrpSpPr>
      <p:grpSpPr>
        <a:xfrm>
          <a:off x="0" y="0"/>
          <a:ext cx="0" cy="0"/>
          <a:chOff x="0" y="0"/>
          <a:chExt cx="0" cy="0"/>
        </a:xfrm>
      </p:grpSpPr>
      <p:sp>
        <p:nvSpPr>
          <p:cNvPr id="1050115"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116"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117"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50118"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50119"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50120"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121"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122"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123"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124"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125" name="Date Placeholder 16"/>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126" name="Slide Number Placeholder 17"/>
          <p:cNvSpPr>
            <a:spLocks noGrp="1"/>
          </p:cNvSpPr>
          <p:nvPr>
            <p:ph type="sldNum" sz="quarter" idx="11"/>
          </p:nvPr>
        </p:nvSpPr>
        <p:spPr/>
        <p:txBody>
          <a:bodyPr rtlCol="0"/>
          <a:p>
            <a:fld id="{7FBD606D-FBCD-4AA4-B4E7-63FA4CABD2B9}" type="slidenum">
              <a:rPr lang="en-US" smtClean="0"/>
              <a:t>‹#›</a:t>
            </a:fld>
            <a:endParaRPr lang="en-US"/>
          </a:p>
        </p:txBody>
      </p:sp>
      <p:sp>
        <p:nvSpPr>
          <p:cNvPr id="1050127" name="Footer Placeholder 20"/>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2" name=""/>
        <p:cNvGrpSpPr/>
        <p:nvPr/>
      </p:nvGrpSpPr>
      <p:grpSpPr>
        <a:xfrm>
          <a:off x="0" y="0"/>
          <a:ext cx="0" cy="0"/>
          <a:chOff x="0" y="0"/>
          <a:chExt cx="0" cy="0"/>
        </a:xfrm>
      </p:grpSpPr>
      <p:sp>
        <p:nvSpPr>
          <p:cNvPr id="1050110" name="Title 1"/>
          <p:cNvSpPr>
            <a:spLocks noGrp="1"/>
          </p:cNvSpPr>
          <p:nvPr>
            <p:ph type="title"/>
          </p:nvPr>
        </p:nvSpPr>
        <p:spPr/>
        <p:txBody>
          <a:bodyPr/>
          <a:p>
            <a:r>
              <a:rPr kumimoji="0" lang="en-US" smtClean="0"/>
              <a:t>Click to edit Master title style</a:t>
            </a:r>
            <a:endParaRPr kumimoji="0" lang="en-US"/>
          </a:p>
        </p:txBody>
      </p:sp>
      <p:sp>
        <p:nvSpPr>
          <p:cNvPr id="1050111"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112"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113" name="Footer Placeholder 4"/>
          <p:cNvSpPr>
            <a:spLocks noGrp="1"/>
          </p:cNvSpPr>
          <p:nvPr>
            <p:ph type="ftr" sz="quarter" idx="11"/>
          </p:nvPr>
        </p:nvSpPr>
        <p:spPr/>
        <p:txBody>
          <a:bodyPr/>
          <a:p>
            <a:endParaRPr lang="en-US">
              <a:solidFill>
                <a:srgbClr val="575F6D"/>
              </a:solidFill>
            </a:endParaRPr>
          </a:p>
        </p:txBody>
      </p:sp>
      <p:sp>
        <p:nvSpPr>
          <p:cNvPr id="1050114"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86" name=""/>
        <p:cNvGrpSpPr/>
        <p:nvPr/>
      </p:nvGrpSpPr>
      <p:grpSpPr>
        <a:xfrm>
          <a:off x="0" y="0"/>
          <a:ext cx="0" cy="0"/>
          <a:chOff x="0" y="0"/>
          <a:chExt cx="0" cy="0"/>
        </a:xfrm>
      </p:grpSpPr>
      <p:sp>
        <p:nvSpPr>
          <p:cNvPr id="1050152" name="Vertical Title 1"/>
          <p:cNvSpPr>
            <a:spLocks noGrp="1"/>
          </p:cNvSpPr>
          <p:nvPr>
            <p:ph type="title" orient="vert"/>
          </p:nvPr>
        </p:nvSpPr>
        <p:spPr>
          <a:xfrm>
            <a:off x="6629400" y="274979"/>
            <a:ext cx="1676400" cy="5851525"/>
          </a:xfrm>
        </p:spPr>
        <p:txBody>
          <a:bodyPr vert="eaVert"/>
          <a:p>
            <a:r>
              <a:rPr kumimoji="0" lang="en-US" smtClean="0"/>
              <a:t>Click to edit Master title style</a:t>
            </a:r>
            <a:endParaRPr kumimoji="0" lang="en-US"/>
          </a:p>
        </p:txBody>
      </p:sp>
      <p:sp>
        <p:nvSpPr>
          <p:cNvPr id="1050153" name="Vertical Text Placeholder 2"/>
          <p:cNvSpPr>
            <a:spLocks noGrp="1"/>
          </p:cNvSpPr>
          <p:nvPr>
            <p:ph type="body" orient="vert" idx="1"/>
          </p:nvPr>
        </p:nvSpPr>
        <p:spPr>
          <a:xfrm>
            <a:off x="457200" y="274978"/>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154"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155" name="Footer Placeholder 4"/>
          <p:cNvSpPr>
            <a:spLocks noGrp="1"/>
          </p:cNvSpPr>
          <p:nvPr>
            <p:ph type="ftr" sz="quarter" idx="11"/>
          </p:nvPr>
        </p:nvSpPr>
        <p:spPr/>
        <p:txBody>
          <a:bodyPr/>
          <a:p>
            <a:endParaRPr lang="en-US">
              <a:solidFill>
                <a:srgbClr val="575F6D"/>
              </a:solidFill>
            </a:endParaRPr>
          </a:p>
        </p:txBody>
      </p:sp>
      <p:sp>
        <p:nvSpPr>
          <p:cNvPr id="1050156"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472" name=""/>
        <p:cNvGrpSpPr/>
        <p:nvPr/>
      </p:nvGrpSpPr>
      <p:grpSpPr>
        <a:xfrm>
          <a:off x="0" y="0"/>
          <a:ext cx="0" cy="0"/>
          <a:chOff x="0" y="0"/>
          <a:chExt cx="0" cy="0"/>
        </a:xfrm>
      </p:grpSpPr>
      <p:sp>
        <p:nvSpPr>
          <p:cNvPr id="1050010"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50011"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50012" name="Date Placeholder 27"/>
          <p:cNvSpPr>
            <a:spLocks noGrp="1"/>
          </p:cNvSpPr>
          <p:nvPr>
            <p:ph type="dt" sz="half" idx="10"/>
          </p:nvPr>
        </p:nvSpPr>
        <p:spPr bwMode="auto">
          <a:xfrm rot="5400000">
            <a:off x="7764621" y="1174097"/>
            <a:ext cx="2286000" cy="381000"/>
          </a:xfrm>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013" name="Footer Placeholder 16"/>
          <p:cNvSpPr>
            <a:spLocks noGrp="1"/>
          </p:cNvSpPr>
          <p:nvPr>
            <p:ph type="ftr" sz="quarter" idx="11"/>
          </p:nvPr>
        </p:nvSpPr>
        <p:spPr bwMode="auto">
          <a:xfrm rot="5400000">
            <a:off x="7077269" y="4181669"/>
            <a:ext cx="3657600" cy="384048"/>
          </a:xfrm>
        </p:spPr>
        <p:txBody>
          <a:bodyPr/>
          <a:p>
            <a:endParaRPr lang="en-US">
              <a:solidFill>
                <a:srgbClr val="575F6D"/>
              </a:solidFill>
            </a:endParaRPr>
          </a:p>
        </p:txBody>
      </p:sp>
      <p:sp>
        <p:nvSpPr>
          <p:cNvPr id="1050014"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015"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016"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017"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018"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019"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020"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021"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022"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023"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024"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025"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026"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027"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028"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029"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030" name="Slide Number Placeholder 28"/>
          <p:cNvSpPr>
            <a:spLocks noGrp="1"/>
          </p:cNvSpPr>
          <p:nvPr>
            <p:ph type="sldNum" sz="quarter" idx="12"/>
          </p:nvPr>
        </p:nvSpPr>
        <p:spPr bwMode="auto">
          <a:xfrm>
            <a:off x="1325544"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1" name=""/>
        <p:cNvGrpSpPr/>
        <p:nvPr/>
      </p:nvGrpSpPr>
      <p:grpSpPr>
        <a:xfrm>
          <a:off x="0" y="0"/>
          <a:ext cx="0" cy="0"/>
          <a:chOff x="0" y="0"/>
          <a:chExt cx="0" cy="0"/>
        </a:xfrm>
      </p:grpSpPr>
      <p:sp>
        <p:nvSpPr>
          <p:cNvPr id="1048946" name="Title 1"/>
          <p:cNvSpPr>
            <a:spLocks noGrp="1"/>
          </p:cNvSpPr>
          <p:nvPr>
            <p:ph type="title"/>
          </p:nvPr>
        </p:nvSpPr>
        <p:spPr/>
        <p:txBody>
          <a:bodyPr/>
          <a:p>
            <a:r>
              <a:rPr kumimoji="0" lang="en-US" smtClean="0"/>
              <a:t>Click to edit Master title style</a:t>
            </a:r>
            <a:endParaRPr kumimoji="0" lang="en-US"/>
          </a:p>
        </p:txBody>
      </p:sp>
      <p:sp>
        <p:nvSpPr>
          <p:cNvPr id="1048947"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948" name="Date Placeholder 6"/>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8949" name="Slide Number Placeholder 8"/>
          <p:cNvSpPr>
            <a:spLocks noGrp="1"/>
          </p:cNvSpPr>
          <p:nvPr>
            <p:ph type="sldNum" sz="quarter" idx="15"/>
          </p:nvPr>
        </p:nvSpPr>
        <p:spPr/>
        <p:txBody>
          <a:bodyPr rtlCol="0"/>
          <a:p>
            <a:fld id="{7FBD606D-FBCD-4AA4-B4E7-63FA4CABD2B9}" type="slidenum">
              <a:rPr lang="en-US" smtClean="0"/>
              <a:t>‹#›</a:t>
            </a:fld>
            <a:endParaRPr lang="en-US"/>
          </a:p>
        </p:txBody>
      </p:sp>
      <p:sp>
        <p:nvSpPr>
          <p:cNvPr id="1048950" name="Footer Placeholder 9"/>
          <p:cNvSpPr>
            <a:spLocks noGrp="1"/>
          </p:cNvSpPr>
          <p:nvPr>
            <p:ph type="ftr" sz="quarter" idx="16"/>
          </p:nvPr>
        </p:nvSpPr>
        <p:spPr/>
        <p:txBody>
          <a:bodyPr rtlCol="0"/>
          <a:p>
            <a:endParaRPr lang="en-US">
              <a:solidFill>
                <a:srgbClr val="575F6D"/>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476" name=""/>
        <p:cNvGrpSpPr/>
        <p:nvPr/>
      </p:nvGrpSpPr>
      <p:grpSpPr>
        <a:xfrm>
          <a:off x="0" y="0"/>
          <a:ext cx="0" cy="0"/>
          <a:chOff x="0" y="0"/>
          <a:chExt cx="0" cy="0"/>
        </a:xfrm>
      </p:grpSpPr>
      <p:sp>
        <p:nvSpPr>
          <p:cNvPr id="1050053"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50054"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50055" name="Date Placeholder 3"/>
          <p:cNvSpPr>
            <a:spLocks noGrp="1"/>
          </p:cNvSpPr>
          <p:nvPr>
            <p:ph type="dt" sz="half" idx="10"/>
          </p:nvPr>
        </p:nvSpPr>
        <p:spPr bwMode="auto">
          <a:xfrm rot="5400000">
            <a:off x="7763256" y="1170432"/>
            <a:ext cx="2286000" cy="381000"/>
          </a:xfrm>
        </p:spPr>
        <p:txBody>
          <a:bodyPr/>
          <a:p>
            <a:fld id="{20DF1469-91EE-4566-B6F3-5526569A9D0C}" type="datetimeFigureOut">
              <a:rPr lang="en-US" smtClean="0">
                <a:solidFill>
                  <a:srgbClr val="FFF39D"/>
                </a:solidFill>
              </a:rPr>
              <a:t>7/13/2018</a:t>
            </a:fld>
            <a:endParaRPr lang="en-US">
              <a:solidFill>
                <a:srgbClr val="FFF39D"/>
              </a:solidFill>
            </a:endParaRPr>
          </a:p>
        </p:txBody>
      </p:sp>
      <p:sp>
        <p:nvSpPr>
          <p:cNvPr id="1050056" name="Footer Placeholder 4"/>
          <p:cNvSpPr>
            <a:spLocks noGrp="1"/>
          </p:cNvSpPr>
          <p:nvPr>
            <p:ph type="ftr" sz="quarter" idx="11"/>
          </p:nvPr>
        </p:nvSpPr>
        <p:spPr bwMode="auto">
          <a:xfrm rot="5400000">
            <a:off x="7077456" y="4178808"/>
            <a:ext cx="3657600" cy="384048"/>
          </a:xfrm>
        </p:spPr>
        <p:txBody>
          <a:bodyPr/>
          <a:p>
            <a:endParaRPr lang="en-US">
              <a:solidFill>
                <a:srgbClr val="FFF39D"/>
              </a:solidFill>
            </a:endParaRPr>
          </a:p>
        </p:txBody>
      </p:sp>
      <p:sp>
        <p:nvSpPr>
          <p:cNvPr id="1050057"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058"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059"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060"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061"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062"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063"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064"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065"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066"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067"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068"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069"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070"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071"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072"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50073" name="Slide Number Placeholder 5"/>
          <p:cNvSpPr>
            <a:spLocks noGrp="1"/>
          </p:cNvSpPr>
          <p:nvPr>
            <p:ph type="sldNum" sz="quarter" idx="12"/>
          </p:nvPr>
        </p:nvSpPr>
        <p:spPr bwMode="auto">
          <a:xfrm>
            <a:off x="1340616"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06" name=""/>
        <p:cNvGrpSpPr/>
        <p:nvPr/>
      </p:nvGrpSpPr>
      <p:grpSpPr>
        <a:xfrm>
          <a:off x="0" y="0"/>
          <a:ext cx="0" cy="0"/>
          <a:chOff x="0" y="0"/>
          <a:chExt cx="0" cy="0"/>
        </a:xfrm>
      </p:grpSpPr>
      <p:sp>
        <p:nvSpPr>
          <p:cNvPr id="1049356" name="Date Placeholder 1"/>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357" name="Footer Placeholder 2"/>
          <p:cNvSpPr>
            <a:spLocks noGrp="1"/>
          </p:cNvSpPr>
          <p:nvPr>
            <p:ph type="ftr" sz="quarter" idx="11"/>
          </p:nvPr>
        </p:nvSpPr>
        <p:spPr/>
        <p:txBody>
          <a:bodyPr/>
          <a:p>
            <a:endParaRPr lang="en-US">
              <a:solidFill>
                <a:srgbClr val="575F6D"/>
              </a:solidFill>
            </a:endParaRPr>
          </a:p>
        </p:txBody>
      </p:sp>
      <p:sp>
        <p:nvSpPr>
          <p:cNvPr id="1049358" name="Slide Number Placeholder 3"/>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3" name=""/>
        <p:cNvGrpSpPr/>
        <p:nvPr/>
      </p:nvGrpSpPr>
      <p:grpSpPr>
        <a:xfrm>
          <a:off x="0" y="0"/>
          <a:ext cx="0" cy="0"/>
          <a:chOff x="0" y="0"/>
          <a:chExt cx="0" cy="0"/>
        </a:xfrm>
      </p:grpSpPr>
      <p:sp>
        <p:nvSpPr>
          <p:cNvPr id="1050031" name="Title 1"/>
          <p:cNvSpPr>
            <a:spLocks noGrp="1"/>
          </p:cNvSpPr>
          <p:nvPr>
            <p:ph type="title"/>
          </p:nvPr>
        </p:nvSpPr>
        <p:spPr/>
        <p:txBody>
          <a:bodyPr/>
          <a:p>
            <a:r>
              <a:rPr kumimoji="0" lang="en-US" smtClean="0"/>
              <a:t>Click to edit Master title style</a:t>
            </a:r>
            <a:endParaRPr kumimoji="0" lang="en-US"/>
          </a:p>
        </p:txBody>
      </p:sp>
      <p:sp>
        <p:nvSpPr>
          <p:cNvPr id="1050032" name="Date Placeholder 4"/>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033" name="Footer Placeholder 5"/>
          <p:cNvSpPr>
            <a:spLocks noGrp="1"/>
          </p:cNvSpPr>
          <p:nvPr>
            <p:ph type="ftr" sz="quarter" idx="11"/>
          </p:nvPr>
        </p:nvSpPr>
        <p:spPr/>
        <p:txBody>
          <a:bodyPr/>
          <a:p>
            <a:endParaRPr lang="en-US">
              <a:solidFill>
                <a:srgbClr val="575F6D"/>
              </a:solidFill>
            </a:endParaRPr>
          </a:p>
        </p:txBody>
      </p:sp>
      <p:sp>
        <p:nvSpPr>
          <p:cNvPr id="1050034" name="Slide Number Placeholder 6"/>
          <p:cNvSpPr>
            <a:spLocks noGrp="1"/>
          </p:cNvSpPr>
          <p:nvPr>
            <p:ph type="sldNum" sz="quarter" idx="12"/>
          </p:nvPr>
        </p:nvSpPr>
        <p:spPr/>
        <p:txBody>
          <a:bodyPr/>
          <a:p>
            <a:fld id="{7FBD606D-FBCD-4AA4-B4E7-63FA4CABD2B9}" type="slidenum">
              <a:rPr lang="en-US" smtClean="0"/>
              <a:t>‹#›</a:t>
            </a:fld>
            <a:endParaRPr lang="en-US"/>
          </a:p>
        </p:txBody>
      </p:sp>
      <p:sp>
        <p:nvSpPr>
          <p:cNvPr id="1050035"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036"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7" name=""/>
        <p:cNvGrpSpPr/>
        <p:nvPr/>
      </p:nvGrpSpPr>
      <p:grpSpPr>
        <a:xfrm>
          <a:off x="0" y="0"/>
          <a:ext cx="0" cy="0"/>
          <a:chOff x="0" y="0"/>
          <a:chExt cx="0" cy="0"/>
        </a:xfrm>
      </p:grpSpPr>
      <p:sp>
        <p:nvSpPr>
          <p:cNvPr id="1050074"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50075" name="Date Placeholder 6"/>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076" name="Footer Placeholder 7"/>
          <p:cNvSpPr>
            <a:spLocks noGrp="1"/>
          </p:cNvSpPr>
          <p:nvPr>
            <p:ph type="ftr" sz="quarter" idx="11"/>
          </p:nvPr>
        </p:nvSpPr>
        <p:spPr/>
        <p:txBody>
          <a:bodyPr/>
          <a:p>
            <a:endParaRPr lang="en-US">
              <a:solidFill>
                <a:srgbClr val="575F6D"/>
              </a:solidFill>
            </a:endParaRPr>
          </a:p>
        </p:txBody>
      </p:sp>
      <p:sp>
        <p:nvSpPr>
          <p:cNvPr id="1050077" name="Slide Number Placeholder 8"/>
          <p:cNvSpPr>
            <a:spLocks noGrp="1"/>
          </p:cNvSpPr>
          <p:nvPr>
            <p:ph type="sldNum" sz="quarter" idx="12"/>
          </p:nvPr>
        </p:nvSpPr>
        <p:spPr/>
        <p:txBody>
          <a:bodyPr/>
          <a:p>
            <a:fld id="{7FBD606D-FBCD-4AA4-B4E7-63FA4CABD2B9}" type="slidenum">
              <a:rPr lang="en-US" smtClean="0"/>
              <a:t>‹#›</a:t>
            </a:fld>
            <a:endParaRPr lang="en-US"/>
          </a:p>
        </p:txBody>
      </p:sp>
      <p:sp>
        <p:nvSpPr>
          <p:cNvPr id="1050078"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079"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080"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50081"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9" name=""/>
        <p:cNvGrpSpPr/>
        <p:nvPr/>
      </p:nvGrpSpPr>
      <p:grpSpPr>
        <a:xfrm>
          <a:off x="0" y="0"/>
          <a:ext cx="0" cy="0"/>
          <a:chOff x="0" y="0"/>
          <a:chExt cx="0" cy="0"/>
        </a:xfrm>
      </p:grpSpPr>
      <p:sp>
        <p:nvSpPr>
          <p:cNvPr id="1050095" name="Title 1"/>
          <p:cNvSpPr>
            <a:spLocks noGrp="1"/>
          </p:cNvSpPr>
          <p:nvPr>
            <p:ph type="title"/>
          </p:nvPr>
        </p:nvSpPr>
        <p:spPr/>
        <p:txBody>
          <a:bodyPr/>
          <a:p>
            <a:r>
              <a:rPr kumimoji="0" lang="en-US" smtClean="0"/>
              <a:t>Click to edit Master title style</a:t>
            </a:r>
            <a:endParaRPr kumimoji="0" lang="en-US"/>
          </a:p>
        </p:txBody>
      </p:sp>
      <p:sp>
        <p:nvSpPr>
          <p:cNvPr id="1050096" name="Date Placeholder 5"/>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097" name="Slide Number Placeholder 6"/>
          <p:cNvSpPr>
            <a:spLocks noGrp="1"/>
          </p:cNvSpPr>
          <p:nvPr>
            <p:ph type="sldNum" sz="quarter" idx="11"/>
          </p:nvPr>
        </p:nvSpPr>
        <p:spPr/>
        <p:txBody>
          <a:bodyPr rtlCol="0"/>
          <a:p>
            <a:fld id="{7FBD606D-FBCD-4AA4-B4E7-63FA4CABD2B9}" type="slidenum">
              <a:rPr lang="en-US" smtClean="0"/>
              <a:t>‹#›</a:t>
            </a:fld>
            <a:endParaRPr lang="en-US"/>
          </a:p>
        </p:txBody>
      </p:sp>
      <p:sp>
        <p:nvSpPr>
          <p:cNvPr id="1050098" name="Footer Placeholder 7"/>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5" name=""/>
        <p:cNvGrpSpPr/>
        <p:nvPr/>
      </p:nvGrpSpPr>
      <p:grpSpPr>
        <a:xfrm>
          <a:off x="0" y="0"/>
          <a:ext cx="0" cy="0"/>
          <a:chOff x="0" y="0"/>
          <a:chExt cx="0" cy="0"/>
        </a:xfrm>
      </p:grpSpPr>
      <p:sp>
        <p:nvSpPr>
          <p:cNvPr id="1050050" name="Date Placeholder 1"/>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051" name="Footer Placeholder 2"/>
          <p:cNvSpPr>
            <a:spLocks noGrp="1"/>
          </p:cNvSpPr>
          <p:nvPr>
            <p:ph type="ftr" sz="quarter" idx="11"/>
          </p:nvPr>
        </p:nvSpPr>
        <p:spPr/>
        <p:txBody>
          <a:bodyPr/>
          <a:p>
            <a:endParaRPr lang="en-US">
              <a:solidFill>
                <a:srgbClr val="575F6D"/>
              </a:solidFill>
            </a:endParaRPr>
          </a:p>
        </p:txBody>
      </p:sp>
      <p:sp>
        <p:nvSpPr>
          <p:cNvPr id="1050052" name="Slide Number Placeholder 3"/>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478" name=""/>
        <p:cNvGrpSpPr/>
        <p:nvPr/>
      </p:nvGrpSpPr>
      <p:grpSpPr>
        <a:xfrm>
          <a:off x="0" y="0"/>
          <a:ext cx="0" cy="0"/>
          <a:chOff x="0" y="0"/>
          <a:chExt cx="0" cy="0"/>
        </a:xfrm>
      </p:grpSpPr>
      <p:sp>
        <p:nvSpPr>
          <p:cNvPr id="1050082"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083"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50084"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50085"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086"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087"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088"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089"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090"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091"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092" name="Date Placeholder 20"/>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093" name="Slide Number Placeholder 21"/>
          <p:cNvSpPr>
            <a:spLocks noGrp="1"/>
          </p:cNvSpPr>
          <p:nvPr>
            <p:ph type="sldNum" sz="quarter" idx="15"/>
          </p:nvPr>
        </p:nvSpPr>
        <p:spPr/>
        <p:txBody>
          <a:bodyPr rtlCol="0"/>
          <a:p>
            <a:fld id="{7FBD606D-FBCD-4AA4-B4E7-63FA4CABD2B9}" type="slidenum">
              <a:rPr lang="en-US" smtClean="0"/>
              <a:t>‹#›</a:t>
            </a:fld>
            <a:endParaRPr lang="en-US"/>
          </a:p>
        </p:txBody>
      </p:sp>
      <p:sp>
        <p:nvSpPr>
          <p:cNvPr id="1050094" name="Footer Placeholder 22"/>
          <p:cNvSpPr>
            <a:spLocks noGrp="1"/>
          </p:cNvSpPr>
          <p:nvPr>
            <p:ph type="ftr" sz="quarter" idx="16"/>
          </p:nvPr>
        </p:nvSpPr>
        <p:spPr/>
        <p:txBody>
          <a:bodyPr rtlCol="0"/>
          <a:p>
            <a:endParaRPr lang="en-US">
              <a:solidFill>
                <a:srgbClr val="575F6D"/>
              </a:solidFill>
            </a:endParaRPr>
          </a:p>
        </p:txBody>
      </p:sp>
    </p:spTree>
  </p:cSld>
  <p:clrMapOvr>
    <a:overrideClrMapping accent1="accent1" accent2="accent2" accent3="accent3" accent4="accent4" accent5="accent5" accent6="accent6" bg1="lt1" bg2="lt2" tx1="dk1" tx2="dk2"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74" name=""/>
        <p:cNvGrpSpPr/>
        <p:nvPr/>
      </p:nvGrpSpPr>
      <p:grpSpPr>
        <a:xfrm>
          <a:off x="0" y="0"/>
          <a:ext cx="0" cy="0"/>
          <a:chOff x="0" y="0"/>
          <a:chExt cx="0" cy="0"/>
        </a:xfrm>
      </p:grpSpPr>
      <p:sp>
        <p:nvSpPr>
          <p:cNvPr id="1050037"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038"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50039"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50040"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50041"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50042"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043"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50044"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50045"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046"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50047" name="Date Placeholder 16"/>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50048" name="Slide Number Placeholder 17"/>
          <p:cNvSpPr>
            <a:spLocks noGrp="1"/>
          </p:cNvSpPr>
          <p:nvPr>
            <p:ph type="sldNum" sz="quarter" idx="11"/>
          </p:nvPr>
        </p:nvSpPr>
        <p:spPr/>
        <p:txBody>
          <a:bodyPr rtlCol="0"/>
          <a:p>
            <a:fld id="{7FBD606D-FBCD-4AA4-B4E7-63FA4CABD2B9}" type="slidenum">
              <a:rPr lang="en-US" smtClean="0"/>
              <a:t>‹#›</a:t>
            </a:fld>
            <a:endParaRPr lang="en-US"/>
          </a:p>
        </p:txBody>
      </p:sp>
      <p:sp>
        <p:nvSpPr>
          <p:cNvPr id="1050049" name="Footer Placeholder 20"/>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0" name=""/>
        <p:cNvGrpSpPr/>
        <p:nvPr/>
      </p:nvGrpSpPr>
      <p:grpSpPr>
        <a:xfrm>
          <a:off x="0" y="0"/>
          <a:ext cx="0" cy="0"/>
          <a:chOff x="0" y="0"/>
          <a:chExt cx="0" cy="0"/>
        </a:xfrm>
      </p:grpSpPr>
      <p:sp>
        <p:nvSpPr>
          <p:cNvPr id="1050099" name="Title 1"/>
          <p:cNvSpPr>
            <a:spLocks noGrp="1"/>
          </p:cNvSpPr>
          <p:nvPr>
            <p:ph type="title"/>
          </p:nvPr>
        </p:nvSpPr>
        <p:spPr/>
        <p:txBody>
          <a:bodyPr/>
          <a:p>
            <a:r>
              <a:rPr kumimoji="0" lang="en-US" smtClean="0"/>
              <a:t>Click to edit Master title style</a:t>
            </a:r>
            <a:endParaRPr kumimoji="0" lang="en-US"/>
          </a:p>
        </p:txBody>
      </p:sp>
      <p:sp>
        <p:nvSpPr>
          <p:cNvPr id="1050100"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101"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102" name="Footer Placeholder 4"/>
          <p:cNvSpPr>
            <a:spLocks noGrp="1"/>
          </p:cNvSpPr>
          <p:nvPr>
            <p:ph type="ftr" sz="quarter" idx="11"/>
          </p:nvPr>
        </p:nvSpPr>
        <p:spPr/>
        <p:txBody>
          <a:bodyPr/>
          <a:p>
            <a:endParaRPr lang="en-US">
              <a:solidFill>
                <a:srgbClr val="575F6D"/>
              </a:solidFill>
            </a:endParaRPr>
          </a:p>
        </p:txBody>
      </p:sp>
      <p:sp>
        <p:nvSpPr>
          <p:cNvPr id="1050103"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71" name=""/>
        <p:cNvGrpSpPr/>
        <p:nvPr/>
      </p:nvGrpSpPr>
      <p:grpSpPr>
        <a:xfrm>
          <a:off x="0" y="0"/>
          <a:ext cx="0" cy="0"/>
          <a:chOff x="0" y="0"/>
          <a:chExt cx="0" cy="0"/>
        </a:xfrm>
      </p:grpSpPr>
      <p:sp>
        <p:nvSpPr>
          <p:cNvPr id="1050005" name="Vertical Title 1"/>
          <p:cNvSpPr>
            <a:spLocks noGrp="1"/>
          </p:cNvSpPr>
          <p:nvPr>
            <p:ph type="title" orient="vert"/>
          </p:nvPr>
        </p:nvSpPr>
        <p:spPr>
          <a:xfrm>
            <a:off x="6629400" y="274965"/>
            <a:ext cx="1676400" cy="5851525"/>
          </a:xfrm>
        </p:spPr>
        <p:txBody>
          <a:bodyPr vert="eaVert"/>
          <a:p>
            <a:r>
              <a:rPr kumimoji="0" lang="en-US" smtClean="0"/>
              <a:t>Click to edit Master title style</a:t>
            </a:r>
            <a:endParaRPr kumimoji="0" lang="en-US"/>
          </a:p>
        </p:txBody>
      </p:sp>
      <p:sp>
        <p:nvSpPr>
          <p:cNvPr id="1050006" name="Vertical Text Placeholder 2"/>
          <p:cNvSpPr>
            <a:spLocks noGrp="1"/>
          </p:cNvSpPr>
          <p:nvPr>
            <p:ph type="body" orient="vert" idx="1"/>
          </p:nvPr>
        </p:nvSpPr>
        <p:spPr>
          <a:xfrm>
            <a:off x="457200" y="274964"/>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50007"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50008" name="Footer Placeholder 4"/>
          <p:cNvSpPr>
            <a:spLocks noGrp="1"/>
          </p:cNvSpPr>
          <p:nvPr>
            <p:ph type="ftr" sz="quarter" idx="11"/>
          </p:nvPr>
        </p:nvSpPr>
        <p:spPr/>
        <p:txBody>
          <a:bodyPr/>
          <a:p>
            <a:endParaRPr lang="en-US">
              <a:solidFill>
                <a:srgbClr val="575F6D"/>
              </a:solidFill>
            </a:endParaRPr>
          </a:p>
        </p:txBody>
      </p:sp>
      <p:sp>
        <p:nvSpPr>
          <p:cNvPr id="1050009"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390" name=""/>
        <p:cNvGrpSpPr/>
        <p:nvPr/>
      </p:nvGrpSpPr>
      <p:grpSpPr>
        <a:xfrm>
          <a:off x="0" y="0"/>
          <a:ext cx="0" cy="0"/>
          <a:chOff x="0" y="0"/>
          <a:chExt cx="0" cy="0"/>
        </a:xfrm>
      </p:grpSpPr>
      <p:sp>
        <p:nvSpPr>
          <p:cNvPr id="1049192"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49193"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9194" name="Date Placeholder 27"/>
          <p:cNvSpPr>
            <a:spLocks noGrp="1"/>
          </p:cNvSpPr>
          <p:nvPr>
            <p:ph type="dt" sz="half" idx="10"/>
          </p:nvPr>
        </p:nvSpPr>
        <p:spPr bwMode="auto">
          <a:xfrm rot="5400000">
            <a:off x="7764621" y="1174097"/>
            <a:ext cx="2286000" cy="381000"/>
          </a:xfrm>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195" name="Footer Placeholder 16"/>
          <p:cNvSpPr>
            <a:spLocks noGrp="1"/>
          </p:cNvSpPr>
          <p:nvPr>
            <p:ph type="ftr" sz="quarter" idx="11"/>
          </p:nvPr>
        </p:nvSpPr>
        <p:spPr bwMode="auto">
          <a:xfrm rot="5400000">
            <a:off x="7077269" y="4181669"/>
            <a:ext cx="3657600" cy="384048"/>
          </a:xfrm>
        </p:spPr>
        <p:txBody>
          <a:bodyPr/>
          <a:p>
            <a:endParaRPr lang="en-US">
              <a:solidFill>
                <a:srgbClr val="575F6D"/>
              </a:solidFill>
            </a:endParaRPr>
          </a:p>
        </p:txBody>
      </p:sp>
      <p:sp>
        <p:nvSpPr>
          <p:cNvPr id="1049196"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197"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198"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199"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200"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201"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202"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203"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204"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205"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206"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07"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08"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09"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10"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11"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12" name="Slide Number Placeholder 28"/>
          <p:cNvSpPr>
            <a:spLocks noGrp="1"/>
          </p:cNvSpPr>
          <p:nvPr>
            <p:ph type="sldNum" sz="quarter" idx="12"/>
          </p:nvPr>
        </p:nvSpPr>
        <p:spPr bwMode="auto">
          <a:xfrm>
            <a:off x="1325544"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5" name=""/>
        <p:cNvGrpSpPr/>
        <p:nvPr/>
      </p:nvGrpSpPr>
      <p:grpSpPr>
        <a:xfrm>
          <a:off x="0" y="0"/>
          <a:ext cx="0" cy="0"/>
          <a:chOff x="0" y="0"/>
          <a:chExt cx="0" cy="0"/>
        </a:xfrm>
      </p:grpSpPr>
      <p:sp>
        <p:nvSpPr>
          <p:cNvPr id="1048963" name="Title 1"/>
          <p:cNvSpPr>
            <a:spLocks noGrp="1"/>
          </p:cNvSpPr>
          <p:nvPr>
            <p:ph type="title"/>
          </p:nvPr>
        </p:nvSpPr>
        <p:spPr/>
        <p:txBody>
          <a:bodyPr/>
          <a:p>
            <a:r>
              <a:rPr kumimoji="0" lang="en-US" smtClean="0"/>
              <a:t>Click to edit Master title style</a:t>
            </a:r>
            <a:endParaRPr kumimoji="0" lang="en-US"/>
          </a:p>
        </p:txBody>
      </p:sp>
      <p:sp>
        <p:nvSpPr>
          <p:cNvPr id="1048964"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965" name="Date Placeholder 6"/>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8966" name="Slide Number Placeholder 8"/>
          <p:cNvSpPr>
            <a:spLocks noGrp="1"/>
          </p:cNvSpPr>
          <p:nvPr>
            <p:ph type="sldNum" sz="quarter" idx="15"/>
          </p:nvPr>
        </p:nvSpPr>
        <p:spPr/>
        <p:txBody>
          <a:bodyPr rtlCol="0"/>
          <a:p>
            <a:fld id="{7FBD606D-FBCD-4AA4-B4E7-63FA4CABD2B9}" type="slidenum">
              <a:rPr lang="en-US" smtClean="0"/>
              <a:t>‹#›</a:t>
            </a:fld>
            <a:endParaRPr lang="en-US"/>
          </a:p>
        </p:txBody>
      </p:sp>
      <p:sp>
        <p:nvSpPr>
          <p:cNvPr id="1048967" name="Footer Placeholder 9"/>
          <p:cNvSpPr>
            <a:spLocks noGrp="1"/>
          </p:cNvSpPr>
          <p:nvPr>
            <p:ph type="ftr" sz="quarter" idx="16"/>
          </p:nvPr>
        </p:nvSpPr>
        <p:spPr/>
        <p:txBody>
          <a:bodyPr rtlCol="0"/>
          <a:p>
            <a:endParaRPr lang="en-US">
              <a:solidFill>
                <a:srgbClr val="575F6D"/>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410" name=""/>
        <p:cNvGrpSpPr/>
        <p:nvPr/>
      </p:nvGrpSpPr>
      <p:grpSpPr>
        <a:xfrm>
          <a:off x="0" y="0"/>
          <a:ext cx="0" cy="0"/>
          <a:chOff x="0" y="0"/>
          <a:chExt cx="0" cy="0"/>
        </a:xfrm>
      </p:grpSpPr>
      <p:sp>
        <p:nvSpPr>
          <p:cNvPr id="1049398"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399"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49400"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9401"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402"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403"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404"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405"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406"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407"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408" name="Date Placeholder 20"/>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409" name="Slide Number Placeholder 21"/>
          <p:cNvSpPr>
            <a:spLocks noGrp="1"/>
          </p:cNvSpPr>
          <p:nvPr>
            <p:ph type="sldNum" sz="quarter" idx="15"/>
          </p:nvPr>
        </p:nvSpPr>
        <p:spPr/>
        <p:txBody>
          <a:bodyPr rtlCol="0"/>
          <a:p>
            <a:fld id="{7FBD606D-FBCD-4AA4-B4E7-63FA4CABD2B9}" type="slidenum">
              <a:rPr lang="en-US" smtClean="0"/>
              <a:t>‹#›</a:t>
            </a:fld>
            <a:endParaRPr lang="en-US"/>
          </a:p>
        </p:txBody>
      </p:sp>
      <p:sp>
        <p:nvSpPr>
          <p:cNvPr id="1049410" name="Footer Placeholder 22"/>
          <p:cNvSpPr>
            <a:spLocks noGrp="1"/>
          </p:cNvSpPr>
          <p:nvPr>
            <p:ph type="ftr" sz="quarter" idx="16"/>
          </p:nvPr>
        </p:nvSpPr>
        <p:spPr/>
        <p:txBody>
          <a:bodyPr rtlCol="0"/>
          <a:p>
            <a:endParaRPr lang="en-US">
              <a:solidFill>
                <a:srgbClr val="575F6D"/>
              </a:solidFill>
            </a:endParaRPr>
          </a:p>
        </p:txBody>
      </p:sp>
    </p:spTree>
  </p:cSld>
  <p:clrMapOvr>
    <a:overrideClrMapping accent1="accent1" accent2="accent2" accent3="accent3" accent4="accent4" accent5="accent5" accent6="accent6" bg1="lt1" bg2="lt2" tx1="dk1" tx2="dk2"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391" name=""/>
        <p:cNvGrpSpPr/>
        <p:nvPr/>
      </p:nvGrpSpPr>
      <p:grpSpPr>
        <a:xfrm>
          <a:off x="0" y="0"/>
          <a:ext cx="0" cy="0"/>
          <a:chOff x="0" y="0"/>
          <a:chExt cx="0" cy="0"/>
        </a:xfrm>
      </p:grpSpPr>
      <p:sp>
        <p:nvSpPr>
          <p:cNvPr id="1049213"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9214"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9215" name="Date Placeholder 3"/>
          <p:cNvSpPr>
            <a:spLocks noGrp="1"/>
          </p:cNvSpPr>
          <p:nvPr>
            <p:ph type="dt" sz="half" idx="10"/>
          </p:nvPr>
        </p:nvSpPr>
        <p:spPr bwMode="auto">
          <a:xfrm rot="5400000">
            <a:off x="7763256" y="1170432"/>
            <a:ext cx="2286000" cy="381000"/>
          </a:xfrm>
        </p:spPr>
        <p:txBody>
          <a:bodyPr/>
          <a:p>
            <a:fld id="{20DF1469-91EE-4566-B6F3-5526569A9D0C}" type="datetimeFigureOut">
              <a:rPr lang="en-US" smtClean="0">
                <a:solidFill>
                  <a:srgbClr val="FFF39D"/>
                </a:solidFill>
              </a:rPr>
              <a:t>7/13/2018</a:t>
            </a:fld>
            <a:endParaRPr lang="en-US">
              <a:solidFill>
                <a:srgbClr val="FFF39D"/>
              </a:solidFill>
            </a:endParaRPr>
          </a:p>
        </p:txBody>
      </p:sp>
      <p:sp>
        <p:nvSpPr>
          <p:cNvPr id="1049216" name="Footer Placeholder 4"/>
          <p:cNvSpPr>
            <a:spLocks noGrp="1"/>
          </p:cNvSpPr>
          <p:nvPr>
            <p:ph type="ftr" sz="quarter" idx="11"/>
          </p:nvPr>
        </p:nvSpPr>
        <p:spPr bwMode="auto">
          <a:xfrm rot="5400000">
            <a:off x="7077456" y="4178808"/>
            <a:ext cx="3657600" cy="384048"/>
          </a:xfrm>
        </p:spPr>
        <p:txBody>
          <a:bodyPr/>
          <a:p>
            <a:endParaRPr lang="en-US">
              <a:solidFill>
                <a:srgbClr val="FFF39D"/>
              </a:solidFill>
            </a:endParaRPr>
          </a:p>
        </p:txBody>
      </p:sp>
      <p:sp>
        <p:nvSpPr>
          <p:cNvPr id="1049217"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218"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219"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220"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221"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222"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223"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224"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225"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226"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27"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28"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29"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30"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31"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232"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233" name="Slide Number Placeholder 5"/>
          <p:cNvSpPr>
            <a:spLocks noGrp="1"/>
          </p:cNvSpPr>
          <p:nvPr>
            <p:ph type="sldNum" sz="quarter" idx="12"/>
          </p:nvPr>
        </p:nvSpPr>
        <p:spPr bwMode="auto">
          <a:xfrm>
            <a:off x="1340616"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83" name=""/>
        <p:cNvGrpSpPr/>
        <p:nvPr/>
      </p:nvGrpSpPr>
      <p:grpSpPr>
        <a:xfrm>
          <a:off x="0" y="0"/>
          <a:ext cx="0" cy="0"/>
          <a:chOff x="0" y="0"/>
          <a:chExt cx="0" cy="0"/>
        </a:xfrm>
      </p:grpSpPr>
      <p:sp>
        <p:nvSpPr>
          <p:cNvPr id="1049139" name="Title 1"/>
          <p:cNvSpPr>
            <a:spLocks noGrp="1"/>
          </p:cNvSpPr>
          <p:nvPr>
            <p:ph type="title"/>
          </p:nvPr>
        </p:nvSpPr>
        <p:spPr/>
        <p:txBody>
          <a:bodyPr/>
          <a:p>
            <a:r>
              <a:rPr kumimoji="0" lang="en-US" smtClean="0"/>
              <a:t>Click to edit Master title style</a:t>
            </a:r>
            <a:endParaRPr kumimoji="0" lang="en-US"/>
          </a:p>
        </p:txBody>
      </p:sp>
      <p:sp>
        <p:nvSpPr>
          <p:cNvPr id="1049140" name="Date Placeholder 4"/>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141" name="Footer Placeholder 5"/>
          <p:cNvSpPr>
            <a:spLocks noGrp="1"/>
          </p:cNvSpPr>
          <p:nvPr>
            <p:ph type="ftr" sz="quarter" idx="11"/>
          </p:nvPr>
        </p:nvSpPr>
        <p:spPr/>
        <p:txBody>
          <a:bodyPr/>
          <a:p>
            <a:endParaRPr lang="en-US">
              <a:solidFill>
                <a:srgbClr val="575F6D"/>
              </a:solidFill>
            </a:endParaRPr>
          </a:p>
        </p:txBody>
      </p:sp>
      <p:sp>
        <p:nvSpPr>
          <p:cNvPr id="1049142" name="Slide Number Placeholder 6"/>
          <p:cNvSpPr>
            <a:spLocks noGrp="1"/>
          </p:cNvSpPr>
          <p:nvPr>
            <p:ph type="sldNum" sz="quarter" idx="12"/>
          </p:nvPr>
        </p:nvSpPr>
        <p:spPr/>
        <p:txBody>
          <a:bodyPr/>
          <a:p>
            <a:fld id="{7FBD606D-FBCD-4AA4-B4E7-63FA4CABD2B9}" type="slidenum">
              <a:rPr lang="en-US" smtClean="0"/>
              <a:t>‹#›</a:t>
            </a:fld>
            <a:endParaRPr lang="en-US"/>
          </a:p>
        </p:txBody>
      </p:sp>
      <p:sp>
        <p:nvSpPr>
          <p:cNvPr id="1049143"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144"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88" name=""/>
        <p:cNvGrpSpPr/>
        <p:nvPr/>
      </p:nvGrpSpPr>
      <p:grpSpPr>
        <a:xfrm>
          <a:off x="0" y="0"/>
          <a:ext cx="0" cy="0"/>
          <a:chOff x="0" y="0"/>
          <a:chExt cx="0" cy="0"/>
        </a:xfrm>
      </p:grpSpPr>
      <p:sp>
        <p:nvSpPr>
          <p:cNvPr id="1049171"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49172" name="Date Placeholder 6"/>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173" name="Footer Placeholder 7"/>
          <p:cNvSpPr>
            <a:spLocks noGrp="1"/>
          </p:cNvSpPr>
          <p:nvPr>
            <p:ph type="ftr" sz="quarter" idx="11"/>
          </p:nvPr>
        </p:nvSpPr>
        <p:spPr/>
        <p:txBody>
          <a:bodyPr/>
          <a:p>
            <a:endParaRPr lang="en-US">
              <a:solidFill>
                <a:srgbClr val="575F6D"/>
              </a:solidFill>
            </a:endParaRPr>
          </a:p>
        </p:txBody>
      </p:sp>
      <p:sp>
        <p:nvSpPr>
          <p:cNvPr id="1049174" name="Slide Number Placeholder 8"/>
          <p:cNvSpPr>
            <a:spLocks noGrp="1"/>
          </p:cNvSpPr>
          <p:nvPr>
            <p:ph type="sldNum" sz="quarter" idx="12"/>
          </p:nvPr>
        </p:nvSpPr>
        <p:spPr/>
        <p:txBody>
          <a:bodyPr/>
          <a:p>
            <a:fld id="{7FBD606D-FBCD-4AA4-B4E7-63FA4CABD2B9}" type="slidenum">
              <a:rPr lang="en-US" smtClean="0"/>
              <a:t>‹#›</a:t>
            </a:fld>
            <a:endParaRPr lang="en-US"/>
          </a:p>
        </p:txBody>
      </p:sp>
      <p:sp>
        <p:nvSpPr>
          <p:cNvPr id="1049175"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176"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177"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49178"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2" name=""/>
        <p:cNvGrpSpPr/>
        <p:nvPr/>
      </p:nvGrpSpPr>
      <p:grpSpPr>
        <a:xfrm>
          <a:off x="0" y="0"/>
          <a:ext cx="0" cy="0"/>
          <a:chOff x="0" y="0"/>
          <a:chExt cx="0" cy="0"/>
        </a:xfrm>
      </p:grpSpPr>
      <p:sp>
        <p:nvSpPr>
          <p:cNvPr id="1049135" name="Title 1"/>
          <p:cNvSpPr>
            <a:spLocks noGrp="1"/>
          </p:cNvSpPr>
          <p:nvPr>
            <p:ph type="title"/>
          </p:nvPr>
        </p:nvSpPr>
        <p:spPr/>
        <p:txBody>
          <a:bodyPr/>
          <a:p>
            <a:r>
              <a:rPr kumimoji="0" lang="en-US" smtClean="0"/>
              <a:t>Click to edit Master title style</a:t>
            </a:r>
            <a:endParaRPr kumimoji="0" lang="en-US"/>
          </a:p>
        </p:txBody>
      </p:sp>
      <p:sp>
        <p:nvSpPr>
          <p:cNvPr id="1049136" name="Date Placeholder 5"/>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137" name="Slide Number Placeholder 6"/>
          <p:cNvSpPr>
            <a:spLocks noGrp="1"/>
          </p:cNvSpPr>
          <p:nvPr>
            <p:ph type="sldNum" sz="quarter" idx="11"/>
          </p:nvPr>
        </p:nvSpPr>
        <p:spPr/>
        <p:txBody>
          <a:bodyPr rtlCol="0"/>
          <a:p>
            <a:fld id="{7FBD606D-FBCD-4AA4-B4E7-63FA4CABD2B9}" type="slidenum">
              <a:rPr lang="en-US" smtClean="0"/>
              <a:t>‹#›</a:t>
            </a:fld>
            <a:endParaRPr lang="en-US"/>
          </a:p>
        </p:txBody>
      </p:sp>
      <p:sp>
        <p:nvSpPr>
          <p:cNvPr id="1049138" name="Footer Placeholder 7"/>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4" name=""/>
        <p:cNvGrpSpPr/>
        <p:nvPr/>
      </p:nvGrpSpPr>
      <p:grpSpPr>
        <a:xfrm>
          <a:off x="0" y="0"/>
          <a:ext cx="0" cy="0"/>
          <a:chOff x="0" y="0"/>
          <a:chExt cx="0" cy="0"/>
        </a:xfrm>
      </p:grpSpPr>
      <p:sp>
        <p:nvSpPr>
          <p:cNvPr id="1049145" name="Date Placeholder 1"/>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146" name="Footer Placeholder 2"/>
          <p:cNvSpPr>
            <a:spLocks noGrp="1"/>
          </p:cNvSpPr>
          <p:nvPr>
            <p:ph type="ftr" sz="quarter" idx="11"/>
          </p:nvPr>
        </p:nvSpPr>
        <p:spPr/>
        <p:txBody>
          <a:bodyPr/>
          <a:p>
            <a:endParaRPr lang="en-US">
              <a:solidFill>
                <a:srgbClr val="575F6D"/>
              </a:solidFill>
            </a:endParaRPr>
          </a:p>
        </p:txBody>
      </p:sp>
      <p:sp>
        <p:nvSpPr>
          <p:cNvPr id="1049147" name="Slide Number Placeholder 3"/>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385" name=""/>
        <p:cNvGrpSpPr/>
        <p:nvPr/>
      </p:nvGrpSpPr>
      <p:grpSpPr>
        <a:xfrm>
          <a:off x="0" y="0"/>
          <a:ext cx="0" cy="0"/>
          <a:chOff x="0" y="0"/>
          <a:chExt cx="0" cy="0"/>
        </a:xfrm>
      </p:grpSpPr>
      <p:sp>
        <p:nvSpPr>
          <p:cNvPr id="1049148"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149"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49150"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9151"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152"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153"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154"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155"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156"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157"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158" name="Date Placeholder 20"/>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159" name="Slide Number Placeholder 21"/>
          <p:cNvSpPr>
            <a:spLocks noGrp="1"/>
          </p:cNvSpPr>
          <p:nvPr>
            <p:ph type="sldNum" sz="quarter" idx="15"/>
          </p:nvPr>
        </p:nvSpPr>
        <p:spPr/>
        <p:txBody>
          <a:bodyPr rtlCol="0"/>
          <a:p>
            <a:fld id="{7FBD606D-FBCD-4AA4-B4E7-63FA4CABD2B9}" type="slidenum">
              <a:rPr lang="en-US" smtClean="0"/>
              <a:t>‹#›</a:t>
            </a:fld>
            <a:endParaRPr lang="en-US"/>
          </a:p>
        </p:txBody>
      </p:sp>
      <p:sp>
        <p:nvSpPr>
          <p:cNvPr id="1049160" name="Footer Placeholder 22"/>
          <p:cNvSpPr>
            <a:spLocks noGrp="1"/>
          </p:cNvSpPr>
          <p:nvPr>
            <p:ph type="ftr" sz="quarter" idx="16"/>
          </p:nvPr>
        </p:nvSpPr>
        <p:spPr/>
        <p:txBody>
          <a:bodyPr rtlCol="0"/>
          <a:p>
            <a:endParaRPr lang="en-US">
              <a:solidFill>
                <a:srgbClr val="575F6D"/>
              </a:solidFill>
            </a:endParaRPr>
          </a:p>
        </p:txBody>
      </p:sp>
    </p:spTree>
  </p:cSld>
  <p:clrMapOvr>
    <a:overrideClrMapping accent1="accent1" accent2="accent2" accent3="accent3" accent4="accent4" accent5="accent5" accent6="accent6" bg1="lt1" bg2="lt2" tx1="dk1" tx2="dk2"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389" name=""/>
        <p:cNvGrpSpPr/>
        <p:nvPr/>
      </p:nvGrpSpPr>
      <p:grpSpPr>
        <a:xfrm>
          <a:off x="0" y="0"/>
          <a:ext cx="0" cy="0"/>
          <a:chOff x="0" y="0"/>
          <a:chExt cx="0" cy="0"/>
        </a:xfrm>
      </p:grpSpPr>
      <p:sp>
        <p:nvSpPr>
          <p:cNvPr id="1049179"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180"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181"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49182"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49183"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9184"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185"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186"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187"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188"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189" name="Date Placeholder 16"/>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190" name="Slide Number Placeholder 17"/>
          <p:cNvSpPr>
            <a:spLocks noGrp="1"/>
          </p:cNvSpPr>
          <p:nvPr>
            <p:ph type="sldNum" sz="quarter" idx="11"/>
          </p:nvPr>
        </p:nvSpPr>
        <p:spPr/>
        <p:txBody>
          <a:bodyPr rtlCol="0"/>
          <a:p>
            <a:fld id="{7FBD606D-FBCD-4AA4-B4E7-63FA4CABD2B9}" type="slidenum">
              <a:rPr lang="en-US" smtClean="0"/>
              <a:t>‹#›</a:t>
            </a:fld>
            <a:endParaRPr lang="en-US"/>
          </a:p>
        </p:txBody>
      </p:sp>
      <p:sp>
        <p:nvSpPr>
          <p:cNvPr id="1049191" name="Footer Placeholder 20"/>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86" name=""/>
        <p:cNvGrpSpPr/>
        <p:nvPr/>
      </p:nvGrpSpPr>
      <p:grpSpPr>
        <a:xfrm>
          <a:off x="0" y="0"/>
          <a:ext cx="0" cy="0"/>
          <a:chOff x="0" y="0"/>
          <a:chExt cx="0" cy="0"/>
        </a:xfrm>
      </p:grpSpPr>
      <p:sp>
        <p:nvSpPr>
          <p:cNvPr id="1049161" name="Title 1"/>
          <p:cNvSpPr>
            <a:spLocks noGrp="1"/>
          </p:cNvSpPr>
          <p:nvPr>
            <p:ph type="title"/>
          </p:nvPr>
        </p:nvSpPr>
        <p:spPr/>
        <p:txBody>
          <a:bodyPr/>
          <a:p>
            <a:r>
              <a:rPr kumimoji="0" lang="en-US" smtClean="0"/>
              <a:t>Click to edit Master title style</a:t>
            </a:r>
            <a:endParaRPr kumimoji="0" lang="en-US"/>
          </a:p>
        </p:txBody>
      </p:sp>
      <p:sp>
        <p:nvSpPr>
          <p:cNvPr id="1049162"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163"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164" name="Footer Placeholder 4"/>
          <p:cNvSpPr>
            <a:spLocks noGrp="1"/>
          </p:cNvSpPr>
          <p:nvPr>
            <p:ph type="ftr" sz="quarter" idx="11"/>
          </p:nvPr>
        </p:nvSpPr>
        <p:spPr/>
        <p:txBody>
          <a:bodyPr/>
          <a:p>
            <a:endParaRPr lang="en-US">
              <a:solidFill>
                <a:srgbClr val="575F6D"/>
              </a:solidFill>
            </a:endParaRPr>
          </a:p>
        </p:txBody>
      </p:sp>
      <p:sp>
        <p:nvSpPr>
          <p:cNvPr id="1049165"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87" name=""/>
        <p:cNvGrpSpPr/>
        <p:nvPr/>
      </p:nvGrpSpPr>
      <p:grpSpPr>
        <a:xfrm>
          <a:off x="0" y="0"/>
          <a:ext cx="0" cy="0"/>
          <a:chOff x="0" y="0"/>
          <a:chExt cx="0" cy="0"/>
        </a:xfrm>
      </p:grpSpPr>
      <p:sp>
        <p:nvSpPr>
          <p:cNvPr id="1049166" name="Vertical Title 1"/>
          <p:cNvSpPr>
            <a:spLocks noGrp="1"/>
          </p:cNvSpPr>
          <p:nvPr>
            <p:ph type="title" orient="vert"/>
          </p:nvPr>
        </p:nvSpPr>
        <p:spPr>
          <a:xfrm>
            <a:off x="6629400" y="274949"/>
            <a:ext cx="1676400" cy="5851525"/>
          </a:xfrm>
        </p:spPr>
        <p:txBody>
          <a:bodyPr vert="eaVert"/>
          <a:p>
            <a:r>
              <a:rPr kumimoji="0" lang="en-US" smtClean="0"/>
              <a:t>Click to edit Master title style</a:t>
            </a:r>
            <a:endParaRPr kumimoji="0" lang="en-US"/>
          </a:p>
        </p:txBody>
      </p:sp>
      <p:sp>
        <p:nvSpPr>
          <p:cNvPr id="1049167" name="Vertical Text Placeholder 2"/>
          <p:cNvSpPr>
            <a:spLocks noGrp="1"/>
          </p:cNvSpPr>
          <p:nvPr>
            <p:ph type="body" orient="vert" idx="1"/>
          </p:nvPr>
        </p:nvSpPr>
        <p:spPr>
          <a:xfrm>
            <a:off x="457200" y="274948"/>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168"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169" name="Footer Placeholder 4"/>
          <p:cNvSpPr>
            <a:spLocks noGrp="1"/>
          </p:cNvSpPr>
          <p:nvPr>
            <p:ph type="ftr" sz="quarter" idx="11"/>
          </p:nvPr>
        </p:nvSpPr>
        <p:spPr/>
        <p:txBody>
          <a:bodyPr/>
          <a:p>
            <a:endParaRPr lang="en-US">
              <a:solidFill>
                <a:srgbClr val="575F6D"/>
              </a:solidFill>
            </a:endParaRPr>
          </a:p>
        </p:txBody>
      </p:sp>
      <p:sp>
        <p:nvSpPr>
          <p:cNvPr id="1049170"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460" name=""/>
        <p:cNvGrpSpPr/>
        <p:nvPr/>
      </p:nvGrpSpPr>
      <p:grpSpPr>
        <a:xfrm>
          <a:off x="0" y="0"/>
          <a:ext cx="0" cy="0"/>
          <a:chOff x="0" y="0"/>
          <a:chExt cx="0" cy="0"/>
        </a:xfrm>
      </p:grpSpPr>
      <p:sp>
        <p:nvSpPr>
          <p:cNvPr id="1049885"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49886"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9887" name="Date Placeholder 27"/>
          <p:cNvSpPr>
            <a:spLocks noGrp="1"/>
          </p:cNvSpPr>
          <p:nvPr>
            <p:ph type="dt" sz="half" idx="10"/>
          </p:nvPr>
        </p:nvSpPr>
        <p:spPr bwMode="auto">
          <a:xfrm rot="5400000">
            <a:off x="7764621" y="1174097"/>
            <a:ext cx="2286000" cy="381000"/>
          </a:xfrm>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888" name="Footer Placeholder 16"/>
          <p:cNvSpPr>
            <a:spLocks noGrp="1"/>
          </p:cNvSpPr>
          <p:nvPr>
            <p:ph type="ftr" sz="quarter" idx="11"/>
          </p:nvPr>
        </p:nvSpPr>
        <p:spPr bwMode="auto">
          <a:xfrm rot="5400000">
            <a:off x="7077269" y="4181669"/>
            <a:ext cx="3657600" cy="384048"/>
          </a:xfrm>
        </p:spPr>
        <p:txBody>
          <a:bodyPr/>
          <a:p>
            <a:endParaRPr lang="en-US">
              <a:solidFill>
                <a:srgbClr val="575F6D"/>
              </a:solidFill>
            </a:endParaRPr>
          </a:p>
        </p:txBody>
      </p:sp>
      <p:sp>
        <p:nvSpPr>
          <p:cNvPr id="1049889"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890"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891"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892"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893"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894"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895"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896"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897"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898"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899"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00"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01"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02"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03"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04"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905" name="Slide Number Placeholder 28"/>
          <p:cNvSpPr>
            <a:spLocks noGrp="1"/>
          </p:cNvSpPr>
          <p:nvPr>
            <p:ph type="sldNum" sz="quarter" idx="12"/>
          </p:nvPr>
        </p:nvSpPr>
        <p:spPr bwMode="auto">
          <a:xfrm>
            <a:off x="1325544"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07" name=""/>
        <p:cNvGrpSpPr/>
        <p:nvPr/>
      </p:nvGrpSpPr>
      <p:grpSpPr>
        <a:xfrm>
          <a:off x="0" y="0"/>
          <a:ext cx="0" cy="0"/>
          <a:chOff x="0" y="0"/>
          <a:chExt cx="0" cy="0"/>
        </a:xfrm>
      </p:grpSpPr>
      <p:sp>
        <p:nvSpPr>
          <p:cNvPr id="1049359"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360"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361"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49362"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49363"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9364"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365"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366"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367"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368"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369" name="Date Placeholder 16"/>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370" name="Slide Number Placeholder 17"/>
          <p:cNvSpPr>
            <a:spLocks noGrp="1"/>
          </p:cNvSpPr>
          <p:nvPr>
            <p:ph type="sldNum" sz="quarter" idx="11"/>
          </p:nvPr>
        </p:nvSpPr>
        <p:spPr/>
        <p:txBody>
          <a:bodyPr rtlCol="0"/>
          <a:p>
            <a:fld id="{7FBD606D-FBCD-4AA4-B4E7-63FA4CABD2B9}" type="slidenum">
              <a:rPr lang="en-US" smtClean="0"/>
              <a:t>‹#›</a:t>
            </a:fld>
            <a:endParaRPr lang="en-US"/>
          </a:p>
        </p:txBody>
      </p:sp>
      <p:sp>
        <p:nvSpPr>
          <p:cNvPr id="1049371" name="Footer Placeholder 20"/>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9" name=""/>
        <p:cNvGrpSpPr/>
        <p:nvPr/>
      </p:nvGrpSpPr>
      <p:grpSpPr>
        <a:xfrm>
          <a:off x="0" y="0"/>
          <a:ext cx="0" cy="0"/>
          <a:chOff x="0" y="0"/>
          <a:chExt cx="0" cy="0"/>
        </a:xfrm>
      </p:grpSpPr>
      <p:sp>
        <p:nvSpPr>
          <p:cNvPr id="1048980" name="Title 1"/>
          <p:cNvSpPr>
            <a:spLocks noGrp="1"/>
          </p:cNvSpPr>
          <p:nvPr>
            <p:ph type="title"/>
          </p:nvPr>
        </p:nvSpPr>
        <p:spPr/>
        <p:txBody>
          <a:bodyPr/>
          <a:p>
            <a:r>
              <a:rPr kumimoji="0" lang="en-US" smtClean="0"/>
              <a:t>Click to edit Master title style</a:t>
            </a:r>
            <a:endParaRPr kumimoji="0" lang="en-US"/>
          </a:p>
        </p:txBody>
      </p:sp>
      <p:sp>
        <p:nvSpPr>
          <p:cNvPr id="1048981"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982" name="Date Placeholder 6"/>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8983" name="Slide Number Placeholder 8"/>
          <p:cNvSpPr>
            <a:spLocks noGrp="1"/>
          </p:cNvSpPr>
          <p:nvPr>
            <p:ph type="sldNum" sz="quarter" idx="15"/>
          </p:nvPr>
        </p:nvSpPr>
        <p:spPr/>
        <p:txBody>
          <a:bodyPr rtlCol="0"/>
          <a:p>
            <a:fld id="{7FBD606D-FBCD-4AA4-B4E7-63FA4CABD2B9}" type="slidenum">
              <a:rPr lang="en-US" smtClean="0"/>
              <a:t>‹#›</a:t>
            </a:fld>
            <a:endParaRPr lang="en-US"/>
          </a:p>
        </p:txBody>
      </p:sp>
      <p:sp>
        <p:nvSpPr>
          <p:cNvPr id="1048984" name="Footer Placeholder 9"/>
          <p:cNvSpPr>
            <a:spLocks noGrp="1"/>
          </p:cNvSpPr>
          <p:nvPr>
            <p:ph type="ftr" sz="quarter" idx="16"/>
          </p:nvPr>
        </p:nvSpPr>
        <p:spPr/>
        <p:txBody>
          <a:bodyPr rtlCol="0"/>
          <a:p>
            <a:endParaRPr lang="en-US">
              <a:solidFill>
                <a:srgbClr val="575F6D"/>
              </a:solidFil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451" name=""/>
        <p:cNvGrpSpPr/>
        <p:nvPr/>
      </p:nvGrpSpPr>
      <p:grpSpPr>
        <a:xfrm>
          <a:off x="0" y="0"/>
          <a:ext cx="0" cy="0"/>
          <a:chOff x="0" y="0"/>
          <a:chExt cx="0" cy="0"/>
        </a:xfrm>
      </p:grpSpPr>
      <p:sp>
        <p:nvSpPr>
          <p:cNvPr id="1049807"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9808"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9809" name="Date Placeholder 3"/>
          <p:cNvSpPr>
            <a:spLocks noGrp="1"/>
          </p:cNvSpPr>
          <p:nvPr>
            <p:ph type="dt" sz="half" idx="10"/>
          </p:nvPr>
        </p:nvSpPr>
        <p:spPr bwMode="auto">
          <a:xfrm rot="5400000">
            <a:off x="7763256" y="1170432"/>
            <a:ext cx="2286000" cy="381000"/>
          </a:xfrm>
        </p:spPr>
        <p:txBody>
          <a:bodyPr/>
          <a:p>
            <a:fld id="{20DF1469-91EE-4566-B6F3-5526569A9D0C}" type="datetimeFigureOut">
              <a:rPr lang="en-US" smtClean="0">
                <a:solidFill>
                  <a:srgbClr val="FFF39D"/>
                </a:solidFill>
              </a:rPr>
              <a:t>7/13/2018</a:t>
            </a:fld>
            <a:endParaRPr lang="en-US">
              <a:solidFill>
                <a:srgbClr val="FFF39D"/>
              </a:solidFill>
            </a:endParaRPr>
          </a:p>
        </p:txBody>
      </p:sp>
      <p:sp>
        <p:nvSpPr>
          <p:cNvPr id="1049810" name="Footer Placeholder 4"/>
          <p:cNvSpPr>
            <a:spLocks noGrp="1"/>
          </p:cNvSpPr>
          <p:nvPr>
            <p:ph type="ftr" sz="quarter" idx="11"/>
          </p:nvPr>
        </p:nvSpPr>
        <p:spPr bwMode="auto">
          <a:xfrm rot="5400000">
            <a:off x="7077456" y="4178808"/>
            <a:ext cx="3657600" cy="384048"/>
          </a:xfrm>
        </p:spPr>
        <p:txBody>
          <a:bodyPr/>
          <a:p>
            <a:endParaRPr lang="en-US">
              <a:solidFill>
                <a:srgbClr val="FFF39D"/>
              </a:solidFill>
            </a:endParaRPr>
          </a:p>
        </p:txBody>
      </p:sp>
      <p:sp>
        <p:nvSpPr>
          <p:cNvPr id="1049811"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812"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813"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814"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815"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816"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817"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818"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819"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820"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821"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822"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823"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824"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825"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826"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9827" name="Slide Number Placeholder 5"/>
          <p:cNvSpPr>
            <a:spLocks noGrp="1"/>
          </p:cNvSpPr>
          <p:nvPr>
            <p:ph type="sldNum" sz="quarter" idx="12"/>
          </p:nvPr>
        </p:nvSpPr>
        <p:spPr bwMode="auto">
          <a:xfrm>
            <a:off x="1340616"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7" name=""/>
        <p:cNvGrpSpPr/>
        <p:nvPr/>
      </p:nvGrpSpPr>
      <p:grpSpPr>
        <a:xfrm>
          <a:off x="0" y="0"/>
          <a:ext cx="0" cy="0"/>
          <a:chOff x="0" y="0"/>
          <a:chExt cx="0" cy="0"/>
        </a:xfrm>
      </p:grpSpPr>
      <p:sp>
        <p:nvSpPr>
          <p:cNvPr id="1049861" name="Title 1"/>
          <p:cNvSpPr>
            <a:spLocks noGrp="1"/>
          </p:cNvSpPr>
          <p:nvPr>
            <p:ph type="title"/>
          </p:nvPr>
        </p:nvSpPr>
        <p:spPr/>
        <p:txBody>
          <a:bodyPr/>
          <a:p>
            <a:r>
              <a:rPr kumimoji="0" lang="en-US" smtClean="0"/>
              <a:t>Click to edit Master title style</a:t>
            </a:r>
            <a:endParaRPr kumimoji="0" lang="en-US"/>
          </a:p>
        </p:txBody>
      </p:sp>
      <p:sp>
        <p:nvSpPr>
          <p:cNvPr id="1049862" name="Date Placeholder 4"/>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863" name="Footer Placeholder 5"/>
          <p:cNvSpPr>
            <a:spLocks noGrp="1"/>
          </p:cNvSpPr>
          <p:nvPr>
            <p:ph type="ftr" sz="quarter" idx="11"/>
          </p:nvPr>
        </p:nvSpPr>
        <p:spPr/>
        <p:txBody>
          <a:bodyPr/>
          <a:p>
            <a:endParaRPr lang="en-US">
              <a:solidFill>
                <a:srgbClr val="575F6D"/>
              </a:solidFill>
            </a:endParaRPr>
          </a:p>
        </p:txBody>
      </p:sp>
      <p:sp>
        <p:nvSpPr>
          <p:cNvPr id="1049864" name="Slide Number Placeholder 6"/>
          <p:cNvSpPr>
            <a:spLocks noGrp="1"/>
          </p:cNvSpPr>
          <p:nvPr>
            <p:ph type="sldNum" sz="quarter" idx="12"/>
          </p:nvPr>
        </p:nvSpPr>
        <p:spPr/>
        <p:txBody>
          <a:bodyPr/>
          <a:p>
            <a:fld id="{7FBD606D-FBCD-4AA4-B4E7-63FA4CABD2B9}" type="slidenum">
              <a:rPr lang="en-US" smtClean="0"/>
              <a:t>‹#›</a:t>
            </a:fld>
            <a:endParaRPr lang="en-US"/>
          </a:p>
        </p:txBody>
      </p:sp>
      <p:sp>
        <p:nvSpPr>
          <p:cNvPr id="1049865"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866"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54" name=""/>
        <p:cNvGrpSpPr/>
        <p:nvPr/>
      </p:nvGrpSpPr>
      <p:grpSpPr>
        <a:xfrm>
          <a:off x="0" y="0"/>
          <a:ext cx="0" cy="0"/>
          <a:chOff x="0" y="0"/>
          <a:chExt cx="0" cy="0"/>
        </a:xfrm>
      </p:grpSpPr>
      <p:sp>
        <p:nvSpPr>
          <p:cNvPr id="1049845"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49846" name="Date Placeholder 6"/>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847" name="Footer Placeholder 7"/>
          <p:cNvSpPr>
            <a:spLocks noGrp="1"/>
          </p:cNvSpPr>
          <p:nvPr>
            <p:ph type="ftr" sz="quarter" idx="11"/>
          </p:nvPr>
        </p:nvSpPr>
        <p:spPr/>
        <p:txBody>
          <a:bodyPr/>
          <a:p>
            <a:endParaRPr lang="en-US">
              <a:solidFill>
                <a:srgbClr val="575F6D"/>
              </a:solidFill>
            </a:endParaRPr>
          </a:p>
        </p:txBody>
      </p:sp>
      <p:sp>
        <p:nvSpPr>
          <p:cNvPr id="1049848" name="Slide Number Placeholder 8"/>
          <p:cNvSpPr>
            <a:spLocks noGrp="1"/>
          </p:cNvSpPr>
          <p:nvPr>
            <p:ph type="sldNum" sz="quarter" idx="12"/>
          </p:nvPr>
        </p:nvSpPr>
        <p:spPr/>
        <p:txBody>
          <a:bodyPr/>
          <a:p>
            <a:fld id="{7FBD606D-FBCD-4AA4-B4E7-63FA4CABD2B9}" type="slidenum">
              <a:rPr lang="en-US" smtClean="0"/>
              <a:t>‹#›</a:t>
            </a:fld>
            <a:endParaRPr lang="en-US"/>
          </a:p>
        </p:txBody>
      </p:sp>
      <p:sp>
        <p:nvSpPr>
          <p:cNvPr id="1049849"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850"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851"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49852"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3" name=""/>
        <p:cNvGrpSpPr/>
        <p:nvPr/>
      </p:nvGrpSpPr>
      <p:grpSpPr>
        <a:xfrm>
          <a:off x="0" y="0"/>
          <a:ext cx="0" cy="0"/>
          <a:chOff x="0" y="0"/>
          <a:chExt cx="0" cy="0"/>
        </a:xfrm>
      </p:grpSpPr>
      <p:sp>
        <p:nvSpPr>
          <p:cNvPr id="1049841" name="Title 1"/>
          <p:cNvSpPr>
            <a:spLocks noGrp="1"/>
          </p:cNvSpPr>
          <p:nvPr>
            <p:ph type="title"/>
          </p:nvPr>
        </p:nvSpPr>
        <p:spPr/>
        <p:txBody>
          <a:bodyPr/>
          <a:p>
            <a:r>
              <a:rPr kumimoji="0" lang="en-US" smtClean="0"/>
              <a:t>Click to edit Master title style</a:t>
            </a:r>
            <a:endParaRPr kumimoji="0" lang="en-US"/>
          </a:p>
        </p:txBody>
      </p:sp>
      <p:sp>
        <p:nvSpPr>
          <p:cNvPr id="1049842" name="Date Placeholder 5"/>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843" name="Slide Number Placeholder 6"/>
          <p:cNvSpPr>
            <a:spLocks noGrp="1"/>
          </p:cNvSpPr>
          <p:nvPr>
            <p:ph type="sldNum" sz="quarter" idx="11"/>
          </p:nvPr>
        </p:nvSpPr>
        <p:spPr/>
        <p:txBody>
          <a:bodyPr rtlCol="0"/>
          <a:p>
            <a:fld id="{7FBD606D-FBCD-4AA4-B4E7-63FA4CABD2B9}" type="slidenum">
              <a:rPr lang="en-US" smtClean="0"/>
              <a:t>‹#›</a:t>
            </a:fld>
            <a:endParaRPr lang="en-US"/>
          </a:p>
        </p:txBody>
      </p:sp>
      <p:sp>
        <p:nvSpPr>
          <p:cNvPr id="1049844" name="Footer Placeholder 7"/>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6" name=""/>
        <p:cNvGrpSpPr/>
        <p:nvPr/>
      </p:nvGrpSpPr>
      <p:grpSpPr>
        <a:xfrm>
          <a:off x="0" y="0"/>
          <a:ext cx="0" cy="0"/>
          <a:chOff x="0" y="0"/>
          <a:chExt cx="0" cy="0"/>
        </a:xfrm>
      </p:grpSpPr>
      <p:sp>
        <p:nvSpPr>
          <p:cNvPr id="1049858" name="Date Placeholder 1"/>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859" name="Footer Placeholder 2"/>
          <p:cNvSpPr>
            <a:spLocks noGrp="1"/>
          </p:cNvSpPr>
          <p:nvPr>
            <p:ph type="ftr" sz="quarter" idx="11"/>
          </p:nvPr>
        </p:nvSpPr>
        <p:spPr/>
        <p:txBody>
          <a:bodyPr/>
          <a:p>
            <a:endParaRPr lang="en-US">
              <a:solidFill>
                <a:srgbClr val="575F6D"/>
              </a:solidFill>
            </a:endParaRPr>
          </a:p>
        </p:txBody>
      </p:sp>
      <p:sp>
        <p:nvSpPr>
          <p:cNvPr id="1049860" name="Slide Number Placeholder 3"/>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459" name=""/>
        <p:cNvGrpSpPr/>
        <p:nvPr/>
      </p:nvGrpSpPr>
      <p:grpSpPr>
        <a:xfrm>
          <a:off x="0" y="0"/>
          <a:ext cx="0" cy="0"/>
          <a:chOff x="0" y="0"/>
          <a:chExt cx="0" cy="0"/>
        </a:xfrm>
      </p:grpSpPr>
      <p:sp>
        <p:nvSpPr>
          <p:cNvPr id="1049872"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873"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49874"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9875"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876"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877"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878"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879"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880"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881"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882" name="Date Placeholder 20"/>
          <p:cNvSpPr>
            <a:spLocks noGrp="1"/>
          </p:cNvSpPr>
          <p:nvPr>
            <p:ph type="dt" sz="half" idx="14"/>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883" name="Slide Number Placeholder 21"/>
          <p:cNvSpPr>
            <a:spLocks noGrp="1"/>
          </p:cNvSpPr>
          <p:nvPr>
            <p:ph type="sldNum" sz="quarter" idx="15"/>
          </p:nvPr>
        </p:nvSpPr>
        <p:spPr/>
        <p:txBody>
          <a:bodyPr rtlCol="0"/>
          <a:p>
            <a:fld id="{7FBD606D-FBCD-4AA4-B4E7-63FA4CABD2B9}" type="slidenum">
              <a:rPr lang="en-US" smtClean="0"/>
              <a:t>‹#›</a:t>
            </a:fld>
            <a:endParaRPr lang="en-US"/>
          </a:p>
        </p:txBody>
      </p:sp>
      <p:sp>
        <p:nvSpPr>
          <p:cNvPr id="1049884" name="Footer Placeholder 22"/>
          <p:cNvSpPr>
            <a:spLocks noGrp="1"/>
          </p:cNvSpPr>
          <p:nvPr>
            <p:ph type="ftr" sz="quarter" idx="16"/>
          </p:nvPr>
        </p:nvSpPr>
        <p:spPr/>
        <p:txBody>
          <a:bodyPr rtlCol="0"/>
          <a:p>
            <a:endParaRPr lang="en-US">
              <a:solidFill>
                <a:srgbClr val="575F6D"/>
              </a:solidFill>
            </a:endParaRPr>
          </a:p>
        </p:txBody>
      </p:sp>
    </p:spTree>
  </p:cSld>
  <p:clrMapOvr>
    <a:overrideClrMapping accent1="accent1" accent2="accent2" accent3="accent3" accent4="accent4" accent5="accent5" accent6="accent6" bg1="lt1" bg2="lt2" tx1="dk1" tx2="dk2"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52" name=""/>
        <p:cNvGrpSpPr/>
        <p:nvPr/>
      </p:nvGrpSpPr>
      <p:grpSpPr>
        <a:xfrm>
          <a:off x="0" y="0"/>
          <a:ext cx="0" cy="0"/>
          <a:chOff x="0" y="0"/>
          <a:chExt cx="0" cy="0"/>
        </a:xfrm>
      </p:grpSpPr>
      <p:sp>
        <p:nvSpPr>
          <p:cNvPr id="1049828"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829"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830"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49831"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49832"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9833"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834"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835"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836"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837"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838" name="Date Placeholder 16"/>
          <p:cNvSpPr>
            <a:spLocks noGrp="1"/>
          </p:cNvSpPr>
          <p:nvPr>
            <p:ph type="dt" sz="half" idx="10"/>
          </p:nvPr>
        </p:nvSpPr>
        <p:spPr/>
        <p:txBody>
          <a:bodyPr rtlCol="0"/>
          <a:p>
            <a:fld id="{20DF1469-91EE-4566-B6F3-5526569A9D0C}" type="datetimeFigureOut">
              <a:rPr lang="en-US" smtClean="0">
                <a:solidFill>
                  <a:srgbClr val="575F6D"/>
                </a:solidFill>
              </a:rPr>
              <a:t>7/13/2018</a:t>
            </a:fld>
            <a:endParaRPr lang="en-US">
              <a:solidFill>
                <a:srgbClr val="575F6D"/>
              </a:solidFill>
            </a:endParaRPr>
          </a:p>
        </p:txBody>
      </p:sp>
      <p:sp>
        <p:nvSpPr>
          <p:cNvPr id="1049839" name="Slide Number Placeholder 17"/>
          <p:cNvSpPr>
            <a:spLocks noGrp="1"/>
          </p:cNvSpPr>
          <p:nvPr>
            <p:ph type="sldNum" sz="quarter" idx="11"/>
          </p:nvPr>
        </p:nvSpPr>
        <p:spPr/>
        <p:txBody>
          <a:bodyPr rtlCol="0"/>
          <a:p>
            <a:fld id="{7FBD606D-FBCD-4AA4-B4E7-63FA4CABD2B9}" type="slidenum">
              <a:rPr lang="en-US" smtClean="0"/>
              <a:t>‹#›</a:t>
            </a:fld>
            <a:endParaRPr lang="en-US"/>
          </a:p>
        </p:txBody>
      </p:sp>
      <p:sp>
        <p:nvSpPr>
          <p:cNvPr id="1049840" name="Footer Placeholder 20"/>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5" name=""/>
        <p:cNvGrpSpPr/>
        <p:nvPr/>
      </p:nvGrpSpPr>
      <p:grpSpPr>
        <a:xfrm>
          <a:off x="0" y="0"/>
          <a:ext cx="0" cy="0"/>
          <a:chOff x="0" y="0"/>
          <a:chExt cx="0" cy="0"/>
        </a:xfrm>
      </p:grpSpPr>
      <p:sp>
        <p:nvSpPr>
          <p:cNvPr id="1049853" name="Title 1"/>
          <p:cNvSpPr>
            <a:spLocks noGrp="1"/>
          </p:cNvSpPr>
          <p:nvPr>
            <p:ph type="title"/>
          </p:nvPr>
        </p:nvSpPr>
        <p:spPr/>
        <p:txBody>
          <a:bodyPr/>
          <a:p>
            <a:r>
              <a:rPr kumimoji="0" lang="en-US" smtClean="0"/>
              <a:t>Click to edit Master title style</a:t>
            </a:r>
            <a:endParaRPr kumimoji="0" lang="en-US"/>
          </a:p>
        </p:txBody>
      </p:sp>
      <p:sp>
        <p:nvSpPr>
          <p:cNvPr id="1049854"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855"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856" name="Footer Placeholder 4"/>
          <p:cNvSpPr>
            <a:spLocks noGrp="1"/>
          </p:cNvSpPr>
          <p:nvPr>
            <p:ph type="ftr" sz="quarter" idx="11"/>
          </p:nvPr>
        </p:nvSpPr>
        <p:spPr/>
        <p:txBody>
          <a:bodyPr/>
          <a:p>
            <a:endParaRPr lang="en-US">
              <a:solidFill>
                <a:srgbClr val="575F6D"/>
              </a:solidFill>
            </a:endParaRPr>
          </a:p>
        </p:txBody>
      </p:sp>
      <p:sp>
        <p:nvSpPr>
          <p:cNvPr id="1049857"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58" name=""/>
        <p:cNvGrpSpPr/>
        <p:nvPr/>
      </p:nvGrpSpPr>
      <p:grpSpPr>
        <a:xfrm>
          <a:off x="0" y="0"/>
          <a:ext cx="0" cy="0"/>
          <a:chOff x="0" y="0"/>
          <a:chExt cx="0" cy="0"/>
        </a:xfrm>
      </p:grpSpPr>
      <p:sp>
        <p:nvSpPr>
          <p:cNvPr id="1049867" name="Vertical Title 1"/>
          <p:cNvSpPr>
            <a:spLocks noGrp="1"/>
          </p:cNvSpPr>
          <p:nvPr>
            <p:ph type="title" orient="vert"/>
          </p:nvPr>
        </p:nvSpPr>
        <p:spPr>
          <a:xfrm>
            <a:off x="6629400" y="274931"/>
            <a:ext cx="1676400" cy="5851525"/>
          </a:xfrm>
        </p:spPr>
        <p:txBody>
          <a:bodyPr vert="eaVert"/>
          <a:p>
            <a:r>
              <a:rPr kumimoji="0" lang="en-US" smtClean="0"/>
              <a:t>Click to edit Master title style</a:t>
            </a:r>
            <a:endParaRPr kumimoji="0" lang="en-US"/>
          </a:p>
        </p:txBody>
      </p:sp>
      <p:sp>
        <p:nvSpPr>
          <p:cNvPr id="1049868" name="Vertical Text Placeholder 2"/>
          <p:cNvSpPr>
            <a:spLocks noGrp="1"/>
          </p:cNvSpPr>
          <p:nvPr>
            <p:ph type="body" orient="vert" idx="1"/>
          </p:nvPr>
        </p:nvSpPr>
        <p:spPr>
          <a:xfrm>
            <a:off x="457200" y="274930"/>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869" name="Date Placeholder 3"/>
          <p:cNvSpPr>
            <a:spLocks noGrp="1"/>
          </p:cNvSpPr>
          <p:nvPr>
            <p:ph type="dt" sz="half" idx="10"/>
          </p:nvPr>
        </p:nvSpPr>
        <p:spPr/>
        <p:txBody>
          <a:bodyPr/>
          <a:p>
            <a:fld id="{20DF1469-91EE-4566-B6F3-5526569A9D0C}" type="datetimeFigureOut">
              <a:rPr lang="en-US" smtClean="0">
                <a:solidFill>
                  <a:srgbClr val="575F6D"/>
                </a:solidFill>
              </a:rPr>
              <a:t>7/13/2018</a:t>
            </a:fld>
            <a:endParaRPr lang="en-US">
              <a:solidFill>
                <a:srgbClr val="575F6D"/>
              </a:solidFill>
            </a:endParaRPr>
          </a:p>
        </p:txBody>
      </p:sp>
      <p:sp>
        <p:nvSpPr>
          <p:cNvPr id="1049870" name="Footer Placeholder 4"/>
          <p:cNvSpPr>
            <a:spLocks noGrp="1"/>
          </p:cNvSpPr>
          <p:nvPr>
            <p:ph type="ftr" sz="quarter" idx="11"/>
          </p:nvPr>
        </p:nvSpPr>
        <p:spPr/>
        <p:txBody>
          <a:bodyPr/>
          <a:p>
            <a:endParaRPr lang="en-US">
              <a:solidFill>
                <a:srgbClr val="575F6D"/>
              </a:solidFill>
            </a:endParaRPr>
          </a:p>
        </p:txBody>
      </p:sp>
      <p:sp>
        <p:nvSpPr>
          <p:cNvPr id="1049871"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 Id="rId11" Type="http://schemas.openxmlformats.org/officeDocument/2006/relationships/slideLayout" Target="../slideLayouts/slideLayout110.xml"/><Relationship Id="rId12"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 Id="rId11" Type="http://schemas.openxmlformats.org/officeDocument/2006/relationships/slideLayout" Target="../slideLayouts/slideLayout121.xml"/><Relationship Id="rId12"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slideLayout" Target="../slideLayouts/slideLayout123.xml"/><Relationship Id="rId3" Type="http://schemas.openxmlformats.org/officeDocument/2006/relationships/slideLayout" Target="../slideLayouts/slideLayout124.xml"/><Relationship Id="rId4" Type="http://schemas.openxmlformats.org/officeDocument/2006/relationships/slideLayout" Target="../slideLayouts/slideLayout125.xml"/><Relationship Id="rId5" Type="http://schemas.openxmlformats.org/officeDocument/2006/relationships/slideLayout" Target="../slideLayouts/slideLayout126.xml"/><Relationship Id="rId6" Type="http://schemas.openxmlformats.org/officeDocument/2006/relationships/slideLayout" Target="../slideLayouts/slideLayout127.xml"/><Relationship Id="rId7" Type="http://schemas.openxmlformats.org/officeDocument/2006/relationships/slideLayout" Target="../slideLayouts/slideLayout128.xml"/><Relationship Id="rId8" Type="http://schemas.openxmlformats.org/officeDocument/2006/relationships/slideLayout" Target="../slideLayouts/slideLayout129.xml"/><Relationship Id="rId9" Type="http://schemas.openxmlformats.org/officeDocument/2006/relationships/slideLayout" Target="../slideLayouts/slideLayout130.xml"/><Relationship Id="rId10" Type="http://schemas.openxmlformats.org/officeDocument/2006/relationships/slideLayout" Target="../slideLayouts/slideLayout131.xml"/><Relationship Id="rId11" Type="http://schemas.openxmlformats.org/officeDocument/2006/relationships/slideLayout" Target="../slideLayouts/slideLayout132.xml"/><Relationship Id="rId12"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slideLayout" Target="../slideLayouts/slideLayout134.xml"/><Relationship Id="rId3" Type="http://schemas.openxmlformats.org/officeDocument/2006/relationships/slideLayout" Target="../slideLayouts/slideLayout135.xml"/><Relationship Id="rId4" Type="http://schemas.openxmlformats.org/officeDocument/2006/relationships/slideLayout" Target="../slideLayouts/slideLayout136.xml"/><Relationship Id="rId5" Type="http://schemas.openxmlformats.org/officeDocument/2006/relationships/slideLayout" Target="../slideLayouts/slideLayout137.xml"/><Relationship Id="rId6" Type="http://schemas.openxmlformats.org/officeDocument/2006/relationships/slideLayout" Target="../slideLayouts/slideLayout138.xml"/><Relationship Id="rId7" Type="http://schemas.openxmlformats.org/officeDocument/2006/relationships/slideLayout" Target="../slideLayouts/slideLayout139.xml"/><Relationship Id="rId8" Type="http://schemas.openxmlformats.org/officeDocument/2006/relationships/slideLayout" Target="../slideLayouts/slideLayout140.xml"/><Relationship Id="rId9" Type="http://schemas.openxmlformats.org/officeDocument/2006/relationships/slideLayout" Target="../slideLayouts/slideLayout141.xml"/><Relationship Id="rId10" Type="http://schemas.openxmlformats.org/officeDocument/2006/relationships/slideLayout" Target="../slideLayouts/slideLayout142.xml"/><Relationship Id="rId11" Type="http://schemas.openxmlformats.org/officeDocument/2006/relationships/slideLayout" Target="../slideLayouts/slideLayout143.xml"/><Relationship Id="rId12"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144.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155.xml"/><Relationship Id="rId2" Type="http://schemas.openxmlformats.org/officeDocument/2006/relationships/slideLayout" Target="../slideLayouts/slideLayout156.xml"/><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1" Type="http://schemas.openxmlformats.org/officeDocument/2006/relationships/slideLayout" Target="../slideLayouts/slideLayout166.xml"/><Relationship Id="rId2" Type="http://schemas.openxmlformats.org/officeDocument/2006/relationships/slideLayout" Target="../slideLayouts/slideLayout167.xml"/><Relationship Id="rId3" Type="http://schemas.openxmlformats.org/officeDocument/2006/relationships/slideLayout" Target="../slideLayouts/slideLayout168.xml"/><Relationship Id="rId4" Type="http://schemas.openxmlformats.org/officeDocument/2006/relationships/slideLayout" Target="../slideLayouts/slideLayout169.xml"/><Relationship Id="rId5" Type="http://schemas.openxmlformats.org/officeDocument/2006/relationships/slideLayout" Target="../slideLayouts/slideLayout170.xml"/><Relationship Id="rId6" Type="http://schemas.openxmlformats.org/officeDocument/2006/relationships/slideLayout" Target="../slideLayouts/slideLayout171.xml"/><Relationship Id="rId7" Type="http://schemas.openxmlformats.org/officeDocument/2006/relationships/slideLayout" Target="../slideLayouts/slideLayout172.xml"/><Relationship Id="rId8" Type="http://schemas.openxmlformats.org/officeDocument/2006/relationships/slideLayout" Target="../slideLayouts/slideLayout173.xml"/><Relationship Id="rId9" Type="http://schemas.openxmlformats.org/officeDocument/2006/relationships/slideLayout" Target="../slideLayouts/slideLayout174.xml"/><Relationship Id="rId10" Type="http://schemas.openxmlformats.org/officeDocument/2006/relationships/slideLayout" Target="../slideLayouts/slideLayout175.xml"/><Relationship Id="rId11" Type="http://schemas.openxmlformats.org/officeDocument/2006/relationships/slideLayout" Target="../slideLayouts/slideLayout176.xml"/><Relationship Id="rId12" Type="http://schemas.openxmlformats.org/officeDocument/2006/relationships/theme" Target="../theme/theme16.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 Id="rId11" Type="http://schemas.openxmlformats.org/officeDocument/2006/relationships/slideLayout" Target="../slideLayouts/slideLayout66.xml"/><Relationship Id="rId1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 Id="rId11" Type="http://schemas.openxmlformats.org/officeDocument/2006/relationships/slideLayout" Target="../slideLayouts/slideLayout77.xml"/><Relationship Id="rId1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 Id="rId11" Type="http://schemas.openxmlformats.org/officeDocument/2006/relationships/slideLayout" Target="../slideLayouts/slideLayout88.xml"/><Relationship Id="rId1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 Id="rId11" Type="http://schemas.openxmlformats.org/officeDocument/2006/relationships/slideLayout" Target="../slideLayouts/slideLayout99.xml"/><Relationship Id="rId1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7" name=""/>
        <p:cNvGrpSpPr/>
        <p:nvPr/>
      </p:nvGrpSpPr>
      <p:grpSpPr>
        <a:xfrm>
          <a:off x="0" y="0"/>
          <a:ext cx="0" cy="0"/>
          <a:chOff x="0" y="0"/>
          <a:chExt cx="0" cy="0"/>
        </a:xfrm>
      </p:grpSpPr>
      <p:sp>
        <p:nvSpPr>
          <p:cNvPr id="1048576"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577"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8578"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20DF1469-91EE-4566-B6F3-5526569A9D0C}" type="datetimeFigureOut">
              <a:rPr lang="en-US" smtClean="0">
                <a:solidFill>
                  <a:srgbClr val="575F6D"/>
                </a:solidFill>
              </a:rPr>
              <a:t>7/13/2018</a:t>
            </a:fld>
            <a:endParaRPr lang="en-US">
              <a:solidFill>
                <a:srgbClr val="575F6D"/>
              </a:solidFill>
            </a:endParaRPr>
          </a:p>
        </p:txBody>
      </p:sp>
      <p:sp>
        <p:nvSpPr>
          <p:cNvPr id="1048580"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solidFill>
                <a:srgbClr val="575F6D"/>
              </a:solidFill>
            </a:endParaRPr>
          </a:p>
        </p:txBody>
      </p:sp>
      <p:sp>
        <p:nvSpPr>
          <p:cNvPr id="1048581"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582"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583"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584"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585"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586"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7FBD606D-FBCD-4AA4-B4E7-63FA4CABD2B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71" name=""/>
        <p:cNvGrpSpPr/>
        <p:nvPr/>
      </p:nvGrpSpPr>
      <p:grpSpPr>
        <a:xfrm>
          <a:off x="0" y="0"/>
          <a:ext cx="0" cy="0"/>
          <a:chOff x="0" y="0"/>
          <a:chExt cx="0" cy="0"/>
        </a:xfrm>
      </p:grpSpPr>
      <p:sp>
        <p:nvSpPr>
          <p:cNvPr id="1048986"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987"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8988"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989"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20DF1469-91EE-4566-B6F3-5526569A9D0C}" type="datetimeFigureOut">
              <a:rPr lang="en-US" smtClean="0">
                <a:solidFill>
                  <a:srgbClr val="575F6D"/>
                </a:solidFill>
              </a:rPr>
              <a:t>7/13/2018</a:t>
            </a:fld>
            <a:endParaRPr lang="en-US">
              <a:solidFill>
                <a:srgbClr val="575F6D"/>
              </a:solidFill>
            </a:endParaRPr>
          </a:p>
        </p:txBody>
      </p:sp>
      <p:sp>
        <p:nvSpPr>
          <p:cNvPr id="1048990"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solidFill>
                <a:srgbClr val="575F6D"/>
              </a:solidFill>
            </a:endParaRPr>
          </a:p>
        </p:txBody>
      </p:sp>
      <p:sp>
        <p:nvSpPr>
          <p:cNvPr id="1048991"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992"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993"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994"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995"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996"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7FBD606D-FBCD-4AA4-B4E7-63FA4CABD2B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85" name=""/>
        <p:cNvGrpSpPr/>
        <p:nvPr/>
      </p:nvGrpSpPr>
      <p:grpSpPr>
        <a:xfrm>
          <a:off x="0" y="0"/>
          <a:ext cx="0" cy="0"/>
          <a:chOff x="0" y="0"/>
          <a:chExt cx="0" cy="0"/>
        </a:xfrm>
      </p:grpSpPr>
      <p:sp>
        <p:nvSpPr>
          <p:cNvPr id="1049003"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004"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9005"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9006"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20DF1469-91EE-4566-B6F3-5526569A9D0C}" type="datetimeFigureOut">
              <a:rPr lang="en-US" smtClean="0">
                <a:solidFill>
                  <a:srgbClr val="575F6D"/>
                </a:solidFill>
              </a:rPr>
              <a:t>7/13/2018</a:t>
            </a:fld>
            <a:endParaRPr lang="en-US">
              <a:solidFill>
                <a:srgbClr val="575F6D"/>
              </a:solidFill>
            </a:endParaRPr>
          </a:p>
        </p:txBody>
      </p:sp>
      <p:sp>
        <p:nvSpPr>
          <p:cNvPr id="1049007"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solidFill>
                <a:srgbClr val="575F6D"/>
              </a:solidFill>
            </a:endParaRPr>
          </a:p>
        </p:txBody>
      </p:sp>
      <p:sp>
        <p:nvSpPr>
          <p:cNvPr id="1049008"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009"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010"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011"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012"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013"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7FBD606D-FBCD-4AA4-B4E7-63FA4CABD2B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306" name=""/>
        <p:cNvGrpSpPr/>
        <p:nvPr/>
      </p:nvGrpSpPr>
      <p:grpSpPr>
        <a:xfrm>
          <a:off x="0" y="0"/>
          <a:ext cx="0" cy="0"/>
          <a:chOff x="0" y="0"/>
          <a:chExt cx="0" cy="0"/>
        </a:xfrm>
      </p:grpSpPr>
      <p:sp>
        <p:nvSpPr>
          <p:cNvPr id="1049029"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030"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9031"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9032"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20DF1469-91EE-4566-B6F3-5526569A9D0C}" type="datetimeFigureOut">
              <a:rPr lang="en-US" smtClean="0">
                <a:solidFill>
                  <a:srgbClr val="575F6D"/>
                </a:solidFill>
              </a:rPr>
              <a:t>7/13/2018</a:t>
            </a:fld>
            <a:endParaRPr lang="en-US">
              <a:solidFill>
                <a:srgbClr val="575F6D"/>
              </a:solidFill>
            </a:endParaRPr>
          </a:p>
        </p:txBody>
      </p:sp>
      <p:sp>
        <p:nvSpPr>
          <p:cNvPr id="1049033"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solidFill>
                <a:srgbClr val="575F6D"/>
              </a:solidFill>
            </a:endParaRPr>
          </a:p>
        </p:txBody>
      </p:sp>
      <p:sp>
        <p:nvSpPr>
          <p:cNvPr id="1049034"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035"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036"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037"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038"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039"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7FBD606D-FBCD-4AA4-B4E7-63FA4CABD2B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320" name=""/>
        <p:cNvGrpSpPr/>
        <p:nvPr/>
      </p:nvGrpSpPr>
      <p:grpSpPr>
        <a:xfrm>
          <a:off x="0" y="0"/>
          <a:ext cx="0" cy="0"/>
          <a:chOff x="0" y="0"/>
          <a:chExt cx="0" cy="0"/>
        </a:xfrm>
      </p:grpSpPr>
      <p:sp>
        <p:nvSpPr>
          <p:cNvPr id="1049046"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047"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9048"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9049"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20DF1469-91EE-4566-B6F3-5526569A9D0C}" type="datetimeFigureOut">
              <a:rPr lang="en-US" smtClean="0">
                <a:solidFill>
                  <a:srgbClr val="575F6D"/>
                </a:solidFill>
              </a:rPr>
              <a:t>7/13/2018</a:t>
            </a:fld>
            <a:endParaRPr lang="en-US">
              <a:solidFill>
                <a:srgbClr val="575F6D"/>
              </a:solidFill>
            </a:endParaRPr>
          </a:p>
        </p:txBody>
      </p:sp>
      <p:sp>
        <p:nvSpPr>
          <p:cNvPr id="1049050"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solidFill>
                <a:srgbClr val="575F6D"/>
              </a:solidFill>
            </a:endParaRPr>
          </a:p>
        </p:txBody>
      </p:sp>
      <p:sp>
        <p:nvSpPr>
          <p:cNvPr id="1049051"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052"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053"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054"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055"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056"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7FBD606D-FBCD-4AA4-B4E7-63FA4CABD2B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334" name=""/>
        <p:cNvGrpSpPr/>
        <p:nvPr/>
      </p:nvGrpSpPr>
      <p:grpSpPr>
        <a:xfrm>
          <a:off x="0" y="0"/>
          <a:ext cx="0" cy="0"/>
          <a:chOff x="0" y="0"/>
          <a:chExt cx="0" cy="0"/>
        </a:xfrm>
      </p:grpSpPr>
      <p:sp>
        <p:nvSpPr>
          <p:cNvPr id="1049063"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064"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9065"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9066"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20DF1469-91EE-4566-B6F3-5526569A9D0C}" type="datetimeFigureOut">
              <a:rPr lang="en-US" smtClean="0">
                <a:solidFill>
                  <a:srgbClr val="575F6D"/>
                </a:solidFill>
              </a:rPr>
              <a:t>7/13/2018</a:t>
            </a:fld>
            <a:endParaRPr lang="en-US">
              <a:solidFill>
                <a:srgbClr val="575F6D"/>
              </a:solidFill>
            </a:endParaRPr>
          </a:p>
        </p:txBody>
      </p:sp>
      <p:sp>
        <p:nvSpPr>
          <p:cNvPr id="1049067"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solidFill>
                <a:srgbClr val="575F6D"/>
              </a:solidFill>
            </a:endParaRPr>
          </a:p>
        </p:txBody>
      </p:sp>
      <p:sp>
        <p:nvSpPr>
          <p:cNvPr id="1049068"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069"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070"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071"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072"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073"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7FBD606D-FBCD-4AA4-B4E7-63FA4CABD2B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349" name=""/>
        <p:cNvGrpSpPr/>
        <p:nvPr/>
      </p:nvGrpSpPr>
      <p:grpSpPr>
        <a:xfrm>
          <a:off x="0" y="0"/>
          <a:ext cx="0" cy="0"/>
          <a:chOff x="0" y="0"/>
          <a:chExt cx="0" cy="0"/>
        </a:xfrm>
      </p:grpSpPr>
      <p:sp>
        <p:nvSpPr>
          <p:cNvPr id="1049081"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082"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9083"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9084"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20DF1469-91EE-4566-B6F3-5526569A9D0C}" type="datetimeFigureOut">
              <a:rPr lang="en-US" smtClean="0">
                <a:solidFill>
                  <a:srgbClr val="575F6D"/>
                </a:solidFill>
              </a:rPr>
              <a:t>7/13/2018</a:t>
            </a:fld>
            <a:endParaRPr lang="en-US">
              <a:solidFill>
                <a:srgbClr val="575F6D"/>
              </a:solidFill>
            </a:endParaRPr>
          </a:p>
        </p:txBody>
      </p:sp>
      <p:sp>
        <p:nvSpPr>
          <p:cNvPr id="1049085"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solidFill>
                <a:srgbClr val="575F6D"/>
              </a:solidFill>
            </a:endParaRPr>
          </a:p>
        </p:txBody>
      </p:sp>
      <p:sp>
        <p:nvSpPr>
          <p:cNvPr id="1049086"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087"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088"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089"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090"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091"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7FBD606D-FBCD-4AA4-B4E7-63FA4CABD2B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368" name=""/>
        <p:cNvGrpSpPr/>
        <p:nvPr/>
      </p:nvGrpSpPr>
      <p:grpSpPr>
        <a:xfrm>
          <a:off x="0" y="0"/>
          <a:ext cx="0" cy="0"/>
          <a:chOff x="0" y="0"/>
          <a:chExt cx="0" cy="0"/>
        </a:xfrm>
      </p:grpSpPr>
      <p:sp>
        <p:nvSpPr>
          <p:cNvPr id="1049117"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9118"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9119"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9120"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20DF1469-91EE-4566-B6F3-5526569A9D0C}" type="datetimeFigureOut">
              <a:rPr lang="en-US" smtClean="0">
                <a:solidFill>
                  <a:srgbClr val="575F6D"/>
                </a:solidFill>
              </a:rPr>
              <a:t>7/13/2018</a:t>
            </a:fld>
            <a:endParaRPr lang="en-US">
              <a:solidFill>
                <a:srgbClr val="575F6D"/>
              </a:solidFill>
            </a:endParaRPr>
          </a:p>
        </p:txBody>
      </p:sp>
      <p:sp>
        <p:nvSpPr>
          <p:cNvPr id="1049121"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solidFill>
                <a:srgbClr val="575F6D"/>
              </a:solidFill>
            </a:endParaRPr>
          </a:p>
        </p:txBody>
      </p:sp>
      <p:sp>
        <p:nvSpPr>
          <p:cNvPr id="1049122"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123"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124"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9125"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9126"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9127"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7FBD606D-FBCD-4AA4-B4E7-63FA4CABD2B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593"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594"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8595"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96"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20DF1469-91EE-4566-B6F3-5526569A9D0C}" type="datetimeFigureOut">
              <a:rPr lang="en-US" smtClean="0">
                <a:solidFill>
                  <a:srgbClr val="575F6D"/>
                </a:solidFill>
              </a:rPr>
              <a:t>7/13/2018</a:t>
            </a:fld>
            <a:endParaRPr lang="en-US">
              <a:solidFill>
                <a:srgbClr val="575F6D"/>
              </a:solidFill>
            </a:endParaRPr>
          </a:p>
        </p:txBody>
      </p:sp>
      <p:sp>
        <p:nvSpPr>
          <p:cNvPr id="1048597"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solidFill>
                <a:srgbClr val="575F6D"/>
              </a:solidFill>
            </a:endParaRPr>
          </a:p>
        </p:txBody>
      </p:sp>
      <p:sp>
        <p:nvSpPr>
          <p:cNvPr id="1048598"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599"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00"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601"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02"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03"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7FBD606D-FBCD-4AA4-B4E7-63FA4CABD2B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82" name=""/>
        <p:cNvGrpSpPr/>
        <p:nvPr/>
      </p:nvGrpSpPr>
      <p:grpSpPr>
        <a:xfrm>
          <a:off x="0" y="0"/>
          <a:ext cx="0" cy="0"/>
          <a:chOff x="0" y="0"/>
          <a:chExt cx="0" cy="0"/>
        </a:xfrm>
      </p:grpSpPr>
      <p:sp>
        <p:nvSpPr>
          <p:cNvPr id="1048636"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637"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8638"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639"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20DF1469-91EE-4566-B6F3-5526569A9D0C}" type="datetimeFigureOut">
              <a:rPr lang="en-US" smtClean="0">
                <a:solidFill>
                  <a:srgbClr val="575F6D"/>
                </a:solidFill>
              </a:rPr>
              <a:t>7/13/2018</a:t>
            </a:fld>
            <a:endParaRPr lang="en-US">
              <a:solidFill>
                <a:srgbClr val="575F6D"/>
              </a:solidFill>
            </a:endParaRPr>
          </a:p>
        </p:txBody>
      </p:sp>
      <p:sp>
        <p:nvSpPr>
          <p:cNvPr id="1048640"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solidFill>
                <a:srgbClr val="575F6D"/>
              </a:solidFill>
            </a:endParaRPr>
          </a:p>
        </p:txBody>
      </p:sp>
      <p:sp>
        <p:nvSpPr>
          <p:cNvPr id="1048641"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42"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43"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644"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45"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46"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7FBD606D-FBCD-4AA4-B4E7-63FA4CABD2B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96" name=""/>
        <p:cNvGrpSpPr/>
        <p:nvPr/>
      </p:nvGrpSpPr>
      <p:grpSpPr>
        <a:xfrm>
          <a:off x="0" y="0"/>
          <a:ext cx="0" cy="0"/>
          <a:chOff x="0" y="0"/>
          <a:chExt cx="0" cy="0"/>
        </a:xfrm>
      </p:grpSpPr>
      <p:sp>
        <p:nvSpPr>
          <p:cNvPr id="1048654"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655"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8656"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657"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20DF1469-91EE-4566-B6F3-5526569A9D0C}" type="datetimeFigureOut">
              <a:rPr lang="en-US" smtClean="0">
                <a:solidFill>
                  <a:srgbClr val="575F6D"/>
                </a:solidFill>
              </a:rPr>
              <a:t>7/13/2018</a:t>
            </a:fld>
            <a:endParaRPr lang="en-US">
              <a:solidFill>
                <a:srgbClr val="575F6D"/>
              </a:solidFill>
            </a:endParaRPr>
          </a:p>
        </p:txBody>
      </p:sp>
      <p:sp>
        <p:nvSpPr>
          <p:cNvPr id="1048658"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solidFill>
                <a:srgbClr val="575F6D"/>
              </a:solidFill>
            </a:endParaRPr>
          </a:p>
        </p:txBody>
      </p:sp>
      <p:sp>
        <p:nvSpPr>
          <p:cNvPr id="1048659"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60"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61"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662"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63"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64"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7FBD606D-FBCD-4AA4-B4E7-63FA4CABD2B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1" name=""/>
        <p:cNvGrpSpPr/>
        <p:nvPr/>
      </p:nvGrpSpPr>
      <p:grpSpPr>
        <a:xfrm>
          <a:off x="0" y="0"/>
          <a:ext cx="0" cy="0"/>
          <a:chOff x="0" y="0"/>
          <a:chExt cx="0" cy="0"/>
        </a:xfrm>
      </p:grpSpPr>
      <p:sp>
        <p:nvSpPr>
          <p:cNvPr id="1048672"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673"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8674"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675"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20DF1469-91EE-4566-B6F3-5526569A9D0C}" type="datetimeFigureOut">
              <a:rPr lang="en-US" smtClean="0">
                <a:solidFill>
                  <a:srgbClr val="575F6D"/>
                </a:solidFill>
              </a:rPr>
              <a:t>7/13/2018</a:t>
            </a:fld>
            <a:endParaRPr lang="en-US">
              <a:solidFill>
                <a:srgbClr val="575F6D"/>
              </a:solidFill>
            </a:endParaRPr>
          </a:p>
        </p:txBody>
      </p:sp>
      <p:sp>
        <p:nvSpPr>
          <p:cNvPr id="1048676"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solidFill>
                <a:srgbClr val="575F6D"/>
              </a:solidFill>
            </a:endParaRPr>
          </a:p>
        </p:txBody>
      </p:sp>
      <p:sp>
        <p:nvSpPr>
          <p:cNvPr id="1048677"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78"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79"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680"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81"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82"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7FBD606D-FBCD-4AA4-B4E7-63FA4CABD2B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5" name=""/>
        <p:cNvGrpSpPr/>
        <p:nvPr/>
      </p:nvGrpSpPr>
      <p:grpSpPr>
        <a:xfrm>
          <a:off x="0" y="0"/>
          <a:ext cx="0" cy="0"/>
          <a:chOff x="0" y="0"/>
          <a:chExt cx="0" cy="0"/>
        </a:xfrm>
      </p:grpSpPr>
      <p:sp>
        <p:nvSpPr>
          <p:cNvPr id="1048689"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690"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8691"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692"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20DF1469-91EE-4566-B6F3-5526569A9D0C}" type="datetimeFigureOut">
              <a:rPr lang="en-US" smtClean="0">
                <a:solidFill>
                  <a:srgbClr val="575F6D"/>
                </a:solidFill>
              </a:rPr>
              <a:t>7/13/2018</a:t>
            </a:fld>
            <a:endParaRPr lang="en-US">
              <a:solidFill>
                <a:srgbClr val="575F6D"/>
              </a:solidFill>
            </a:endParaRPr>
          </a:p>
        </p:txBody>
      </p:sp>
      <p:sp>
        <p:nvSpPr>
          <p:cNvPr id="1048693"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solidFill>
                <a:srgbClr val="575F6D"/>
              </a:solidFill>
            </a:endParaRPr>
          </a:p>
        </p:txBody>
      </p:sp>
      <p:sp>
        <p:nvSpPr>
          <p:cNvPr id="1048694"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95"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96"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697"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98"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99"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7FBD606D-FBCD-4AA4-B4E7-63FA4CABD2B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29" name=""/>
        <p:cNvGrpSpPr/>
        <p:nvPr/>
      </p:nvGrpSpPr>
      <p:grpSpPr>
        <a:xfrm>
          <a:off x="0" y="0"/>
          <a:ext cx="0" cy="0"/>
          <a:chOff x="0" y="0"/>
          <a:chExt cx="0" cy="0"/>
        </a:xfrm>
      </p:grpSpPr>
      <p:sp>
        <p:nvSpPr>
          <p:cNvPr id="1048935"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936"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8937"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938"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20DF1469-91EE-4566-B6F3-5526569A9D0C}" type="datetimeFigureOut">
              <a:rPr lang="en-US" smtClean="0">
                <a:solidFill>
                  <a:srgbClr val="575F6D"/>
                </a:solidFill>
              </a:rPr>
              <a:t>7/13/2018</a:t>
            </a:fld>
            <a:endParaRPr lang="en-US">
              <a:solidFill>
                <a:srgbClr val="575F6D"/>
              </a:solidFill>
            </a:endParaRPr>
          </a:p>
        </p:txBody>
      </p:sp>
      <p:sp>
        <p:nvSpPr>
          <p:cNvPr id="1048939"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solidFill>
                <a:srgbClr val="575F6D"/>
              </a:solidFill>
            </a:endParaRPr>
          </a:p>
        </p:txBody>
      </p:sp>
      <p:sp>
        <p:nvSpPr>
          <p:cNvPr id="1048940"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941"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942"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943"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944"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945"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7FBD606D-FBCD-4AA4-B4E7-63FA4CABD2B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43" name=""/>
        <p:cNvGrpSpPr/>
        <p:nvPr/>
      </p:nvGrpSpPr>
      <p:grpSpPr>
        <a:xfrm>
          <a:off x="0" y="0"/>
          <a:ext cx="0" cy="0"/>
          <a:chOff x="0" y="0"/>
          <a:chExt cx="0" cy="0"/>
        </a:xfrm>
      </p:grpSpPr>
      <p:sp>
        <p:nvSpPr>
          <p:cNvPr id="1048952"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953"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8954"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955"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20DF1469-91EE-4566-B6F3-5526569A9D0C}" type="datetimeFigureOut">
              <a:rPr lang="en-US" smtClean="0">
                <a:solidFill>
                  <a:srgbClr val="575F6D"/>
                </a:solidFill>
              </a:rPr>
              <a:t>7/13/2018</a:t>
            </a:fld>
            <a:endParaRPr lang="en-US">
              <a:solidFill>
                <a:srgbClr val="575F6D"/>
              </a:solidFill>
            </a:endParaRPr>
          </a:p>
        </p:txBody>
      </p:sp>
      <p:sp>
        <p:nvSpPr>
          <p:cNvPr id="1048956"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solidFill>
                <a:srgbClr val="575F6D"/>
              </a:solidFill>
            </a:endParaRPr>
          </a:p>
        </p:txBody>
      </p:sp>
      <p:sp>
        <p:nvSpPr>
          <p:cNvPr id="1048957"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958"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959"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960"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961"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962"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7FBD606D-FBCD-4AA4-B4E7-63FA4CABD2B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57" name=""/>
        <p:cNvGrpSpPr/>
        <p:nvPr/>
      </p:nvGrpSpPr>
      <p:grpSpPr>
        <a:xfrm>
          <a:off x="0" y="0"/>
          <a:ext cx="0" cy="0"/>
          <a:chOff x="0" y="0"/>
          <a:chExt cx="0" cy="0"/>
        </a:xfrm>
      </p:grpSpPr>
      <p:sp>
        <p:nvSpPr>
          <p:cNvPr id="1048969"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970"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8971"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972"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20DF1469-91EE-4566-B6F3-5526569A9D0C}" type="datetimeFigureOut">
              <a:rPr lang="en-US" smtClean="0">
                <a:solidFill>
                  <a:srgbClr val="575F6D"/>
                </a:solidFill>
              </a:rPr>
              <a:t>7/13/2018</a:t>
            </a:fld>
            <a:endParaRPr lang="en-US">
              <a:solidFill>
                <a:srgbClr val="575F6D"/>
              </a:solidFill>
            </a:endParaRPr>
          </a:p>
        </p:txBody>
      </p:sp>
      <p:sp>
        <p:nvSpPr>
          <p:cNvPr id="1048973"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solidFill>
                <a:srgbClr val="575F6D"/>
              </a:solidFill>
            </a:endParaRPr>
          </a:p>
        </p:txBody>
      </p:sp>
      <p:sp>
        <p:nvSpPr>
          <p:cNvPr id="1048974"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975"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976"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977"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978"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979"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7FBD606D-FBCD-4AA4-B4E7-63FA4CABD2B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4.wmf"/><Relationship Id="rId3" Type="http://schemas.openxmlformats.org/officeDocument/2006/relationships/oleObject" Target="../embeddings/oleObject1.bin"/><Relationship Id="rId4" Type="http://schemas.openxmlformats.org/officeDocument/2006/relationships/image" Target="../media/image5.wmf"/><Relationship Id="rId5" Type="http://schemas.openxmlformats.org/officeDocument/2006/relationships/slideLayout" Target="../slideLayouts/slideLayout57.xml"/><Relationship Id="rId6" Type="http://schemas.openxmlformats.org/officeDocument/2006/relationships/notesSlide" Target="../notesSlides/notesSlide1.xml"/><Relationship Id="rId7"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7.xml.rels><?xml version="1.0" encoding="UTF-8" standalone="yes"?>
<Relationships xmlns="http://schemas.openxmlformats.org/package/2006/relationships"><Relationship Id="rId1" Type="http://schemas.openxmlformats.org/officeDocument/2006/relationships/hyperlink" Target="https://www.oracle.com/technetwork/java/javase/downloads/jdk8-downloads-2133151.html" TargetMode="External"/><Relationship Id="rId2" Type="http://schemas.openxmlformats.org/officeDocument/2006/relationships/slideLayout" Target="../slideLayouts/slideLayout1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2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32" name="Title 1"/>
          <p:cNvSpPr>
            <a:spLocks noGrp="1"/>
          </p:cNvSpPr>
          <p:nvPr>
            <p:ph type="ctrTitle"/>
          </p:nvPr>
        </p:nvSpPr>
        <p:spPr>
          <a:xfrm>
            <a:off x="2286000" y="1136872"/>
            <a:ext cx="6172200" cy="3444256"/>
          </a:xfrm>
          <a:ln>
            <a:miter lim="800000"/>
            <a:headEnd/>
            <a:tailEnd/>
          </a:ln>
        </p:spPr>
        <p:txBody>
          <a:bodyPr>
            <a:normAutofit fontScale="90000"/>
          </a:bodyPr>
          <a:p>
            <a:pPr algn="ctr"/>
            <a:r>
              <a:rPr dirty="0" sz="6000" i="1" lang="en-US" smtClean="0">
                <a:solidFill>
                  <a:schemeClr val="tx2">
                    <a:lumMod val="75000"/>
                  </a:schemeClr>
                </a:solidFill>
                <a:latin typeface="+mn-lt"/>
                <a:ea typeface="+mn-ea"/>
                <a:cs typeface="+mn-cs"/>
              </a:rPr>
              <a:t>JAVA </a:t>
            </a:r>
            <a:r>
              <a:rPr dirty="0" sz="6000" i="1" lang="en-US">
                <a:solidFill>
                  <a:schemeClr val="tx2">
                    <a:lumMod val="75000"/>
                  </a:schemeClr>
                </a:solidFill>
                <a:latin typeface="+mn-lt"/>
                <a:ea typeface="+mn-ea"/>
                <a:cs typeface="+mn-cs"/>
              </a:rPr>
              <a:t>Language </a:t>
            </a:r>
            <a:r>
              <a:rPr dirty="0" sz="6000" i="1" lang="en-US" smtClean="0">
                <a:solidFill>
                  <a:schemeClr val="tx2">
                    <a:lumMod val="75000"/>
                  </a:schemeClr>
                </a:solidFill>
                <a:latin typeface="+mn-lt"/>
                <a:ea typeface="+mn-ea"/>
                <a:cs typeface="+mn-cs"/>
              </a:rPr>
              <a:t>           Basics- The Origin Of </a:t>
            </a:r>
            <a:r>
              <a:rPr dirty="0" sz="6000" i="1" lang="en-US">
                <a:solidFill>
                  <a:schemeClr val="tx2">
                    <a:lumMod val="75000"/>
                  </a:schemeClr>
                </a:solidFill>
              </a:rPr>
              <a:t>JAVA</a:t>
            </a:r>
            <a:r>
              <a:rPr dirty="0" sz="6000" i="1" lang="en-US" smtClean="0">
                <a:solidFill>
                  <a:schemeClr val="tx2">
                    <a:lumMod val="75000"/>
                  </a:schemeClr>
                </a:solidFill>
                <a:latin typeface="+mn-lt"/>
                <a:ea typeface="+mn-ea"/>
                <a:cs typeface="+mn-cs"/>
              </a:rPr>
              <a:t/>
            </a:r>
            <a:br>
              <a:rPr dirty="0" sz="6000" i="1" lang="en-US" smtClean="0">
                <a:solidFill>
                  <a:schemeClr val="tx2">
                    <a:lumMod val="75000"/>
                  </a:schemeClr>
                </a:solidFill>
                <a:latin typeface="+mn-lt"/>
                <a:ea typeface="+mn-ea"/>
                <a:cs typeface="+mn-cs"/>
              </a:rPr>
            </a:br>
            <a:r>
              <a:rPr dirty="0" sz="6000" i="1" lang="en-US" smtClean="0">
                <a:solidFill>
                  <a:schemeClr val="tx2">
                    <a:lumMod val="75000"/>
                  </a:schemeClr>
                </a:solidFill>
                <a:latin typeface="+mn-lt"/>
                <a:ea typeface="+mn-ea"/>
                <a:cs typeface="+mn-cs"/>
              </a:rPr>
              <a:t>(UNIT-I)</a:t>
            </a:r>
            <a:endParaRPr dirty="0" sz="6000" i="1" lang="en-US">
              <a:solidFill>
                <a:schemeClr val="tx2">
                  <a:lumMod val="75000"/>
                </a:schemeClr>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705" name="Rectangle 2"/>
          <p:cNvSpPr txBox="1">
            <a:spLocks noChangeArrowheads="1"/>
          </p:cNvSpPr>
          <p:nvPr/>
        </p:nvSpPr>
        <p:spPr bwMode="auto">
          <a:xfrm>
            <a:off x="120254" y="123826"/>
            <a:ext cx="8412186" cy="640878"/>
          </a:xfrm>
          <a:prstGeom prst="rect"/>
          <a:noFill/>
          <a:ln w="9525">
            <a:noFill/>
            <a:miter lim="800000"/>
            <a:headEnd/>
            <a:tailEnd/>
          </a:ln>
        </p:spPr>
        <p:txBody>
          <a:bodyPr bIns="44450" lIns="90488" rIns="90488" tIns="44450"/>
          <a:p>
            <a:pPr eaLnBrk="0" hangingPunct="0"/>
            <a:r>
              <a:rPr altLang="en-AU" dirty="0" sz="2800" lang="en-US" smtClean="0">
                <a:solidFill>
                  <a:srgbClr val="2C3C43"/>
                </a:solidFill>
              </a:rPr>
              <a:t>Platform </a:t>
            </a:r>
            <a:r>
              <a:rPr altLang="en-AU" dirty="0" sz="2800" lang="en-US">
                <a:solidFill>
                  <a:srgbClr val="2C3C43"/>
                </a:solidFill>
              </a:rPr>
              <a:t>Independence</a:t>
            </a:r>
          </a:p>
        </p:txBody>
      </p:sp>
      <p:sp>
        <p:nvSpPr>
          <p:cNvPr id="1048706" name="AutoShape 3"/>
          <p:cNvSpPr>
            <a:spLocks noChangeArrowheads="1"/>
          </p:cNvSpPr>
          <p:nvPr/>
        </p:nvSpPr>
        <p:spPr bwMode="auto">
          <a:xfrm>
            <a:off x="849512" y="1085849"/>
            <a:ext cx="4905375" cy="1206500"/>
          </a:xfrm>
          <a:prstGeom prst="cube">
            <a:avLst>
              <a:gd name="adj" fmla="val 24995"/>
            </a:avLst>
          </a:prstGeom>
          <a:solidFill>
            <a:srgbClr val="00B7A5"/>
          </a:solidFill>
          <a:ln w="12700">
            <a:solidFill>
              <a:schemeClr val="tx1"/>
            </a:solidFill>
            <a:miter lim="800000"/>
            <a:headEnd/>
            <a:tailEnd/>
          </a:ln>
        </p:spPr>
        <p:txBody>
          <a:bodyPr anchor="ctr" wrap="none"/>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07" name="Rectangle 4"/>
          <p:cNvSpPr>
            <a:spLocks noChangeArrowheads="1"/>
          </p:cNvSpPr>
          <p:nvPr/>
        </p:nvSpPr>
        <p:spPr bwMode="auto">
          <a:xfrm>
            <a:off x="1589485" y="1323037"/>
            <a:ext cx="3622676" cy="596900"/>
          </a:xfrm>
          <a:prstGeom prst="rect"/>
          <a:noFill/>
          <a:ln w="12700">
            <a:noFill/>
            <a:miter lim="800000"/>
            <a:headEnd/>
            <a:tailEnd/>
          </a:ln>
          <a:effectLst/>
        </p:spPr>
        <p:txBody>
          <a:bodyPr bIns="44450" lIns="90488" rIns="90488" tIns="44450" wrap="none">
            <a:spAutoFit/>
          </a:bodyPr>
          <a:p>
            <a:pPr eaLnBrk="0" hangingPunct="0"/>
            <a:r>
              <a:rPr b="1" dirty="0" sz="3600" lang="en-US">
                <a:solidFill>
                  <a:prstClr val="white"/>
                </a:solidFill>
                <a:effectLst>
                  <a:outerShdw algn="tl" blurRad="38100" dir="2700000" dist="38100">
                    <a:srgbClr val="C0C0C0"/>
                  </a:outerShdw>
                </a:effectLst>
                <a:latin typeface="Times New Roman" pitchFamily="18" charset="0"/>
              </a:rPr>
              <a:t>JAVA COMPILER</a:t>
            </a:r>
          </a:p>
        </p:txBody>
      </p:sp>
      <p:sp>
        <p:nvSpPr>
          <p:cNvPr id="1048708" name="AutoShape 5"/>
          <p:cNvSpPr>
            <a:spLocks noChangeArrowheads="1"/>
          </p:cNvSpPr>
          <p:nvPr/>
        </p:nvSpPr>
        <p:spPr bwMode="auto">
          <a:xfrm>
            <a:off x="772825" y="2397126"/>
            <a:ext cx="4914900" cy="1295400"/>
          </a:xfrm>
          <a:prstGeom prst="hexagon">
            <a:avLst>
              <a:gd name="adj" fmla="val 126447"/>
              <a:gd name="vf" fmla="val 115470"/>
            </a:avLst>
          </a:prstGeom>
          <a:solidFill>
            <a:srgbClr val="B50069"/>
          </a:solidFill>
          <a:ln w="12700">
            <a:noFill/>
            <a:miter lim="800000"/>
            <a:headEnd/>
            <a:tailEnd/>
          </a:ln>
          <a:effectLst>
            <a:outerShdw algn="ctr" dir="2700000" dist="107763" rotWithShape="0">
              <a:schemeClr val="tx2">
                <a:alpha val="50000"/>
              </a:schemeClr>
            </a:outerShdw>
          </a:effectLst>
        </p:spPr>
        <p:txBody>
          <a:bodyPr anchor="ctr" wrap="none"/>
          <a:p>
            <a:endParaRPr lang="en-US">
              <a:solidFill>
                <a:prstClr val="black"/>
              </a:solidFill>
            </a:endParaRPr>
          </a:p>
        </p:txBody>
      </p:sp>
      <p:sp>
        <p:nvSpPr>
          <p:cNvPr id="1048709" name="Rectangle 6"/>
          <p:cNvSpPr>
            <a:spLocks noChangeArrowheads="1"/>
          </p:cNvSpPr>
          <p:nvPr/>
        </p:nvSpPr>
        <p:spPr bwMode="auto">
          <a:xfrm>
            <a:off x="1659746" y="2742406"/>
            <a:ext cx="3863976" cy="596901"/>
          </a:xfrm>
          <a:prstGeom prst="rect"/>
          <a:noFill/>
          <a:ln w="12700">
            <a:noFill/>
            <a:miter lim="800000"/>
            <a:headEnd/>
            <a:tailEnd/>
          </a:ln>
          <a:effectLst/>
        </p:spPr>
        <p:txBody>
          <a:bodyPr bIns="44450" lIns="90488" rIns="90488" tIns="44450" wrap="none">
            <a:spAutoFit/>
          </a:bodyPr>
          <a:p>
            <a:pPr eaLnBrk="0" hangingPunct="0"/>
            <a:r>
              <a:rPr b="1" dirty="0" sz="3600" lang="en-US">
                <a:solidFill>
                  <a:srgbClr val="FAFD00"/>
                </a:solidFill>
                <a:effectLst>
                  <a:outerShdw algn="tl" blurRad="38100" dir="2700000" dist="38100">
                    <a:srgbClr val="C0C0C0"/>
                  </a:outerShdw>
                </a:effectLst>
                <a:latin typeface="Times New Roman" pitchFamily="18" charset="0"/>
              </a:rPr>
              <a:t>JAVA BYTE CODE</a:t>
            </a:r>
          </a:p>
        </p:txBody>
      </p:sp>
      <p:grpSp>
        <p:nvGrpSpPr>
          <p:cNvPr id="139" name="Group 153"/>
          <p:cNvGrpSpPr/>
          <p:nvPr/>
        </p:nvGrpSpPr>
        <p:grpSpPr bwMode="auto">
          <a:xfrm>
            <a:off x="3985212" y="5083901"/>
            <a:ext cx="1329929" cy="1296988"/>
            <a:chOff x="3024" y="3168"/>
            <a:chExt cx="1117" cy="817"/>
          </a:xfrm>
        </p:grpSpPr>
        <p:sp>
          <p:nvSpPr>
            <p:cNvPr id="1048710" name="Freeform 7"/>
            <p:cNvSpPr/>
            <p:nvPr/>
          </p:nvSpPr>
          <p:spPr bwMode="auto">
            <a:xfrm>
              <a:off x="3024" y="3797"/>
              <a:ext cx="110" cy="61"/>
            </a:xfrm>
            <a:custGeom>
              <a:avLst/>
              <a:gdLst>
                <a:gd name="T0" fmla="*/ 107 w 110"/>
                <a:gd name="T1" fmla="*/ 0 h 61"/>
                <a:gd name="T2" fmla="*/ 83 w 110"/>
                <a:gd name="T3" fmla="*/ 0 h 61"/>
                <a:gd name="T4" fmla="*/ 69 w 110"/>
                <a:gd name="T5" fmla="*/ 1 h 61"/>
                <a:gd name="T6" fmla="*/ 55 w 110"/>
                <a:gd name="T7" fmla="*/ 3 h 61"/>
                <a:gd name="T8" fmla="*/ 38 w 110"/>
                <a:gd name="T9" fmla="*/ 6 h 61"/>
                <a:gd name="T10" fmla="*/ 25 w 110"/>
                <a:gd name="T11" fmla="*/ 9 h 61"/>
                <a:gd name="T12" fmla="*/ 17 w 110"/>
                <a:gd name="T13" fmla="*/ 12 h 61"/>
                <a:gd name="T14" fmla="*/ 11 w 110"/>
                <a:gd name="T15" fmla="*/ 15 h 61"/>
                <a:gd name="T16" fmla="*/ 6 w 110"/>
                <a:gd name="T17" fmla="*/ 19 h 61"/>
                <a:gd name="T18" fmla="*/ 2 w 110"/>
                <a:gd name="T19" fmla="*/ 23 h 61"/>
                <a:gd name="T20" fmla="*/ 0 w 110"/>
                <a:gd name="T21" fmla="*/ 27 h 61"/>
                <a:gd name="T22" fmla="*/ 1 w 110"/>
                <a:gd name="T23" fmla="*/ 32 h 61"/>
                <a:gd name="T24" fmla="*/ 4 w 110"/>
                <a:gd name="T25" fmla="*/ 36 h 61"/>
                <a:gd name="T26" fmla="*/ 8 w 110"/>
                <a:gd name="T27" fmla="*/ 38 h 61"/>
                <a:gd name="T28" fmla="*/ 15 w 110"/>
                <a:gd name="T29" fmla="*/ 39 h 61"/>
                <a:gd name="T30" fmla="*/ 24 w 110"/>
                <a:gd name="T31" fmla="*/ 39 h 61"/>
                <a:gd name="T32" fmla="*/ 34 w 110"/>
                <a:gd name="T33" fmla="*/ 38 h 61"/>
                <a:gd name="T34" fmla="*/ 46 w 110"/>
                <a:gd name="T35" fmla="*/ 38 h 61"/>
                <a:gd name="T36" fmla="*/ 58 w 110"/>
                <a:gd name="T37" fmla="*/ 38 h 61"/>
                <a:gd name="T38" fmla="*/ 67 w 110"/>
                <a:gd name="T39" fmla="*/ 39 h 61"/>
                <a:gd name="T40" fmla="*/ 75 w 110"/>
                <a:gd name="T41" fmla="*/ 41 h 61"/>
                <a:gd name="T42" fmla="*/ 84 w 110"/>
                <a:gd name="T43" fmla="*/ 45 h 61"/>
                <a:gd name="T44" fmla="*/ 109 w 110"/>
                <a:gd name="T45" fmla="*/ 60 h 61"/>
                <a:gd name="T46" fmla="*/ 108 w 110"/>
                <a:gd name="T47" fmla="*/ 60 h 61"/>
                <a:gd name="T48" fmla="*/ 109 w 110"/>
                <a:gd name="T49" fmla="*/ 59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61"/>
                <a:gd name="T77" fmla="*/ 110 w 110"/>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61">
                  <a:moveTo>
                    <a:pt x="107" y="0"/>
                  </a:moveTo>
                  <a:lnTo>
                    <a:pt x="83" y="0"/>
                  </a:lnTo>
                  <a:lnTo>
                    <a:pt x="69" y="1"/>
                  </a:lnTo>
                  <a:lnTo>
                    <a:pt x="55" y="3"/>
                  </a:lnTo>
                  <a:lnTo>
                    <a:pt x="38" y="6"/>
                  </a:lnTo>
                  <a:lnTo>
                    <a:pt x="25" y="9"/>
                  </a:lnTo>
                  <a:lnTo>
                    <a:pt x="17" y="12"/>
                  </a:lnTo>
                  <a:lnTo>
                    <a:pt x="11" y="15"/>
                  </a:lnTo>
                  <a:lnTo>
                    <a:pt x="6" y="19"/>
                  </a:lnTo>
                  <a:lnTo>
                    <a:pt x="2" y="23"/>
                  </a:lnTo>
                  <a:lnTo>
                    <a:pt x="0" y="27"/>
                  </a:lnTo>
                  <a:lnTo>
                    <a:pt x="1" y="32"/>
                  </a:lnTo>
                  <a:lnTo>
                    <a:pt x="4" y="36"/>
                  </a:lnTo>
                  <a:lnTo>
                    <a:pt x="8" y="38"/>
                  </a:lnTo>
                  <a:lnTo>
                    <a:pt x="15" y="39"/>
                  </a:lnTo>
                  <a:lnTo>
                    <a:pt x="24" y="39"/>
                  </a:lnTo>
                  <a:lnTo>
                    <a:pt x="34" y="38"/>
                  </a:lnTo>
                  <a:lnTo>
                    <a:pt x="46" y="38"/>
                  </a:lnTo>
                  <a:lnTo>
                    <a:pt x="58" y="38"/>
                  </a:lnTo>
                  <a:lnTo>
                    <a:pt x="67" y="39"/>
                  </a:lnTo>
                  <a:lnTo>
                    <a:pt x="75" y="41"/>
                  </a:lnTo>
                  <a:lnTo>
                    <a:pt x="84" y="45"/>
                  </a:lnTo>
                  <a:lnTo>
                    <a:pt x="109" y="60"/>
                  </a:lnTo>
                  <a:lnTo>
                    <a:pt x="108" y="60"/>
                  </a:lnTo>
                  <a:lnTo>
                    <a:pt x="109" y="59"/>
                  </a:lnTo>
                </a:path>
              </a:pathLst>
            </a:custGeom>
            <a:noFill/>
            <a:ln w="25400" cap="rnd">
              <a:solidFill>
                <a:srgbClr val="808080"/>
              </a:solidFill>
              <a:round/>
              <a:headEnd/>
              <a:tailEnd/>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nvGrpSpPr>
            <p:cNvPr id="140" name="Group 15"/>
            <p:cNvGrpSpPr/>
            <p:nvPr/>
          </p:nvGrpSpPr>
          <p:grpSpPr bwMode="auto">
            <a:xfrm>
              <a:off x="3118" y="3624"/>
              <a:ext cx="869" cy="277"/>
              <a:chOff x="3118" y="3624"/>
              <a:chExt cx="869" cy="277"/>
            </a:xfrm>
          </p:grpSpPr>
          <p:sp>
            <p:nvSpPr>
              <p:cNvPr id="1048711" name="Freeform 8"/>
              <p:cNvSpPr/>
              <p:nvPr/>
            </p:nvSpPr>
            <p:spPr bwMode="auto">
              <a:xfrm>
                <a:off x="3124" y="3766"/>
                <a:ext cx="863" cy="135"/>
              </a:xfrm>
              <a:custGeom>
                <a:avLst/>
                <a:gdLst>
                  <a:gd name="T0" fmla="*/ 0 w 863"/>
                  <a:gd name="T1" fmla="*/ 8 h 135"/>
                  <a:gd name="T2" fmla="*/ 0 w 863"/>
                  <a:gd name="T3" fmla="*/ 67 h 135"/>
                  <a:gd name="T4" fmla="*/ 700 w 863"/>
                  <a:gd name="T5" fmla="*/ 134 h 135"/>
                  <a:gd name="T6" fmla="*/ 862 w 863"/>
                  <a:gd name="T7" fmla="*/ 52 h 135"/>
                  <a:gd name="T8" fmla="*/ 862 w 863"/>
                  <a:gd name="T9" fmla="*/ 0 h 135"/>
                  <a:gd name="T10" fmla="*/ 694 w 863"/>
                  <a:gd name="T11" fmla="*/ 70 h 135"/>
                  <a:gd name="T12" fmla="*/ 0 w 863"/>
                  <a:gd name="T13" fmla="*/ 8 h 135"/>
                  <a:gd name="T14" fmla="*/ 0 60000 65536"/>
                  <a:gd name="T15" fmla="*/ 0 60000 65536"/>
                  <a:gd name="T16" fmla="*/ 0 60000 65536"/>
                  <a:gd name="T17" fmla="*/ 0 60000 65536"/>
                  <a:gd name="T18" fmla="*/ 0 60000 65536"/>
                  <a:gd name="T19" fmla="*/ 0 60000 65536"/>
                  <a:gd name="T20" fmla="*/ 0 60000 65536"/>
                  <a:gd name="T21" fmla="*/ 0 w 863"/>
                  <a:gd name="T22" fmla="*/ 0 h 135"/>
                  <a:gd name="T23" fmla="*/ 863 w 863"/>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3" h="135">
                    <a:moveTo>
                      <a:pt x="0" y="8"/>
                    </a:moveTo>
                    <a:lnTo>
                      <a:pt x="0" y="67"/>
                    </a:lnTo>
                    <a:lnTo>
                      <a:pt x="700" y="134"/>
                    </a:lnTo>
                    <a:lnTo>
                      <a:pt x="862" y="52"/>
                    </a:lnTo>
                    <a:lnTo>
                      <a:pt x="862" y="0"/>
                    </a:lnTo>
                    <a:lnTo>
                      <a:pt x="694" y="70"/>
                    </a:lnTo>
                    <a:lnTo>
                      <a:pt x="0" y="8"/>
                    </a:lnTo>
                  </a:path>
                </a:pathLst>
              </a:custGeom>
              <a:solidFill>
                <a:srgbClr val="9F9F9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12" name="Freeform 9"/>
              <p:cNvSpPr/>
              <p:nvPr/>
            </p:nvSpPr>
            <p:spPr bwMode="auto">
              <a:xfrm>
                <a:off x="3118" y="3624"/>
                <a:ext cx="702" cy="211"/>
              </a:xfrm>
              <a:custGeom>
                <a:avLst/>
                <a:gdLst>
                  <a:gd name="T0" fmla="*/ 0 w 702"/>
                  <a:gd name="T1" fmla="*/ 0 h 211"/>
                  <a:gd name="T2" fmla="*/ 701 w 702"/>
                  <a:gd name="T3" fmla="*/ 46 h 211"/>
                  <a:gd name="T4" fmla="*/ 701 w 702"/>
                  <a:gd name="T5" fmla="*/ 210 h 211"/>
                  <a:gd name="T6" fmla="*/ 0 w 702"/>
                  <a:gd name="T7" fmla="*/ 147 h 211"/>
                  <a:gd name="T8" fmla="*/ 0 w 702"/>
                  <a:gd name="T9" fmla="*/ 0 h 211"/>
                  <a:gd name="T10" fmla="*/ 0 60000 65536"/>
                  <a:gd name="T11" fmla="*/ 0 60000 65536"/>
                  <a:gd name="T12" fmla="*/ 0 60000 65536"/>
                  <a:gd name="T13" fmla="*/ 0 60000 65536"/>
                  <a:gd name="T14" fmla="*/ 0 60000 65536"/>
                  <a:gd name="T15" fmla="*/ 0 w 702"/>
                  <a:gd name="T16" fmla="*/ 0 h 211"/>
                  <a:gd name="T17" fmla="*/ 702 w 702"/>
                  <a:gd name="T18" fmla="*/ 211 h 211"/>
                </a:gdLst>
                <a:ahLst/>
                <a:cxnLst>
                  <a:cxn ang="T10">
                    <a:pos x="T0" y="T1"/>
                  </a:cxn>
                  <a:cxn ang="T11">
                    <a:pos x="T2" y="T3"/>
                  </a:cxn>
                  <a:cxn ang="T12">
                    <a:pos x="T4" y="T5"/>
                  </a:cxn>
                  <a:cxn ang="T13">
                    <a:pos x="T6" y="T7"/>
                  </a:cxn>
                  <a:cxn ang="T14">
                    <a:pos x="T8" y="T9"/>
                  </a:cxn>
                </a:cxnLst>
                <a:rect l="T15" t="T16" r="T17" b="T18"/>
                <a:pathLst>
                  <a:path w="702" h="211">
                    <a:moveTo>
                      <a:pt x="0" y="0"/>
                    </a:moveTo>
                    <a:lnTo>
                      <a:pt x="701" y="46"/>
                    </a:lnTo>
                    <a:lnTo>
                      <a:pt x="701" y="210"/>
                    </a:lnTo>
                    <a:lnTo>
                      <a:pt x="0" y="147"/>
                    </a:lnTo>
                    <a:lnTo>
                      <a:pt x="0" y="0"/>
                    </a:lnTo>
                  </a:path>
                </a:pathLst>
              </a:custGeom>
              <a:solidFill>
                <a:srgbClr val="C0C0C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nvGrpSpPr>
              <p:cNvPr id="141" name="Group 14"/>
              <p:cNvGrpSpPr/>
              <p:nvPr/>
            </p:nvGrpSpPr>
            <p:grpSpPr bwMode="auto">
              <a:xfrm>
                <a:off x="3120" y="3663"/>
                <a:ext cx="708" cy="87"/>
                <a:chOff x="3120" y="3663"/>
                <a:chExt cx="708" cy="87"/>
              </a:xfrm>
            </p:grpSpPr>
            <p:sp>
              <p:nvSpPr>
                <p:cNvPr id="1048713" name="Line 10"/>
                <p:cNvSpPr>
                  <a:spLocks noChangeShapeType="1"/>
                </p:cNvSpPr>
                <p:nvPr/>
              </p:nvSpPr>
              <p:spPr bwMode="auto">
                <a:xfrm>
                  <a:off x="3120" y="3663"/>
                  <a:ext cx="707" cy="51"/>
                </a:xfrm>
                <a:prstGeom prst="line"/>
                <a:noFill/>
                <a:ln w="12700">
                  <a:solidFill>
                    <a:srgbClr val="000000"/>
                  </a:solidFill>
                  <a:round/>
                  <a:headEnd/>
                  <a:tailEnd/>
                </a:ln>
              </p:spPr>
              <p:txBody>
                <a:bodyPr/>
                <a:p>
                  <a:endParaRPr lang="en-US">
                    <a:solidFill>
                      <a:prstClr val="black"/>
                    </a:solidFill>
                  </a:endParaRPr>
                </a:p>
              </p:txBody>
            </p:sp>
            <p:sp>
              <p:nvSpPr>
                <p:cNvPr id="1048714" name="Line 11"/>
                <p:cNvSpPr>
                  <a:spLocks noChangeShapeType="1"/>
                </p:cNvSpPr>
                <p:nvPr/>
              </p:nvSpPr>
              <p:spPr bwMode="auto">
                <a:xfrm>
                  <a:off x="3639" y="3704"/>
                  <a:ext cx="148" cy="12"/>
                </a:xfrm>
                <a:prstGeom prst="line"/>
                <a:noFill/>
                <a:ln w="12700">
                  <a:solidFill>
                    <a:srgbClr val="000000"/>
                  </a:solidFill>
                  <a:round/>
                  <a:headEnd/>
                  <a:tailEnd/>
                </a:ln>
              </p:spPr>
              <p:txBody>
                <a:bodyPr/>
                <a:p>
                  <a:endParaRPr lang="en-US">
                    <a:solidFill>
                      <a:prstClr val="black"/>
                    </a:solidFill>
                  </a:endParaRPr>
                </a:p>
              </p:txBody>
            </p:sp>
            <p:sp>
              <p:nvSpPr>
                <p:cNvPr id="1048715" name="Line 12"/>
                <p:cNvSpPr>
                  <a:spLocks noChangeShapeType="1"/>
                </p:cNvSpPr>
                <p:nvPr/>
              </p:nvSpPr>
              <p:spPr bwMode="auto">
                <a:xfrm>
                  <a:off x="3465" y="3691"/>
                  <a:ext cx="149" cy="12"/>
                </a:xfrm>
                <a:prstGeom prst="line"/>
                <a:noFill/>
                <a:ln w="12700">
                  <a:solidFill>
                    <a:srgbClr val="000000"/>
                  </a:solidFill>
                  <a:round/>
                  <a:headEnd/>
                  <a:tailEnd/>
                </a:ln>
              </p:spPr>
              <p:txBody>
                <a:bodyPr/>
                <a:p>
                  <a:endParaRPr lang="en-US">
                    <a:solidFill>
                      <a:prstClr val="black"/>
                    </a:solidFill>
                  </a:endParaRPr>
                </a:p>
              </p:txBody>
            </p:sp>
            <p:sp>
              <p:nvSpPr>
                <p:cNvPr id="1048716" name="Line 13"/>
                <p:cNvSpPr>
                  <a:spLocks noChangeShapeType="1"/>
                </p:cNvSpPr>
                <p:nvPr/>
              </p:nvSpPr>
              <p:spPr bwMode="auto">
                <a:xfrm>
                  <a:off x="3120" y="3692"/>
                  <a:ext cx="708" cy="58"/>
                </a:xfrm>
                <a:prstGeom prst="line"/>
                <a:noFill/>
                <a:ln w="12700">
                  <a:solidFill>
                    <a:srgbClr val="000000"/>
                  </a:solidFill>
                  <a:round/>
                  <a:headEnd/>
                  <a:tailEnd/>
                </a:ln>
              </p:spPr>
              <p:txBody>
                <a:bodyPr/>
                <a:p>
                  <a:endParaRPr lang="en-US">
                    <a:solidFill>
                      <a:prstClr val="black"/>
                    </a:solidFill>
                  </a:endParaRPr>
                </a:p>
              </p:txBody>
            </p:sp>
          </p:grpSp>
        </p:grpSp>
        <p:grpSp>
          <p:nvGrpSpPr>
            <p:cNvPr id="142" name="Group 18"/>
            <p:cNvGrpSpPr/>
            <p:nvPr/>
          </p:nvGrpSpPr>
          <p:grpSpPr bwMode="auto">
            <a:xfrm>
              <a:off x="3118" y="3594"/>
              <a:ext cx="871" cy="71"/>
              <a:chOff x="3118" y="3594"/>
              <a:chExt cx="871" cy="71"/>
            </a:xfrm>
          </p:grpSpPr>
          <p:sp>
            <p:nvSpPr>
              <p:cNvPr id="1048717" name="Freeform 16"/>
              <p:cNvSpPr/>
              <p:nvPr/>
            </p:nvSpPr>
            <p:spPr bwMode="auto">
              <a:xfrm>
                <a:off x="3118" y="3594"/>
                <a:ext cx="871" cy="71"/>
              </a:xfrm>
              <a:custGeom>
                <a:avLst/>
                <a:gdLst>
                  <a:gd name="T0" fmla="*/ 0 w 871"/>
                  <a:gd name="T1" fmla="*/ 27 h 71"/>
                  <a:gd name="T2" fmla="*/ 703 w 871"/>
                  <a:gd name="T3" fmla="*/ 70 h 71"/>
                  <a:gd name="T4" fmla="*/ 870 w 871"/>
                  <a:gd name="T5" fmla="*/ 29 h 71"/>
                  <a:gd name="T6" fmla="*/ 811 w 871"/>
                  <a:gd name="T7" fmla="*/ 24 h 71"/>
                  <a:gd name="T8" fmla="*/ 268 w 871"/>
                  <a:gd name="T9" fmla="*/ 0 h 71"/>
                  <a:gd name="T10" fmla="*/ 0 w 871"/>
                  <a:gd name="T11" fmla="*/ 27 h 71"/>
                  <a:gd name="T12" fmla="*/ 0 60000 65536"/>
                  <a:gd name="T13" fmla="*/ 0 60000 65536"/>
                  <a:gd name="T14" fmla="*/ 0 60000 65536"/>
                  <a:gd name="T15" fmla="*/ 0 60000 65536"/>
                  <a:gd name="T16" fmla="*/ 0 60000 65536"/>
                  <a:gd name="T17" fmla="*/ 0 60000 65536"/>
                  <a:gd name="T18" fmla="*/ 0 w 871"/>
                  <a:gd name="T19" fmla="*/ 0 h 71"/>
                  <a:gd name="T20" fmla="*/ 871 w 871"/>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871" h="71">
                    <a:moveTo>
                      <a:pt x="0" y="27"/>
                    </a:moveTo>
                    <a:lnTo>
                      <a:pt x="703" y="70"/>
                    </a:lnTo>
                    <a:lnTo>
                      <a:pt x="870" y="29"/>
                    </a:lnTo>
                    <a:lnTo>
                      <a:pt x="811" y="24"/>
                    </a:lnTo>
                    <a:lnTo>
                      <a:pt x="268" y="0"/>
                    </a:lnTo>
                    <a:lnTo>
                      <a:pt x="0" y="27"/>
                    </a:lnTo>
                  </a:path>
                </a:pathLst>
              </a:custGeom>
              <a:solidFill>
                <a:srgbClr val="DFDFD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18" name="Freeform 17"/>
              <p:cNvSpPr/>
              <p:nvPr/>
            </p:nvSpPr>
            <p:spPr bwMode="auto">
              <a:xfrm>
                <a:off x="3318" y="3610"/>
                <a:ext cx="638" cy="44"/>
              </a:xfrm>
              <a:custGeom>
                <a:avLst/>
                <a:gdLst>
                  <a:gd name="T0" fmla="*/ 52 w 638"/>
                  <a:gd name="T1" fmla="*/ 0 h 44"/>
                  <a:gd name="T2" fmla="*/ 0 w 638"/>
                  <a:gd name="T3" fmla="*/ 16 h 44"/>
                  <a:gd name="T4" fmla="*/ 514 w 638"/>
                  <a:gd name="T5" fmla="*/ 43 h 44"/>
                  <a:gd name="T6" fmla="*/ 598 w 638"/>
                  <a:gd name="T7" fmla="*/ 24 h 44"/>
                  <a:gd name="T8" fmla="*/ 591 w 638"/>
                  <a:gd name="T9" fmla="*/ 21 h 44"/>
                  <a:gd name="T10" fmla="*/ 637 w 638"/>
                  <a:gd name="T11" fmla="*/ 11 h 44"/>
                  <a:gd name="T12" fmla="*/ 609 w 638"/>
                  <a:gd name="T13" fmla="*/ 9 h 44"/>
                  <a:gd name="T14" fmla="*/ 52 w 638"/>
                  <a:gd name="T15" fmla="*/ 0 h 44"/>
                  <a:gd name="T16" fmla="*/ 0 60000 65536"/>
                  <a:gd name="T17" fmla="*/ 0 60000 65536"/>
                  <a:gd name="T18" fmla="*/ 0 60000 65536"/>
                  <a:gd name="T19" fmla="*/ 0 60000 65536"/>
                  <a:gd name="T20" fmla="*/ 0 60000 65536"/>
                  <a:gd name="T21" fmla="*/ 0 60000 65536"/>
                  <a:gd name="T22" fmla="*/ 0 60000 65536"/>
                  <a:gd name="T23" fmla="*/ 0 60000 65536"/>
                  <a:gd name="T24" fmla="*/ 0 w 638"/>
                  <a:gd name="T25" fmla="*/ 0 h 44"/>
                  <a:gd name="T26" fmla="*/ 638 w 638"/>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8" h="44">
                    <a:moveTo>
                      <a:pt x="52" y="0"/>
                    </a:moveTo>
                    <a:lnTo>
                      <a:pt x="0" y="16"/>
                    </a:lnTo>
                    <a:lnTo>
                      <a:pt x="514" y="43"/>
                    </a:lnTo>
                    <a:lnTo>
                      <a:pt x="598" y="24"/>
                    </a:lnTo>
                    <a:lnTo>
                      <a:pt x="591" y="21"/>
                    </a:lnTo>
                    <a:lnTo>
                      <a:pt x="637" y="11"/>
                    </a:lnTo>
                    <a:lnTo>
                      <a:pt x="609" y="9"/>
                    </a:lnTo>
                    <a:lnTo>
                      <a:pt x="52" y="0"/>
                    </a:lnTo>
                  </a:path>
                </a:pathLst>
              </a:custGeom>
              <a:solidFill>
                <a:srgbClr val="5F5F5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grpSp>
          <p:nvGrpSpPr>
            <p:cNvPr id="143" name="Group 49"/>
            <p:cNvGrpSpPr/>
            <p:nvPr/>
          </p:nvGrpSpPr>
          <p:grpSpPr bwMode="auto">
            <a:xfrm>
              <a:off x="3834" y="3177"/>
              <a:ext cx="159" cy="466"/>
              <a:chOff x="3834" y="3177"/>
              <a:chExt cx="159" cy="466"/>
            </a:xfrm>
          </p:grpSpPr>
          <p:grpSp>
            <p:nvGrpSpPr>
              <p:cNvPr id="144" name="Group 45"/>
              <p:cNvGrpSpPr/>
              <p:nvPr/>
            </p:nvGrpSpPr>
            <p:grpSpPr bwMode="auto">
              <a:xfrm>
                <a:off x="3896" y="3237"/>
                <a:ext cx="97" cy="390"/>
                <a:chOff x="3896" y="3237"/>
                <a:chExt cx="97" cy="390"/>
              </a:xfrm>
            </p:grpSpPr>
            <p:sp>
              <p:nvSpPr>
                <p:cNvPr id="1048719" name="Freeform 19"/>
                <p:cNvSpPr/>
                <p:nvPr/>
              </p:nvSpPr>
              <p:spPr bwMode="auto">
                <a:xfrm>
                  <a:off x="3896" y="3237"/>
                  <a:ext cx="91" cy="390"/>
                </a:xfrm>
                <a:custGeom>
                  <a:avLst/>
                  <a:gdLst>
                    <a:gd name="T0" fmla="*/ 8 w 91"/>
                    <a:gd name="T1" fmla="*/ 0 h 390"/>
                    <a:gd name="T2" fmla="*/ 90 w 91"/>
                    <a:gd name="T3" fmla="*/ 32 h 390"/>
                    <a:gd name="T4" fmla="*/ 83 w 91"/>
                    <a:gd name="T5" fmla="*/ 184 h 390"/>
                    <a:gd name="T6" fmla="*/ 74 w 91"/>
                    <a:gd name="T7" fmla="*/ 366 h 390"/>
                    <a:gd name="T8" fmla="*/ 0 w 91"/>
                    <a:gd name="T9" fmla="*/ 389 h 390"/>
                    <a:gd name="T10" fmla="*/ 8 w 91"/>
                    <a:gd name="T11" fmla="*/ 0 h 390"/>
                    <a:gd name="T12" fmla="*/ 0 60000 65536"/>
                    <a:gd name="T13" fmla="*/ 0 60000 65536"/>
                    <a:gd name="T14" fmla="*/ 0 60000 65536"/>
                    <a:gd name="T15" fmla="*/ 0 60000 65536"/>
                    <a:gd name="T16" fmla="*/ 0 60000 65536"/>
                    <a:gd name="T17" fmla="*/ 0 60000 65536"/>
                    <a:gd name="T18" fmla="*/ 0 w 91"/>
                    <a:gd name="T19" fmla="*/ 0 h 390"/>
                    <a:gd name="T20" fmla="*/ 91 w 91"/>
                    <a:gd name="T21" fmla="*/ 390 h 390"/>
                  </a:gdLst>
                  <a:ahLst/>
                  <a:cxnLst>
                    <a:cxn ang="T12">
                      <a:pos x="T0" y="T1"/>
                    </a:cxn>
                    <a:cxn ang="T13">
                      <a:pos x="T2" y="T3"/>
                    </a:cxn>
                    <a:cxn ang="T14">
                      <a:pos x="T4" y="T5"/>
                    </a:cxn>
                    <a:cxn ang="T15">
                      <a:pos x="T6" y="T7"/>
                    </a:cxn>
                    <a:cxn ang="T16">
                      <a:pos x="T8" y="T9"/>
                    </a:cxn>
                    <a:cxn ang="T17">
                      <a:pos x="T10" y="T11"/>
                    </a:cxn>
                  </a:cxnLst>
                  <a:rect l="T18" t="T19" r="T20" b="T21"/>
                  <a:pathLst>
                    <a:path w="91" h="390">
                      <a:moveTo>
                        <a:pt x="8" y="0"/>
                      </a:moveTo>
                      <a:lnTo>
                        <a:pt x="90" y="32"/>
                      </a:lnTo>
                      <a:lnTo>
                        <a:pt x="83" y="184"/>
                      </a:lnTo>
                      <a:lnTo>
                        <a:pt x="74" y="366"/>
                      </a:lnTo>
                      <a:lnTo>
                        <a:pt x="0" y="389"/>
                      </a:lnTo>
                      <a:lnTo>
                        <a:pt x="8" y="0"/>
                      </a:lnTo>
                    </a:path>
                  </a:pathLst>
                </a:custGeom>
                <a:solidFill>
                  <a:srgbClr val="9F9F9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nvGrpSpPr>
                <p:cNvPr id="145" name="Group 44"/>
                <p:cNvGrpSpPr/>
                <p:nvPr/>
              </p:nvGrpSpPr>
              <p:grpSpPr bwMode="auto">
                <a:xfrm>
                  <a:off x="3896" y="3254"/>
                  <a:ext cx="97" cy="333"/>
                  <a:chOff x="3896" y="3254"/>
                  <a:chExt cx="97" cy="333"/>
                </a:xfrm>
              </p:grpSpPr>
              <p:grpSp>
                <p:nvGrpSpPr>
                  <p:cNvPr id="146" name="Group 42"/>
                  <p:cNvGrpSpPr/>
                  <p:nvPr/>
                </p:nvGrpSpPr>
                <p:grpSpPr bwMode="auto">
                  <a:xfrm>
                    <a:off x="3896" y="3254"/>
                    <a:ext cx="97" cy="333"/>
                    <a:chOff x="3896" y="3254"/>
                    <a:chExt cx="97" cy="333"/>
                  </a:xfrm>
                </p:grpSpPr>
                <p:grpSp>
                  <p:nvGrpSpPr>
                    <p:cNvPr id="147" name="Group 32"/>
                    <p:cNvGrpSpPr/>
                    <p:nvPr/>
                  </p:nvGrpSpPr>
                  <p:grpSpPr bwMode="auto">
                    <a:xfrm>
                      <a:off x="3896" y="3254"/>
                      <a:ext cx="97" cy="200"/>
                      <a:chOff x="3896" y="3254"/>
                      <a:chExt cx="97" cy="200"/>
                    </a:xfrm>
                  </p:grpSpPr>
                  <p:grpSp>
                    <p:nvGrpSpPr>
                      <p:cNvPr id="148" name="Group 26"/>
                      <p:cNvGrpSpPr/>
                      <p:nvPr/>
                    </p:nvGrpSpPr>
                    <p:grpSpPr bwMode="auto">
                      <a:xfrm>
                        <a:off x="3904" y="3254"/>
                        <a:ext cx="89" cy="107"/>
                        <a:chOff x="3904" y="3254"/>
                        <a:chExt cx="89" cy="107"/>
                      </a:xfrm>
                    </p:grpSpPr>
                    <p:sp>
                      <p:nvSpPr>
                        <p:cNvPr id="1048720" name="Line 20"/>
                        <p:cNvSpPr>
                          <a:spLocks noChangeShapeType="1"/>
                        </p:cNvSpPr>
                        <p:nvPr/>
                      </p:nvSpPr>
                      <p:spPr bwMode="auto">
                        <a:xfrm>
                          <a:off x="3907" y="3254"/>
                          <a:ext cx="86" cy="31"/>
                        </a:xfrm>
                        <a:prstGeom prst="line"/>
                        <a:noFill/>
                        <a:ln w="12700">
                          <a:solidFill>
                            <a:srgbClr val="7F7F7F"/>
                          </a:solidFill>
                          <a:round/>
                          <a:headEnd/>
                          <a:tailEnd/>
                        </a:ln>
                      </p:spPr>
                      <p:txBody>
                        <a:bodyPr/>
                        <a:p>
                          <a:endParaRPr lang="en-US">
                            <a:solidFill>
                              <a:prstClr val="black"/>
                            </a:solidFill>
                          </a:endParaRPr>
                        </a:p>
                      </p:txBody>
                    </p:sp>
                    <p:sp>
                      <p:nvSpPr>
                        <p:cNvPr id="1048721" name="Line 21"/>
                        <p:cNvSpPr>
                          <a:spLocks noChangeShapeType="1"/>
                        </p:cNvSpPr>
                        <p:nvPr/>
                      </p:nvSpPr>
                      <p:spPr bwMode="auto">
                        <a:xfrm>
                          <a:off x="3905" y="3271"/>
                          <a:ext cx="86" cy="29"/>
                        </a:xfrm>
                        <a:prstGeom prst="line"/>
                        <a:noFill/>
                        <a:ln w="12700">
                          <a:solidFill>
                            <a:srgbClr val="7F7F7F"/>
                          </a:solidFill>
                          <a:round/>
                          <a:headEnd/>
                          <a:tailEnd/>
                        </a:ln>
                      </p:spPr>
                      <p:txBody>
                        <a:bodyPr/>
                        <a:p>
                          <a:endParaRPr lang="en-US">
                            <a:solidFill>
                              <a:prstClr val="black"/>
                            </a:solidFill>
                          </a:endParaRPr>
                        </a:p>
                      </p:txBody>
                    </p:sp>
                    <p:sp>
                      <p:nvSpPr>
                        <p:cNvPr id="1048722" name="Line 22"/>
                        <p:cNvSpPr>
                          <a:spLocks noChangeShapeType="1"/>
                        </p:cNvSpPr>
                        <p:nvPr/>
                      </p:nvSpPr>
                      <p:spPr bwMode="auto">
                        <a:xfrm>
                          <a:off x="3906" y="3289"/>
                          <a:ext cx="85" cy="27"/>
                        </a:xfrm>
                        <a:prstGeom prst="line"/>
                        <a:noFill/>
                        <a:ln w="12700">
                          <a:solidFill>
                            <a:srgbClr val="7F7F7F"/>
                          </a:solidFill>
                          <a:round/>
                          <a:headEnd/>
                          <a:tailEnd/>
                        </a:ln>
                      </p:spPr>
                      <p:txBody>
                        <a:bodyPr/>
                        <a:p>
                          <a:endParaRPr lang="en-US">
                            <a:solidFill>
                              <a:prstClr val="black"/>
                            </a:solidFill>
                          </a:endParaRPr>
                        </a:p>
                      </p:txBody>
                    </p:sp>
                    <p:sp>
                      <p:nvSpPr>
                        <p:cNvPr id="1048723" name="Line 23"/>
                        <p:cNvSpPr>
                          <a:spLocks noChangeShapeType="1"/>
                        </p:cNvSpPr>
                        <p:nvPr/>
                      </p:nvSpPr>
                      <p:spPr bwMode="auto">
                        <a:xfrm>
                          <a:off x="3905" y="3306"/>
                          <a:ext cx="86" cy="25"/>
                        </a:xfrm>
                        <a:prstGeom prst="line"/>
                        <a:noFill/>
                        <a:ln w="12700">
                          <a:solidFill>
                            <a:srgbClr val="7F7F7F"/>
                          </a:solidFill>
                          <a:round/>
                          <a:headEnd/>
                          <a:tailEnd/>
                        </a:ln>
                      </p:spPr>
                      <p:txBody>
                        <a:bodyPr/>
                        <a:p>
                          <a:endParaRPr lang="en-US">
                            <a:solidFill>
                              <a:prstClr val="black"/>
                            </a:solidFill>
                          </a:endParaRPr>
                        </a:p>
                      </p:txBody>
                    </p:sp>
                    <p:sp>
                      <p:nvSpPr>
                        <p:cNvPr id="1048724" name="Line 24"/>
                        <p:cNvSpPr>
                          <a:spLocks noChangeShapeType="1"/>
                        </p:cNvSpPr>
                        <p:nvPr/>
                      </p:nvSpPr>
                      <p:spPr bwMode="auto">
                        <a:xfrm>
                          <a:off x="3904" y="3323"/>
                          <a:ext cx="86" cy="23"/>
                        </a:xfrm>
                        <a:prstGeom prst="line"/>
                        <a:noFill/>
                        <a:ln w="12700">
                          <a:solidFill>
                            <a:srgbClr val="7F7F7F"/>
                          </a:solidFill>
                          <a:round/>
                          <a:headEnd/>
                          <a:tailEnd/>
                        </a:ln>
                      </p:spPr>
                      <p:txBody>
                        <a:bodyPr/>
                        <a:p>
                          <a:endParaRPr lang="en-US">
                            <a:solidFill>
                              <a:prstClr val="black"/>
                            </a:solidFill>
                          </a:endParaRPr>
                        </a:p>
                      </p:txBody>
                    </p:sp>
                    <p:sp>
                      <p:nvSpPr>
                        <p:cNvPr id="1048725" name="Line 25"/>
                        <p:cNvSpPr>
                          <a:spLocks noChangeShapeType="1"/>
                        </p:cNvSpPr>
                        <p:nvPr/>
                      </p:nvSpPr>
                      <p:spPr bwMode="auto">
                        <a:xfrm>
                          <a:off x="3904" y="3340"/>
                          <a:ext cx="85" cy="21"/>
                        </a:xfrm>
                        <a:prstGeom prst="line"/>
                        <a:noFill/>
                        <a:ln w="12700">
                          <a:solidFill>
                            <a:srgbClr val="7F7F7F"/>
                          </a:solidFill>
                          <a:round/>
                          <a:headEnd/>
                          <a:tailEnd/>
                        </a:ln>
                      </p:spPr>
                      <p:txBody>
                        <a:bodyPr/>
                        <a:p>
                          <a:endParaRPr lang="en-US">
                            <a:solidFill>
                              <a:prstClr val="black"/>
                            </a:solidFill>
                          </a:endParaRPr>
                        </a:p>
                      </p:txBody>
                    </p:sp>
                  </p:grpSp>
                  <p:sp>
                    <p:nvSpPr>
                      <p:cNvPr id="1048726" name="Line 27"/>
                      <p:cNvSpPr>
                        <a:spLocks noChangeShapeType="1"/>
                      </p:cNvSpPr>
                      <p:nvPr/>
                    </p:nvSpPr>
                    <p:spPr bwMode="auto">
                      <a:xfrm>
                        <a:off x="3896" y="3375"/>
                        <a:ext cx="90" cy="17"/>
                      </a:xfrm>
                      <a:prstGeom prst="line"/>
                      <a:noFill/>
                      <a:ln w="12700">
                        <a:solidFill>
                          <a:srgbClr val="7F7F7F"/>
                        </a:solidFill>
                        <a:round/>
                        <a:headEnd/>
                        <a:tailEnd/>
                      </a:ln>
                    </p:spPr>
                    <p:txBody>
                      <a:bodyPr/>
                      <a:p>
                        <a:endParaRPr lang="en-US">
                          <a:solidFill>
                            <a:prstClr val="black"/>
                          </a:solidFill>
                        </a:endParaRPr>
                      </a:p>
                    </p:txBody>
                  </p:sp>
                  <p:sp>
                    <p:nvSpPr>
                      <p:cNvPr id="1048727" name="Line 28"/>
                      <p:cNvSpPr>
                        <a:spLocks noChangeShapeType="1"/>
                      </p:cNvSpPr>
                      <p:nvPr/>
                    </p:nvSpPr>
                    <p:spPr bwMode="auto">
                      <a:xfrm>
                        <a:off x="3897" y="3392"/>
                        <a:ext cx="88" cy="15"/>
                      </a:xfrm>
                      <a:prstGeom prst="line"/>
                      <a:noFill/>
                      <a:ln w="12700">
                        <a:solidFill>
                          <a:srgbClr val="7F7F7F"/>
                        </a:solidFill>
                        <a:round/>
                        <a:headEnd/>
                        <a:tailEnd/>
                      </a:ln>
                    </p:spPr>
                    <p:txBody>
                      <a:bodyPr/>
                      <a:p>
                        <a:endParaRPr lang="en-US">
                          <a:solidFill>
                            <a:prstClr val="black"/>
                          </a:solidFill>
                        </a:endParaRPr>
                      </a:p>
                    </p:txBody>
                  </p:sp>
                  <p:sp>
                    <p:nvSpPr>
                      <p:cNvPr id="1048728" name="Line 29"/>
                      <p:cNvSpPr>
                        <a:spLocks noChangeShapeType="1"/>
                      </p:cNvSpPr>
                      <p:nvPr/>
                    </p:nvSpPr>
                    <p:spPr bwMode="auto">
                      <a:xfrm>
                        <a:off x="3896" y="3410"/>
                        <a:ext cx="88" cy="13"/>
                      </a:xfrm>
                      <a:prstGeom prst="line"/>
                      <a:noFill/>
                      <a:ln w="12700">
                        <a:solidFill>
                          <a:srgbClr val="7F7F7F"/>
                        </a:solidFill>
                        <a:round/>
                        <a:headEnd/>
                        <a:tailEnd/>
                      </a:ln>
                    </p:spPr>
                    <p:txBody>
                      <a:bodyPr/>
                      <a:p>
                        <a:endParaRPr lang="en-US">
                          <a:solidFill>
                            <a:prstClr val="black"/>
                          </a:solidFill>
                        </a:endParaRPr>
                      </a:p>
                    </p:txBody>
                  </p:sp>
                  <p:sp>
                    <p:nvSpPr>
                      <p:cNvPr id="1048729" name="Line 30"/>
                      <p:cNvSpPr>
                        <a:spLocks noChangeShapeType="1"/>
                      </p:cNvSpPr>
                      <p:nvPr/>
                    </p:nvSpPr>
                    <p:spPr bwMode="auto">
                      <a:xfrm>
                        <a:off x="3897" y="3428"/>
                        <a:ext cx="87" cy="10"/>
                      </a:xfrm>
                      <a:prstGeom prst="line"/>
                      <a:noFill/>
                      <a:ln w="12700">
                        <a:solidFill>
                          <a:srgbClr val="7F7F7F"/>
                        </a:solidFill>
                        <a:round/>
                        <a:headEnd/>
                        <a:tailEnd/>
                      </a:ln>
                    </p:spPr>
                    <p:txBody>
                      <a:bodyPr/>
                      <a:p>
                        <a:endParaRPr lang="en-US">
                          <a:solidFill>
                            <a:prstClr val="black"/>
                          </a:solidFill>
                        </a:endParaRPr>
                      </a:p>
                    </p:txBody>
                  </p:sp>
                  <p:sp>
                    <p:nvSpPr>
                      <p:cNvPr id="1048730" name="Line 31"/>
                      <p:cNvSpPr>
                        <a:spLocks noChangeShapeType="1"/>
                      </p:cNvSpPr>
                      <p:nvPr/>
                    </p:nvSpPr>
                    <p:spPr bwMode="auto">
                      <a:xfrm>
                        <a:off x="3898" y="3446"/>
                        <a:ext cx="86" cy="8"/>
                      </a:xfrm>
                      <a:prstGeom prst="line"/>
                      <a:noFill/>
                      <a:ln w="12700">
                        <a:solidFill>
                          <a:srgbClr val="7F7F7F"/>
                        </a:solidFill>
                        <a:round/>
                        <a:headEnd/>
                        <a:tailEnd/>
                      </a:ln>
                    </p:spPr>
                    <p:txBody>
                      <a:bodyPr/>
                      <a:p>
                        <a:endParaRPr lang="en-US">
                          <a:solidFill>
                            <a:prstClr val="black"/>
                          </a:solidFill>
                        </a:endParaRPr>
                      </a:p>
                    </p:txBody>
                  </p:sp>
                </p:grpSp>
                <p:grpSp>
                  <p:nvGrpSpPr>
                    <p:cNvPr id="149" name="Group 41"/>
                    <p:cNvGrpSpPr/>
                    <p:nvPr/>
                  </p:nvGrpSpPr>
                  <p:grpSpPr bwMode="auto">
                    <a:xfrm>
                      <a:off x="3897" y="3464"/>
                      <a:ext cx="85" cy="123"/>
                      <a:chOff x="3897" y="3464"/>
                      <a:chExt cx="85" cy="123"/>
                    </a:xfrm>
                  </p:grpSpPr>
                  <p:sp>
                    <p:nvSpPr>
                      <p:cNvPr id="1048731" name="Line 33"/>
                      <p:cNvSpPr>
                        <a:spLocks noChangeShapeType="1"/>
                      </p:cNvSpPr>
                      <p:nvPr/>
                    </p:nvSpPr>
                    <p:spPr bwMode="auto">
                      <a:xfrm>
                        <a:off x="3898" y="3464"/>
                        <a:ext cx="84" cy="5"/>
                      </a:xfrm>
                      <a:prstGeom prst="line"/>
                      <a:noFill/>
                      <a:ln w="12700">
                        <a:solidFill>
                          <a:srgbClr val="7F7F7F"/>
                        </a:solidFill>
                        <a:round/>
                        <a:headEnd/>
                        <a:tailEnd/>
                      </a:ln>
                    </p:spPr>
                    <p:txBody>
                      <a:bodyPr/>
                      <a:p>
                        <a:endParaRPr lang="en-US">
                          <a:solidFill>
                            <a:prstClr val="black"/>
                          </a:solidFill>
                        </a:endParaRPr>
                      </a:p>
                    </p:txBody>
                  </p:sp>
                  <p:sp>
                    <p:nvSpPr>
                      <p:cNvPr id="1048732" name="Line 34"/>
                      <p:cNvSpPr>
                        <a:spLocks noChangeShapeType="1"/>
                      </p:cNvSpPr>
                      <p:nvPr/>
                    </p:nvSpPr>
                    <p:spPr bwMode="auto">
                      <a:xfrm>
                        <a:off x="3899" y="3481"/>
                        <a:ext cx="82" cy="3"/>
                      </a:xfrm>
                      <a:prstGeom prst="line"/>
                      <a:noFill/>
                      <a:ln w="12700">
                        <a:solidFill>
                          <a:srgbClr val="7F7F7F"/>
                        </a:solidFill>
                        <a:round/>
                        <a:headEnd/>
                        <a:tailEnd/>
                      </a:ln>
                    </p:spPr>
                    <p:txBody>
                      <a:bodyPr/>
                      <a:p>
                        <a:endParaRPr lang="en-US">
                          <a:solidFill>
                            <a:prstClr val="black"/>
                          </a:solidFill>
                        </a:endParaRPr>
                      </a:p>
                    </p:txBody>
                  </p:sp>
                  <p:sp>
                    <p:nvSpPr>
                      <p:cNvPr id="1048733" name="Line 35"/>
                      <p:cNvSpPr>
                        <a:spLocks noChangeShapeType="1"/>
                      </p:cNvSpPr>
                      <p:nvPr/>
                    </p:nvSpPr>
                    <p:spPr bwMode="auto">
                      <a:xfrm>
                        <a:off x="3898" y="3500"/>
                        <a:ext cx="82" cy="0"/>
                      </a:xfrm>
                      <a:prstGeom prst="line"/>
                      <a:noFill/>
                      <a:ln w="12700">
                        <a:solidFill>
                          <a:srgbClr val="7F7F7F"/>
                        </a:solidFill>
                        <a:round/>
                        <a:headEnd/>
                        <a:tailEnd/>
                      </a:ln>
                    </p:spPr>
                    <p:txBody>
                      <a:bodyPr/>
                      <a:p>
                        <a:endParaRPr lang="en-US">
                          <a:solidFill>
                            <a:prstClr val="black"/>
                          </a:solidFill>
                        </a:endParaRPr>
                      </a:p>
                    </p:txBody>
                  </p:sp>
                  <p:sp>
                    <p:nvSpPr>
                      <p:cNvPr id="1048734" name="Line 36"/>
                      <p:cNvSpPr>
                        <a:spLocks noChangeShapeType="1"/>
                      </p:cNvSpPr>
                      <p:nvPr/>
                    </p:nvSpPr>
                    <p:spPr bwMode="auto">
                      <a:xfrm flipV="1">
                        <a:off x="3898" y="3515"/>
                        <a:ext cx="82" cy="2"/>
                      </a:xfrm>
                      <a:prstGeom prst="line"/>
                      <a:noFill/>
                      <a:ln w="12700">
                        <a:solidFill>
                          <a:srgbClr val="7F7F7F"/>
                        </a:solidFill>
                        <a:round/>
                        <a:headEnd/>
                        <a:tailEnd/>
                      </a:ln>
                    </p:spPr>
                    <p:txBody>
                      <a:bodyPr/>
                      <a:p>
                        <a:endParaRPr lang="en-US">
                          <a:solidFill>
                            <a:prstClr val="black"/>
                          </a:solidFill>
                        </a:endParaRPr>
                      </a:p>
                    </p:txBody>
                  </p:sp>
                  <p:sp>
                    <p:nvSpPr>
                      <p:cNvPr id="1048735" name="Line 37"/>
                      <p:cNvSpPr>
                        <a:spLocks noChangeShapeType="1"/>
                      </p:cNvSpPr>
                      <p:nvPr/>
                    </p:nvSpPr>
                    <p:spPr bwMode="auto">
                      <a:xfrm flipV="1">
                        <a:off x="3898" y="3531"/>
                        <a:ext cx="80" cy="3"/>
                      </a:xfrm>
                      <a:prstGeom prst="line"/>
                      <a:noFill/>
                      <a:ln w="12700">
                        <a:solidFill>
                          <a:srgbClr val="7F7F7F"/>
                        </a:solidFill>
                        <a:round/>
                        <a:headEnd/>
                        <a:tailEnd/>
                      </a:ln>
                    </p:spPr>
                    <p:txBody>
                      <a:bodyPr/>
                      <a:p>
                        <a:endParaRPr lang="en-US">
                          <a:solidFill>
                            <a:prstClr val="black"/>
                          </a:solidFill>
                        </a:endParaRPr>
                      </a:p>
                    </p:txBody>
                  </p:sp>
                  <p:sp>
                    <p:nvSpPr>
                      <p:cNvPr id="1048736" name="Line 38"/>
                      <p:cNvSpPr>
                        <a:spLocks noChangeShapeType="1"/>
                      </p:cNvSpPr>
                      <p:nvPr/>
                    </p:nvSpPr>
                    <p:spPr bwMode="auto">
                      <a:xfrm flipV="1">
                        <a:off x="3898" y="3547"/>
                        <a:ext cx="80" cy="5"/>
                      </a:xfrm>
                      <a:prstGeom prst="line"/>
                      <a:noFill/>
                      <a:ln w="12700">
                        <a:solidFill>
                          <a:srgbClr val="7F7F7F"/>
                        </a:solidFill>
                        <a:round/>
                        <a:headEnd/>
                        <a:tailEnd/>
                      </a:ln>
                    </p:spPr>
                    <p:txBody>
                      <a:bodyPr/>
                      <a:p>
                        <a:endParaRPr lang="en-US">
                          <a:solidFill>
                            <a:prstClr val="black"/>
                          </a:solidFill>
                        </a:endParaRPr>
                      </a:p>
                    </p:txBody>
                  </p:sp>
                  <p:sp>
                    <p:nvSpPr>
                      <p:cNvPr id="1048737" name="Line 39"/>
                      <p:cNvSpPr>
                        <a:spLocks noChangeShapeType="1"/>
                      </p:cNvSpPr>
                      <p:nvPr/>
                    </p:nvSpPr>
                    <p:spPr bwMode="auto">
                      <a:xfrm flipV="1">
                        <a:off x="3897" y="3561"/>
                        <a:ext cx="81" cy="8"/>
                      </a:xfrm>
                      <a:prstGeom prst="line"/>
                      <a:noFill/>
                      <a:ln w="12700">
                        <a:solidFill>
                          <a:srgbClr val="7F7F7F"/>
                        </a:solidFill>
                        <a:round/>
                        <a:headEnd/>
                        <a:tailEnd/>
                      </a:ln>
                    </p:spPr>
                    <p:txBody>
                      <a:bodyPr/>
                      <a:p>
                        <a:endParaRPr lang="en-US">
                          <a:solidFill>
                            <a:prstClr val="black"/>
                          </a:solidFill>
                        </a:endParaRPr>
                      </a:p>
                    </p:txBody>
                  </p:sp>
                  <p:sp>
                    <p:nvSpPr>
                      <p:cNvPr id="1048738" name="Line 40"/>
                      <p:cNvSpPr>
                        <a:spLocks noChangeShapeType="1"/>
                      </p:cNvSpPr>
                      <p:nvPr/>
                    </p:nvSpPr>
                    <p:spPr bwMode="auto">
                      <a:xfrm flipV="1">
                        <a:off x="3898" y="3577"/>
                        <a:ext cx="78" cy="10"/>
                      </a:xfrm>
                      <a:prstGeom prst="line"/>
                      <a:noFill/>
                      <a:ln w="12700">
                        <a:solidFill>
                          <a:srgbClr val="7F7F7F"/>
                        </a:solidFill>
                        <a:round/>
                        <a:headEnd/>
                        <a:tailEnd/>
                      </a:ln>
                    </p:spPr>
                    <p:txBody>
                      <a:bodyPr/>
                      <a:p>
                        <a:endParaRPr lang="en-US">
                          <a:solidFill>
                            <a:prstClr val="black"/>
                          </a:solidFill>
                        </a:endParaRPr>
                      </a:p>
                    </p:txBody>
                  </p:sp>
                </p:grpSp>
              </p:grpSp>
              <p:sp>
                <p:nvSpPr>
                  <p:cNvPr id="1048739" name="Line 43"/>
                  <p:cNvSpPr>
                    <a:spLocks noChangeShapeType="1"/>
                  </p:cNvSpPr>
                  <p:nvPr/>
                </p:nvSpPr>
                <p:spPr bwMode="auto">
                  <a:xfrm>
                    <a:off x="3902" y="3358"/>
                    <a:ext cx="85" cy="18"/>
                  </a:xfrm>
                  <a:prstGeom prst="line"/>
                  <a:noFill/>
                  <a:ln w="12700">
                    <a:solidFill>
                      <a:srgbClr val="7F7F7F"/>
                    </a:solidFill>
                    <a:round/>
                    <a:headEnd/>
                    <a:tailEnd/>
                  </a:ln>
                </p:spPr>
                <p:txBody>
                  <a:bodyPr/>
                  <a:p>
                    <a:endParaRPr lang="en-US">
                      <a:solidFill>
                        <a:prstClr val="black"/>
                      </a:solidFill>
                    </a:endParaRPr>
                  </a:p>
                </p:txBody>
              </p:sp>
            </p:grpSp>
          </p:grpSp>
          <p:grpSp>
            <p:nvGrpSpPr>
              <p:cNvPr id="150" name="Group 48"/>
              <p:cNvGrpSpPr/>
              <p:nvPr/>
            </p:nvGrpSpPr>
            <p:grpSpPr bwMode="auto">
              <a:xfrm>
                <a:off x="3834" y="3177"/>
                <a:ext cx="79" cy="466"/>
                <a:chOff x="3834" y="3177"/>
                <a:chExt cx="79" cy="466"/>
              </a:xfrm>
            </p:grpSpPr>
            <p:sp>
              <p:nvSpPr>
                <p:cNvPr id="1048740" name="Freeform 46"/>
                <p:cNvSpPr/>
                <p:nvPr/>
              </p:nvSpPr>
              <p:spPr bwMode="auto">
                <a:xfrm>
                  <a:off x="3834" y="3177"/>
                  <a:ext cx="79" cy="466"/>
                </a:xfrm>
                <a:custGeom>
                  <a:avLst/>
                  <a:gdLst>
                    <a:gd name="T0" fmla="*/ 18 w 79"/>
                    <a:gd name="T1" fmla="*/ 0 h 466"/>
                    <a:gd name="T2" fmla="*/ 73 w 79"/>
                    <a:gd name="T3" fmla="*/ 23 h 466"/>
                    <a:gd name="T4" fmla="*/ 78 w 79"/>
                    <a:gd name="T5" fmla="*/ 29 h 466"/>
                    <a:gd name="T6" fmla="*/ 61 w 79"/>
                    <a:gd name="T7" fmla="*/ 446 h 466"/>
                    <a:gd name="T8" fmla="*/ 54 w 79"/>
                    <a:gd name="T9" fmla="*/ 452 h 466"/>
                    <a:gd name="T10" fmla="*/ 0 w 79"/>
                    <a:gd name="T11" fmla="*/ 465 h 466"/>
                    <a:gd name="T12" fmla="*/ 6 w 79"/>
                    <a:gd name="T13" fmla="*/ 458 h 466"/>
                    <a:gd name="T14" fmla="*/ 7 w 79"/>
                    <a:gd name="T15" fmla="*/ 452 h 466"/>
                    <a:gd name="T16" fmla="*/ 18 w 79"/>
                    <a:gd name="T17" fmla="*/ 0 h 4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9"/>
                    <a:gd name="T28" fmla="*/ 0 h 466"/>
                    <a:gd name="T29" fmla="*/ 79 w 79"/>
                    <a:gd name="T30" fmla="*/ 466 h 4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9" h="466">
                      <a:moveTo>
                        <a:pt x="18" y="0"/>
                      </a:moveTo>
                      <a:lnTo>
                        <a:pt x="73" y="23"/>
                      </a:lnTo>
                      <a:lnTo>
                        <a:pt x="78" y="29"/>
                      </a:lnTo>
                      <a:lnTo>
                        <a:pt x="61" y="446"/>
                      </a:lnTo>
                      <a:lnTo>
                        <a:pt x="54" y="452"/>
                      </a:lnTo>
                      <a:lnTo>
                        <a:pt x="0" y="465"/>
                      </a:lnTo>
                      <a:lnTo>
                        <a:pt x="6" y="458"/>
                      </a:lnTo>
                      <a:lnTo>
                        <a:pt x="7" y="452"/>
                      </a:lnTo>
                      <a:lnTo>
                        <a:pt x="18" y="0"/>
                      </a:lnTo>
                    </a:path>
                  </a:pathLst>
                </a:custGeom>
                <a:solidFill>
                  <a:srgbClr val="BFBFB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41" name="Arc 47"/>
                <p:cNvSpPr/>
                <p:nvPr/>
              </p:nvSpPr>
              <p:spPr bwMode="auto">
                <a:xfrm>
                  <a:off x="3909" y="3201"/>
                  <a:ext cx="4" cy="6"/>
                </a:xfrm>
                <a:custGeom>
                  <a:avLst/>
                  <a:gdLst>
                    <a:gd name="T0" fmla="*/ 0 w 21252"/>
                    <a:gd name="T1" fmla="*/ 0 h 21600"/>
                    <a:gd name="T2" fmla="*/ 0 w 21252"/>
                    <a:gd name="T3" fmla="*/ 0 h 21600"/>
                    <a:gd name="T4" fmla="*/ 0 w 21252"/>
                    <a:gd name="T5" fmla="*/ 0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solidFill>
                  <a:srgbClr val="BFBFB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grpSp>
        <p:grpSp>
          <p:nvGrpSpPr>
            <p:cNvPr id="151" name="Group 61"/>
            <p:cNvGrpSpPr/>
            <p:nvPr/>
          </p:nvGrpSpPr>
          <p:grpSpPr bwMode="auto">
            <a:xfrm>
              <a:off x="3867" y="3889"/>
              <a:ext cx="274" cy="96"/>
              <a:chOff x="3867" y="3889"/>
              <a:chExt cx="274" cy="96"/>
            </a:xfrm>
          </p:grpSpPr>
          <p:sp>
            <p:nvSpPr>
              <p:cNvPr id="1048742" name="Freeform 50"/>
              <p:cNvSpPr/>
              <p:nvPr/>
            </p:nvSpPr>
            <p:spPr bwMode="auto">
              <a:xfrm>
                <a:off x="3867" y="3889"/>
                <a:ext cx="274" cy="68"/>
              </a:xfrm>
              <a:custGeom>
                <a:avLst/>
                <a:gdLst>
                  <a:gd name="T0" fmla="*/ 0 w 274"/>
                  <a:gd name="T1" fmla="*/ 0 h 68"/>
                  <a:gd name="T2" fmla="*/ 50 w 274"/>
                  <a:gd name="T3" fmla="*/ 3 h 68"/>
                  <a:gd name="T4" fmla="*/ 89 w 274"/>
                  <a:gd name="T5" fmla="*/ 5 h 68"/>
                  <a:gd name="T6" fmla="*/ 122 w 274"/>
                  <a:gd name="T7" fmla="*/ 9 h 68"/>
                  <a:gd name="T8" fmla="*/ 156 w 274"/>
                  <a:gd name="T9" fmla="*/ 12 h 68"/>
                  <a:gd name="T10" fmla="*/ 179 w 274"/>
                  <a:gd name="T11" fmla="*/ 15 h 68"/>
                  <a:gd name="T12" fmla="*/ 209 w 274"/>
                  <a:gd name="T13" fmla="*/ 20 h 68"/>
                  <a:gd name="T14" fmla="*/ 225 w 274"/>
                  <a:gd name="T15" fmla="*/ 23 h 68"/>
                  <a:gd name="T16" fmla="*/ 237 w 274"/>
                  <a:gd name="T17" fmla="*/ 26 h 68"/>
                  <a:gd name="T18" fmla="*/ 244 w 274"/>
                  <a:gd name="T19" fmla="*/ 27 h 68"/>
                  <a:gd name="T20" fmla="*/ 249 w 274"/>
                  <a:gd name="T21" fmla="*/ 29 h 68"/>
                  <a:gd name="T22" fmla="*/ 256 w 274"/>
                  <a:gd name="T23" fmla="*/ 31 h 68"/>
                  <a:gd name="T24" fmla="*/ 263 w 274"/>
                  <a:gd name="T25" fmla="*/ 33 h 68"/>
                  <a:gd name="T26" fmla="*/ 269 w 274"/>
                  <a:gd name="T27" fmla="*/ 36 h 68"/>
                  <a:gd name="T28" fmla="*/ 272 w 274"/>
                  <a:gd name="T29" fmla="*/ 40 h 68"/>
                  <a:gd name="T30" fmla="*/ 273 w 274"/>
                  <a:gd name="T31" fmla="*/ 43 h 68"/>
                  <a:gd name="T32" fmla="*/ 271 w 274"/>
                  <a:gd name="T33" fmla="*/ 47 h 68"/>
                  <a:gd name="T34" fmla="*/ 269 w 274"/>
                  <a:gd name="T35" fmla="*/ 52 h 68"/>
                  <a:gd name="T36" fmla="*/ 266 w 274"/>
                  <a:gd name="T37" fmla="*/ 56 h 68"/>
                  <a:gd name="T38" fmla="*/ 261 w 274"/>
                  <a:gd name="T39" fmla="*/ 58 h 68"/>
                  <a:gd name="T40" fmla="*/ 255 w 274"/>
                  <a:gd name="T41" fmla="*/ 62 h 68"/>
                  <a:gd name="T42" fmla="*/ 249 w 274"/>
                  <a:gd name="T43" fmla="*/ 65 h 68"/>
                  <a:gd name="T44" fmla="*/ 242 w 274"/>
                  <a:gd name="T45" fmla="*/ 66 h 68"/>
                  <a:gd name="T46" fmla="*/ 233 w 274"/>
                  <a:gd name="T47" fmla="*/ 67 h 68"/>
                  <a:gd name="T48" fmla="*/ 224 w 274"/>
                  <a:gd name="T49" fmla="*/ 67 h 68"/>
                  <a:gd name="T50" fmla="*/ 214 w 274"/>
                  <a:gd name="T51" fmla="*/ 67 h 68"/>
                  <a:gd name="T52" fmla="*/ 198 w 274"/>
                  <a:gd name="T53" fmla="*/ 64 h 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74"/>
                  <a:gd name="T82" fmla="*/ 0 h 68"/>
                  <a:gd name="T83" fmla="*/ 274 w 274"/>
                  <a:gd name="T84" fmla="*/ 68 h 6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74" h="68">
                    <a:moveTo>
                      <a:pt x="0" y="0"/>
                    </a:moveTo>
                    <a:lnTo>
                      <a:pt x="50" y="3"/>
                    </a:lnTo>
                    <a:lnTo>
                      <a:pt x="89" y="5"/>
                    </a:lnTo>
                    <a:lnTo>
                      <a:pt x="122" y="9"/>
                    </a:lnTo>
                    <a:lnTo>
                      <a:pt x="156" y="12"/>
                    </a:lnTo>
                    <a:lnTo>
                      <a:pt x="179" y="15"/>
                    </a:lnTo>
                    <a:lnTo>
                      <a:pt x="209" y="20"/>
                    </a:lnTo>
                    <a:lnTo>
                      <a:pt x="225" y="23"/>
                    </a:lnTo>
                    <a:lnTo>
                      <a:pt x="237" y="26"/>
                    </a:lnTo>
                    <a:lnTo>
                      <a:pt x="244" y="27"/>
                    </a:lnTo>
                    <a:lnTo>
                      <a:pt x="249" y="29"/>
                    </a:lnTo>
                    <a:lnTo>
                      <a:pt x="256" y="31"/>
                    </a:lnTo>
                    <a:lnTo>
                      <a:pt x="263" y="33"/>
                    </a:lnTo>
                    <a:lnTo>
                      <a:pt x="269" y="36"/>
                    </a:lnTo>
                    <a:lnTo>
                      <a:pt x="272" y="40"/>
                    </a:lnTo>
                    <a:lnTo>
                      <a:pt x="273" y="43"/>
                    </a:lnTo>
                    <a:lnTo>
                      <a:pt x="271" y="47"/>
                    </a:lnTo>
                    <a:lnTo>
                      <a:pt x="269" y="52"/>
                    </a:lnTo>
                    <a:lnTo>
                      <a:pt x="266" y="56"/>
                    </a:lnTo>
                    <a:lnTo>
                      <a:pt x="261" y="58"/>
                    </a:lnTo>
                    <a:lnTo>
                      <a:pt x="255" y="62"/>
                    </a:lnTo>
                    <a:lnTo>
                      <a:pt x="249" y="65"/>
                    </a:lnTo>
                    <a:lnTo>
                      <a:pt x="242" y="66"/>
                    </a:lnTo>
                    <a:lnTo>
                      <a:pt x="233" y="67"/>
                    </a:lnTo>
                    <a:lnTo>
                      <a:pt x="224" y="67"/>
                    </a:lnTo>
                    <a:lnTo>
                      <a:pt x="214" y="67"/>
                    </a:lnTo>
                    <a:lnTo>
                      <a:pt x="198" y="64"/>
                    </a:lnTo>
                  </a:path>
                </a:pathLst>
              </a:custGeom>
              <a:noFill/>
              <a:ln w="12700" cap="rnd">
                <a:solidFill>
                  <a:srgbClr val="C0C0C0"/>
                </a:solidFill>
                <a:round/>
                <a:headEnd/>
                <a:tailEnd/>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nvGrpSpPr>
              <p:cNvPr id="152" name="Group 60"/>
              <p:cNvGrpSpPr/>
              <p:nvPr/>
            </p:nvGrpSpPr>
            <p:grpSpPr bwMode="auto">
              <a:xfrm>
                <a:off x="3878" y="3922"/>
                <a:ext cx="191" cy="63"/>
                <a:chOff x="3878" y="3922"/>
                <a:chExt cx="191" cy="63"/>
              </a:xfrm>
            </p:grpSpPr>
            <p:grpSp>
              <p:nvGrpSpPr>
                <p:cNvPr id="153" name="Group 55"/>
                <p:cNvGrpSpPr/>
                <p:nvPr/>
              </p:nvGrpSpPr>
              <p:grpSpPr bwMode="auto">
                <a:xfrm>
                  <a:off x="3878" y="3922"/>
                  <a:ext cx="185" cy="63"/>
                  <a:chOff x="3878" y="3922"/>
                  <a:chExt cx="185" cy="63"/>
                </a:xfrm>
              </p:grpSpPr>
              <p:sp>
                <p:nvSpPr>
                  <p:cNvPr id="1048743" name="Freeform 51"/>
                  <p:cNvSpPr/>
                  <p:nvPr/>
                </p:nvSpPr>
                <p:spPr bwMode="auto">
                  <a:xfrm>
                    <a:off x="3878" y="3922"/>
                    <a:ext cx="112" cy="38"/>
                  </a:xfrm>
                  <a:custGeom>
                    <a:avLst/>
                    <a:gdLst>
                      <a:gd name="T0" fmla="*/ 0 w 112"/>
                      <a:gd name="T1" fmla="*/ 23 h 38"/>
                      <a:gd name="T2" fmla="*/ 29 w 112"/>
                      <a:gd name="T3" fmla="*/ 0 h 38"/>
                      <a:gd name="T4" fmla="*/ 111 w 112"/>
                      <a:gd name="T5" fmla="*/ 13 h 38"/>
                      <a:gd name="T6" fmla="*/ 79 w 112"/>
                      <a:gd name="T7" fmla="*/ 37 h 38"/>
                      <a:gd name="T8" fmla="*/ 0 w 112"/>
                      <a:gd name="T9" fmla="*/ 23 h 38"/>
                      <a:gd name="T10" fmla="*/ 0 60000 65536"/>
                      <a:gd name="T11" fmla="*/ 0 60000 65536"/>
                      <a:gd name="T12" fmla="*/ 0 60000 65536"/>
                      <a:gd name="T13" fmla="*/ 0 60000 65536"/>
                      <a:gd name="T14" fmla="*/ 0 60000 65536"/>
                      <a:gd name="T15" fmla="*/ 0 w 112"/>
                      <a:gd name="T16" fmla="*/ 0 h 38"/>
                      <a:gd name="T17" fmla="*/ 112 w 112"/>
                      <a:gd name="T18" fmla="*/ 38 h 38"/>
                    </a:gdLst>
                    <a:ahLst/>
                    <a:cxnLst>
                      <a:cxn ang="T10">
                        <a:pos x="T0" y="T1"/>
                      </a:cxn>
                      <a:cxn ang="T11">
                        <a:pos x="T2" y="T3"/>
                      </a:cxn>
                      <a:cxn ang="T12">
                        <a:pos x="T4" y="T5"/>
                      </a:cxn>
                      <a:cxn ang="T13">
                        <a:pos x="T6" y="T7"/>
                      </a:cxn>
                      <a:cxn ang="T14">
                        <a:pos x="T8" y="T9"/>
                      </a:cxn>
                    </a:cxnLst>
                    <a:rect l="T15" t="T16" r="T17" b="T18"/>
                    <a:pathLst>
                      <a:path w="112" h="38">
                        <a:moveTo>
                          <a:pt x="0" y="23"/>
                        </a:moveTo>
                        <a:lnTo>
                          <a:pt x="29" y="0"/>
                        </a:lnTo>
                        <a:lnTo>
                          <a:pt x="111" y="13"/>
                        </a:lnTo>
                        <a:lnTo>
                          <a:pt x="79" y="37"/>
                        </a:lnTo>
                        <a:lnTo>
                          <a:pt x="0" y="23"/>
                        </a:lnTo>
                      </a:path>
                    </a:pathLst>
                  </a:custGeom>
                  <a:solidFill>
                    <a:srgbClr val="DFDFD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44" name="Freeform 52"/>
                  <p:cNvSpPr/>
                  <p:nvPr/>
                </p:nvSpPr>
                <p:spPr bwMode="auto">
                  <a:xfrm>
                    <a:off x="3878" y="3950"/>
                    <a:ext cx="78" cy="35"/>
                  </a:xfrm>
                  <a:custGeom>
                    <a:avLst/>
                    <a:gdLst>
                      <a:gd name="T0" fmla="*/ 0 w 78"/>
                      <a:gd name="T1" fmla="*/ 0 h 35"/>
                      <a:gd name="T2" fmla="*/ 0 w 78"/>
                      <a:gd name="T3" fmla="*/ 19 h 35"/>
                      <a:gd name="T4" fmla="*/ 1 w 78"/>
                      <a:gd name="T5" fmla="*/ 19 h 35"/>
                      <a:gd name="T6" fmla="*/ 77 w 78"/>
                      <a:gd name="T7" fmla="*/ 34 h 35"/>
                      <a:gd name="T8" fmla="*/ 77 w 78"/>
                      <a:gd name="T9" fmla="*/ 14 h 35"/>
                      <a:gd name="T10" fmla="*/ 0 w 78"/>
                      <a:gd name="T11" fmla="*/ 0 h 35"/>
                      <a:gd name="T12" fmla="*/ 0 60000 65536"/>
                      <a:gd name="T13" fmla="*/ 0 60000 65536"/>
                      <a:gd name="T14" fmla="*/ 0 60000 65536"/>
                      <a:gd name="T15" fmla="*/ 0 60000 65536"/>
                      <a:gd name="T16" fmla="*/ 0 60000 65536"/>
                      <a:gd name="T17" fmla="*/ 0 60000 65536"/>
                      <a:gd name="T18" fmla="*/ 0 w 78"/>
                      <a:gd name="T19" fmla="*/ 0 h 35"/>
                      <a:gd name="T20" fmla="*/ 78 w 78"/>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8" h="35">
                        <a:moveTo>
                          <a:pt x="0" y="0"/>
                        </a:moveTo>
                        <a:lnTo>
                          <a:pt x="0" y="19"/>
                        </a:lnTo>
                        <a:lnTo>
                          <a:pt x="1" y="19"/>
                        </a:lnTo>
                        <a:lnTo>
                          <a:pt x="77" y="34"/>
                        </a:lnTo>
                        <a:lnTo>
                          <a:pt x="77" y="14"/>
                        </a:lnTo>
                        <a:lnTo>
                          <a:pt x="0" y="0"/>
                        </a:lnTo>
                      </a:path>
                    </a:pathLst>
                  </a:custGeom>
                  <a:solidFill>
                    <a:srgbClr val="C0C0C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45" name="Freeform 53"/>
                  <p:cNvSpPr/>
                  <p:nvPr/>
                </p:nvSpPr>
                <p:spPr bwMode="auto">
                  <a:xfrm>
                    <a:off x="3963" y="3938"/>
                    <a:ext cx="100" cy="47"/>
                  </a:xfrm>
                  <a:custGeom>
                    <a:avLst/>
                    <a:gdLst>
                      <a:gd name="T0" fmla="*/ 0 w 100"/>
                      <a:gd name="T1" fmla="*/ 25 h 47"/>
                      <a:gd name="T2" fmla="*/ 32 w 100"/>
                      <a:gd name="T3" fmla="*/ 0 h 47"/>
                      <a:gd name="T4" fmla="*/ 99 w 100"/>
                      <a:gd name="T5" fmla="*/ 6 h 47"/>
                      <a:gd name="T6" fmla="*/ 99 w 100"/>
                      <a:gd name="T7" fmla="*/ 26 h 47"/>
                      <a:gd name="T8" fmla="*/ 0 w 100"/>
                      <a:gd name="T9" fmla="*/ 46 h 47"/>
                      <a:gd name="T10" fmla="*/ 0 w 100"/>
                      <a:gd name="T11" fmla="*/ 25 h 47"/>
                      <a:gd name="T12" fmla="*/ 0 60000 65536"/>
                      <a:gd name="T13" fmla="*/ 0 60000 65536"/>
                      <a:gd name="T14" fmla="*/ 0 60000 65536"/>
                      <a:gd name="T15" fmla="*/ 0 60000 65536"/>
                      <a:gd name="T16" fmla="*/ 0 60000 65536"/>
                      <a:gd name="T17" fmla="*/ 0 60000 65536"/>
                      <a:gd name="T18" fmla="*/ 0 w 100"/>
                      <a:gd name="T19" fmla="*/ 0 h 47"/>
                      <a:gd name="T20" fmla="*/ 100 w 10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100" h="47">
                        <a:moveTo>
                          <a:pt x="0" y="25"/>
                        </a:moveTo>
                        <a:lnTo>
                          <a:pt x="32" y="0"/>
                        </a:lnTo>
                        <a:lnTo>
                          <a:pt x="99" y="6"/>
                        </a:lnTo>
                        <a:lnTo>
                          <a:pt x="99" y="26"/>
                        </a:lnTo>
                        <a:lnTo>
                          <a:pt x="0" y="46"/>
                        </a:lnTo>
                        <a:lnTo>
                          <a:pt x="0" y="25"/>
                        </a:lnTo>
                      </a:path>
                    </a:pathLst>
                  </a:custGeom>
                  <a:solidFill>
                    <a:srgbClr val="9F9F9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46" name="Freeform 54"/>
                  <p:cNvSpPr/>
                  <p:nvPr/>
                </p:nvSpPr>
                <p:spPr bwMode="auto">
                  <a:xfrm>
                    <a:off x="3910" y="3922"/>
                    <a:ext cx="153" cy="17"/>
                  </a:xfrm>
                  <a:custGeom>
                    <a:avLst/>
                    <a:gdLst>
                      <a:gd name="T0" fmla="*/ 0 w 153"/>
                      <a:gd name="T1" fmla="*/ 0 h 17"/>
                      <a:gd name="T2" fmla="*/ 76 w 153"/>
                      <a:gd name="T3" fmla="*/ 4 h 17"/>
                      <a:gd name="T4" fmla="*/ 152 w 153"/>
                      <a:gd name="T5" fmla="*/ 16 h 17"/>
                      <a:gd name="T6" fmla="*/ 83 w 153"/>
                      <a:gd name="T7" fmla="*/ 11 h 17"/>
                      <a:gd name="T8" fmla="*/ 0 w 153"/>
                      <a:gd name="T9" fmla="*/ 0 h 17"/>
                      <a:gd name="T10" fmla="*/ 0 60000 65536"/>
                      <a:gd name="T11" fmla="*/ 0 60000 65536"/>
                      <a:gd name="T12" fmla="*/ 0 60000 65536"/>
                      <a:gd name="T13" fmla="*/ 0 60000 65536"/>
                      <a:gd name="T14" fmla="*/ 0 60000 65536"/>
                      <a:gd name="T15" fmla="*/ 0 w 153"/>
                      <a:gd name="T16" fmla="*/ 0 h 17"/>
                      <a:gd name="T17" fmla="*/ 153 w 153"/>
                      <a:gd name="T18" fmla="*/ 17 h 17"/>
                    </a:gdLst>
                    <a:ahLst/>
                    <a:cxnLst>
                      <a:cxn ang="T10">
                        <a:pos x="T0" y="T1"/>
                      </a:cxn>
                      <a:cxn ang="T11">
                        <a:pos x="T2" y="T3"/>
                      </a:cxn>
                      <a:cxn ang="T12">
                        <a:pos x="T4" y="T5"/>
                      </a:cxn>
                      <a:cxn ang="T13">
                        <a:pos x="T6" y="T7"/>
                      </a:cxn>
                      <a:cxn ang="T14">
                        <a:pos x="T8" y="T9"/>
                      </a:cxn>
                    </a:cxnLst>
                    <a:rect l="T15" t="T16" r="T17" b="T18"/>
                    <a:pathLst>
                      <a:path w="153" h="17">
                        <a:moveTo>
                          <a:pt x="0" y="0"/>
                        </a:moveTo>
                        <a:lnTo>
                          <a:pt x="76" y="4"/>
                        </a:lnTo>
                        <a:lnTo>
                          <a:pt x="152" y="16"/>
                        </a:lnTo>
                        <a:lnTo>
                          <a:pt x="83" y="11"/>
                        </a:lnTo>
                        <a:lnTo>
                          <a:pt x="0" y="0"/>
                        </a:lnTo>
                      </a:path>
                    </a:pathLst>
                  </a:custGeom>
                  <a:solidFill>
                    <a:srgbClr val="7F7F7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grpSp>
              <p:nvGrpSpPr>
                <p:cNvPr id="154" name="Group 59"/>
                <p:cNvGrpSpPr/>
                <p:nvPr/>
              </p:nvGrpSpPr>
              <p:grpSpPr bwMode="auto">
                <a:xfrm>
                  <a:off x="3879" y="3943"/>
                  <a:ext cx="190" cy="30"/>
                  <a:chOff x="3879" y="3943"/>
                  <a:chExt cx="190" cy="30"/>
                </a:xfrm>
              </p:grpSpPr>
              <p:sp>
                <p:nvSpPr>
                  <p:cNvPr id="1048747" name="Line 56"/>
                  <p:cNvSpPr>
                    <a:spLocks noChangeShapeType="1"/>
                  </p:cNvSpPr>
                  <p:nvPr/>
                </p:nvSpPr>
                <p:spPr bwMode="auto">
                  <a:xfrm>
                    <a:off x="3879" y="3955"/>
                    <a:ext cx="84" cy="18"/>
                  </a:xfrm>
                  <a:prstGeom prst="line"/>
                  <a:noFill/>
                  <a:ln w="12700">
                    <a:solidFill>
                      <a:srgbClr val="7F7F7F"/>
                    </a:solidFill>
                    <a:round/>
                    <a:headEnd/>
                    <a:tailEnd/>
                  </a:ln>
                </p:spPr>
                <p:txBody>
                  <a:bodyPr/>
                  <a:p>
                    <a:endParaRPr lang="en-US">
                      <a:solidFill>
                        <a:prstClr val="black"/>
                      </a:solidFill>
                    </a:endParaRPr>
                  </a:p>
                </p:txBody>
              </p:sp>
              <p:sp>
                <p:nvSpPr>
                  <p:cNvPr id="1048748" name="Line 57"/>
                  <p:cNvSpPr>
                    <a:spLocks noChangeShapeType="1"/>
                  </p:cNvSpPr>
                  <p:nvPr/>
                </p:nvSpPr>
                <p:spPr bwMode="auto">
                  <a:xfrm flipV="1">
                    <a:off x="3964" y="3943"/>
                    <a:ext cx="35" cy="30"/>
                  </a:xfrm>
                  <a:prstGeom prst="line"/>
                  <a:noFill/>
                  <a:ln w="12700">
                    <a:solidFill>
                      <a:srgbClr val="5F5F5F"/>
                    </a:solidFill>
                    <a:round/>
                    <a:headEnd/>
                    <a:tailEnd/>
                  </a:ln>
                </p:spPr>
                <p:txBody>
                  <a:bodyPr/>
                  <a:p>
                    <a:endParaRPr lang="en-US">
                      <a:solidFill>
                        <a:prstClr val="black"/>
                      </a:solidFill>
                    </a:endParaRPr>
                  </a:p>
                </p:txBody>
              </p:sp>
              <p:sp>
                <p:nvSpPr>
                  <p:cNvPr id="1048749" name="Line 58"/>
                  <p:cNvSpPr>
                    <a:spLocks noChangeShapeType="1"/>
                  </p:cNvSpPr>
                  <p:nvPr/>
                </p:nvSpPr>
                <p:spPr bwMode="auto">
                  <a:xfrm>
                    <a:off x="3999" y="3943"/>
                    <a:ext cx="70" cy="6"/>
                  </a:xfrm>
                  <a:prstGeom prst="line"/>
                  <a:noFill/>
                  <a:ln w="12700">
                    <a:solidFill>
                      <a:srgbClr val="5F5F5F"/>
                    </a:solidFill>
                    <a:round/>
                    <a:headEnd/>
                    <a:tailEnd/>
                  </a:ln>
                </p:spPr>
                <p:txBody>
                  <a:bodyPr/>
                  <a:p>
                    <a:endParaRPr lang="en-US">
                      <a:solidFill>
                        <a:prstClr val="black"/>
                      </a:solidFill>
                    </a:endParaRPr>
                  </a:p>
                </p:txBody>
              </p:sp>
            </p:grpSp>
          </p:grpSp>
        </p:grpSp>
        <p:sp>
          <p:nvSpPr>
            <p:cNvPr id="1048750" name="Freeform 62"/>
            <p:cNvSpPr/>
            <p:nvPr/>
          </p:nvSpPr>
          <p:spPr bwMode="auto">
            <a:xfrm>
              <a:off x="3829" y="3762"/>
              <a:ext cx="157" cy="140"/>
            </a:xfrm>
            <a:custGeom>
              <a:avLst/>
              <a:gdLst>
                <a:gd name="T0" fmla="*/ 0 w 157"/>
                <a:gd name="T1" fmla="*/ 70 h 140"/>
                <a:gd name="T2" fmla="*/ 156 w 157"/>
                <a:gd name="T3" fmla="*/ 0 h 140"/>
                <a:gd name="T4" fmla="*/ 156 w 157"/>
                <a:gd name="T5" fmla="*/ 56 h 140"/>
                <a:gd name="T6" fmla="*/ 0 w 157"/>
                <a:gd name="T7" fmla="*/ 139 h 140"/>
                <a:gd name="T8" fmla="*/ 0 w 157"/>
                <a:gd name="T9" fmla="*/ 70 h 140"/>
                <a:gd name="T10" fmla="*/ 0 60000 65536"/>
                <a:gd name="T11" fmla="*/ 0 60000 65536"/>
                <a:gd name="T12" fmla="*/ 0 60000 65536"/>
                <a:gd name="T13" fmla="*/ 0 60000 65536"/>
                <a:gd name="T14" fmla="*/ 0 60000 65536"/>
                <a:gd name="T15" fmla="*/ 0 w 157"/>
                <a:gd name="T16" fmla="*/ 0 h 140"/>
                <a:gd name="T17" fmla="*/ 157 w 157"/>
                <a:gd name="T18" fmla="*/ 140 h 140"/>
              </a:gdLst>
              <a:ahLst/>
              <a:cxnLst>
                <a:cxn ang="T10">
                  <a:pos x="T0" y="T1"/>
                </a:cxn>
                <a:cxn ang="T11">
                  <a:pos x="T2" y="T3"/>
                </a:cxn>
                <a:cxn ang="T12">
                  <a:pos x="T4" y="T5"/>
                </a:cxn>
                <a:cxn ang="T13">
                  <a:pos x="T6" y="T7"/>
                </a:cxn>
                <a:cxn ang="T14">
                  <a:pos x="T8" y="T9"/>
                </a:cxn>
              </a:cxnLst>
              <a:rect l="T15" t="T16" r="T17" b="T18"/>
              <a:pathLst>
                <a:path w="157" h="140">
                  <a:moveTo>
                    <a:pt x="0" y="70"/>
                  </a:moveTo>
                  <a:lnTo>
                    <a:pt x="156" y="0"/>
                  </a:lnTo>
                  <a:lnTo>
                    <a:pt x="156" y="56"/>
                  </a:lnTo>
                  <a:lnTo>
                    <a:pt x="0" y="139"/>
                  </a:lnTo>
                  <a:lnTo>
                    <a:pt x="0" y="70"/>
                  </a:lnTo>
                </a:path>
              </a:pathLst>
            </a:custGeom>
            <a:solidFill>
              <a:srgbClr val="5F5F5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51" name="Freeform 63"/>
            <p:cNvSpPr/>
            <p:nvPr/>
          </p:nvSpPr>
          <p:spPr bwMode="auto">
            <a:xfrm>
              <a:off x="3827" y="3626"/>
              <a:ext cx="163" cy="208"/>
            </a:xfrm>
            <a:custGeom>
              <a:avLst/>
              <a:gdLst>
                <a:gd name="T0" fmla="*/ 0 w 163"/>
                <a:gd name="T1" fmla="*/ 44 h 208"/>
                <a:gd name="T2" fmla="*/ 162 w 163"/>
                <a:gd name="T3" fmla="*/ 0 h 208"/>
                <a:gd name="T4" fmla="*/ 162 w 163"/>
                <a:gd name="T5" fmla="*/ 137 h 208"/>
                <a:gd name="T6" fmla="*/ 0 w 163"/>
                <a:gd name="T7" fmla="*/ 207 h 208"/>
                <a:gd name="T8" fmla="*/ 0 w 163"/>
                <a:gd name="T9" fmla="*/ 44 h 208"/>
                <a:gd name="T10" fmla="*/ 0 60000 65536"/>
                <a:gd name="T11" fmla="*/ 0 60000 65536"/>
                <a:gd name="T12" fmla="*/ 0 60000 65536"/>
                <a:gd name="T13" fmla="*/ 0 60000 65536"/>
                <a:gd name="T14" fmla="*/ 0 60000 65536"/>
                <a:gd name="T15" fmla="*/ 0 w 163"/>
                <a:gd name="T16" fmla="*/ 0 h 208"/>
                <a:gd name="T17" fmla="*/ 163 w 163"/>
                <a:gd name="T18" fmla="*/ 208 h 208"/>
              </a:gdLst>
              <a:ahLst/>
              <a:cxnLst>
                <a:cxn ang="T10">
                  <a:pos x="T0" y="T1"/>
                </a:cxn>
                <a:cxn ang="T11">
                  <a:pos x="T2" y="T3"/>
                </a:cxn>
                <a:cxn ang="T12">
                  <a:pos x="T4" y="T5"/>
                </a:cxn>
                <a:cxn ang="T13">
                  <a:pos x="T6" y="T7"/>
                </a:cxn>
                <a:cxn ang="T14">
                  <a:pos x="T8" y="T9"/>
                </a:cxn>
              </a:cxnLst>
              <a:rect l="T15" t="T16" r="T17" b="T18"/>
              <a:pathLst>
                <a:path w="163" h="208">
                  <a:moveTo>
                    <a:pt x="0" y="44"/>
                  </a:moveTo>
                  <a:lnTo>
                    <a:pt x="162" y="0"/>
                  </a:lnTo>
                  <a:lnTo>
                    <a:pt x="162" y="137"/>
                  </a:lnTo>
                  <a:lnTo>
                    <a:pt x="0" y="207"/>
                  </a:lnTo>
                  <a:lnTo>
                    <a:pt x="0" y="44"/>
                  </a:lnTo>
                </a:path>
              </a:pathLst>
            </a:custGeom>
            <a:solidFill>
              <a:srgbClr val="BFBFB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52" name="Freeform 64"/>
            <p:cNvSpPr/>
            <p:nvPr/>
          </p:nvSpPr>
          <p:spPr bwMode="auto">
            <a:xfrm>
              <a:off x="3366" y="3243"/>
              <a:ext cx="414" cy="322"/>
            </a:xfrm>
            <a:custGeom>
              <a:avLst/>
              <a:gdLst>
                <a:gd name="T0" fmla="*/ 17 w 414"/>
                <a:gd name="T1" fmla="*/ 0 h 322"/>
                <a:gd name="T2" fmla="*/ 413 w 414"/>
                <a:gd name="T3" fmla="*/ 0 h 322"/>
                <a:gd name="T4" fmla="*/ 397 w 414"/>
                <a:gd name="T5" fmla="*/ 321 h 322"/>
                <a:gd name="T6" fmla="*/ 0 w 414"/>
                <a:gd name="T7" fmla="*/ 302 h 322"/>
                <a:gd name="T8" fmla="*/ 17 w 414"/>
                <a:gd name="T9" fmla="*/ 0 h 322"/>
                <a:gd name="T10" fmla="*/ 0 60000 65536"/>
                <a:gd name="T11" fmla="*/ 0 60000 65536"/>
                <a:gd name="T12" fmla="*/ 0 60000 65536"/>
                <a:gd name="T13" fmla="*/ 0 60000 65536"/>
                <a:gd name="T14" fmla="*/ 0 60000 65536"/>
                <a:gd name="T15" fmla="*/ 0 w 414"/>
                <a:gd name="T16" fmla="*/ 0 h 322"/>
                <a:gd name="T17" fmla="*/ 414 w 414"/>
                <a:gd name="T18" fmla="*/ 322 h 322"/>
              </a:gdLst>
              <a:ahLst/>
              <a:cxnLst>
                <a:cxn ang="T10">
                  <a:pos x="T0" y="T1"/>
                </a:cxn>
                <a:cxn ang="T11">
                  <a:pos x="T2" y="T3"/>
                </a:cxn>
                <a:cxn ang="T12">
                  <a:pos x="T4" y="T5"/>
                </a:cxn>
                <a:cxn ang="T13">
                  <a:pos x="T6" y="T7"/>
                </a:cxn>
                <a:cxn ang="T14">
                  <a:pos x="T8" y="T9"/>
                </a:cxn>
              </a:cxnLst>
              <a:rect l="T15" t="T16" r="T17" b="T18"/>
              <a:pathLst>
                <a:path w="414" h="322">
                  <a:moveTo>
                    <a:pt x="17" y="0"/>
                  </a:moveTo>
                  <a:lnTo>
                    <a:pt x="413" y="0"/>
                  </a:lnTo>
                  <a:lnTo>
                    <a:pt x="397" y="321"/>
                  </a:lnTo>
                  <a:lnTo>
                    <a:pt x="0" y="302"/>
                  </a:lnTo>
                  <a:lnTo>
                    <a:pt x="17" y="0"/>
                  </a:lnTo>
                </a:path>
              </a:pathLst>
            </a:custGeom>
            <a:solidFill>
              <a:srgbClr val="C0C0C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53" name="Freeform 65"/>
            <p:cNvSpPr/>
            <p:nvPr/>
          </p:nvSpPr>
          <p:spPr bwMode="auto">
            <a:xfrm>
              <a:off x="3092" y="3794"/>
              <a:ext cx="776" cy="144"/>
            </a:xfrm>
            <a:custGeom>
              <a:avLst/>
              <a:gdLst>
                <a:gd name="T0" fmla="*/ 126 w 776"/>
                <a:gd name="T1" fmla="*/ 0 h 144"/>
                <a:gd name="T2" fmla="*/ 775 w 776"/>
                <a:gd name="T3" fmla="*/ 58 h 144"/>
                <a:gd name="T4" fmla="*/ 729 w 776"/>
                <a:gd name="T5" fmla="*/ 111 h 144"/>
                <a:gd name="T6" fmla="*/ 684 w 776"/>
                <a:gd name="T7" fmla="*/ 143 h 144"/>
                <a:gd name="T8" fmla="*/ 0 w 776"/>
                <a:gd name="T9" fmla="*/ 71 h 144"/>
                <a:gd name="T10" fmla="*/ 51 w 776"/>
                <a:gd name="T11" fmla="*/ 51 h 144"/>
                <a:gd name="T12" fmla="*/ 126 w 776"/>
                <a:gd name="T13" fmla="*/ 0 h 144"/>
                <a:gd name="T14" fmla="*/ 0 60000 65536"/>
                <a:gd name="T15" fmla="*/ 0 60000 65536"/>
                <a:gd name="T16" fmla="*/ 0 60000 65536"/>
                <a:gd name="T17" fmla="*/ 0 60000 65536"/>
                <a:gd name="T18" fmla="*/ 0 60000 65536"/>
                <a:gd name="T19" fmla="*/ 0 60000 65536"/>
                <a:gd name="T20" fmla="*/ 0 60000 65536"/>
                <a:gd name="T21" fmla="*/ 0 w 776"/>
                <a:gd name="T22" fmla="*/ 0 h 144"/>
                <a:gd name="T23" fmla="*/ 776 w 776"/>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6" h="144">
                  <a:moveTo>
                    <a:pt x="126" y="0"/>
                  </a:moveTo>
                  <a:lnTo>
                    <a:pt x="775" y="58"/>
                  </a:lnTo>
                  <a:lnTo>
                    <a:pt x="729" y="111"/>
                  </a:lnTo>
                  <a:lnTo>
                    <a:pt x="684" y="143"/>
                  </a:lnTo>
                  <a:lnTo>
                    <a:pt x="0" y="71"/>
                  </a:lnTo>
                  <a:lnTo>
                    <a:pt x="51" y="51"/>
                  </a:lnTo>
                  <a:lnTo>
                    <a:pt x="126" y="0"/>
                  </a:lnTo>
                </a:path>
              </a:pathLst>
            </a:custGeom>
            <a:solidFill>
              <a:srgbClr val="DFDFD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nvGrpSpPr>
            <p:cNvPr id="155" name="Group 75"/>
            <p:cNvGrpSpPr/>
            <p:nvPr/>
          </p:nvGrpSpPr>
          <p:grpSpPr bwMode="auto">
            <a:xfrm>
              <a:off x="3827" y="3640"/>
              <a:ext cx="168" cy="188"/>
              <a:chOff x="3827" y="3640"/>
              <a:chExt cx="168" cy="188"/>
            </a:xfrm>
          </p:grpSpPr>
          <p:sp>
            <p:nvSpPr>
              <p:cNvPr id="1048754" name="Line 66"/>
              <p:cNvSpPr>
                <a:spLocks noChangeShapeType="1"/>
              </p:cNvSpPr>
              <p:nvPr/>
            </p:nvSpPr>
            <p:spPr bwMode="auto">
              <a:xfrm flipV="1">
                <a:off x="3827" y="3692"/>
                <a:ext cx="168" cy="58"/>
              </a:xfrm>
              <a:prstGeom prst="line"/>
              <a:noFill/>
              <a:ln w="12700">
                <a:solidFill>
                  <a:srgbClr val="808080"/>
                </a:solidFill>
                <a:round/>
                <a:headEnd/>
                <a:tailEnd/>
              </a:ln>
            </p:spPr>
            <p:txBody>
              <a:bodyPr/>
              <a:p>
                <a:endParaRPr lang="en-US">
                  <a:solidFill>
                    <a:prstClr val="black"/>
                  </a:solidFill>
                </a:endParaRPr>
              </a:p>
            </p:txBody>
          </p:sp>
          <p:sp>
            <p:nvSpPr>
              <p:cNvPr id="1048755" name="Line 67"/>
              <p:cNvSpPr>
                <a:spLocks noChangeShapeType="1"/>
              </p:cNvSpPr>
              <p:nvPr/>
            </p:nvSpPr>
            <p:spPr bwMode="auto">
              <a:xfrm flipV="1">
                <a:off x="3856" y="3709"/>
                <a:ext cx="138" cy="51"/>
              </a:xfrm>
              <a:prstGeom prst="line"/>
              <a:noFill/>
              <a:ln w="12700">
                <a:solidFill>
                  <a:srgbClr val="808080"/>
                </a:solidFill>
                <a:round/>
                <a:headEnd/>
                <a:tailEnd/>
              </a:ln>
            </p:spPr>
            <p:txBody>
              <a:bodyPr/>
              <a:p>
                <a:endParaRPr lang="en-US">
                  <a:solidFill>
                    <a:prstClr val="black"/>
                  </a:solidFill>
                </a:endParaRPr>
              </a:p>
            </p:txBody>
          </p:sp>
          <p:sp>
            <p:nvSpPr>
              <p:cNvPr id="1048756" name="Line 68"/>
              <p:cNvSpPr>
                <a:spLocks noChangeShapeType="1"/>
              </p:cNvSpPr>
              <p:nvPr/>
            </p:nvSpPr>
            <p:spPr bwMode="auto">
              <a:xfrm flipV="1">
                <a:off x="3856" y="3725"/>
                <a:ext cx="138" cy="54"/>
              </a:xfrm>
              <a:prstGeom prst="line"/>
              <a:noFill/>
              <a:ln w="12700">
                <a:solidFill>
                  <a:srgbClr val="808080"/>
                </a:solidFill>
                <a:round/>
                <a:headEnd/>
                <a:tailEnd/>
              </a:ln>
            </p:spPr>
            <p:txBody>
              <a:bodyPr/>
              <a:p>
                <a:endParaRPr lang="en-US">
                  <a:solidFill>
                    <a:prstClr val="black"/>
                  </a:solidFill>
                </a:endParaRPr>
              </a:p>
            </p:txBody>
          </p:sp>
          <p:sp>
            <p:nvSpPr>
              <p:cNvPr id="1048757" name="Line 69"/>
              <p:cNvSpPr>
                <a:spLocks noChangeShapeType="1"/>
              </p:cNvSpPr>
              <p:nvPr/>
            </p:nvSpPr>
            <p:spPr bwMode="auto">
              <a:xfrm flipV="1">
                <a:off x="3856" y="3741"/>
                <a:ext cx="139" cy="55"/>
              </a:xfrm>
              <a:prstGeom prst="line"/>
              <a:noFill/>
              <a:ln w="12700">
                <a:solidFill>
                  <a:srgbClr val="808080"/>
                </a:solidFill>
                <a:round/>
                <a:headEnd/>
                <a:tailEnd/>
              </a:ln>
            </p:spPr>
            <p:txBody>
              <a:bodyPr/>
              <a:p>
                <a:endParaRPr lang="en-US">
                  <a:solidFill>
                    <a:prstClr val="black"/>
                  </a:solidFill>
                </a:endParaRPr>
              </a:p>
            </p:txBody>
          </p:sp>
          <p:sp>
            <p:nvSpPr>
              <p:cNvPr id="1048758" name="Line 70"/>
              <p:cNvSpPr>
                <a:spLocks noChangeShapeType="1"/>
              </p:cNvSpPr>
              <p:nvPr/>
            </p:nvSpPr>
            <p:spPr bwMode="auto">
              <a:xfrm flipV="1">
                <a:off x="3856" y="3756"/>
                <a:ext cx="139" cy="59"/>
              </a:xfrm>
              <a:prstGeom prst="line"/>
              <a:noFill/>
              <a:ln w="12700">
                <a:solidFill>
                  <a:srgbClr val="808080"/>
                </a:solidFill>
                <a:round/>
                <a:headEnd/>
                <a:tailEnd/>
              </a:ln>
            </p:spPr>
            <p:txBody>
              <a:bodyPr/>
              <a:p>
                <a:endParaRPr lang="en-US">
                  <a:solidFill>
                    <a:prstClr val="black"/>
                  </a:solidFill>
                </a:endParaRPr>
              </a:p>
            </p:txBody>
          </p:sp>
          <p:sp>
            <p:nvSpPr>
              <p:cNvPr id="1048759" name="Line 71"/>
              <p:cNvSpPr>
                <a:spLocks noChangeShapeType="1"/>
              </p:cNvSpPr>
              <p:nvPr/>
            </p:nvSpPr>
            <p:spPr bwMode="auto">
              <a:xfrm flipV="1">
                <a:off x="3856" y="3676"/>
                <a:ext cx="139" cy="45"/>
              </a:xfrm>
              <a:prstGeom prst="line"/>
              <a:noFill/>
              <a:ln w="12700">
                <a:solidFill>
                  <a:srgbClr val="808080"/>
                </a:solidFill>
                <a:round/>
                <a:headEnd/>
                <a:tailEnd/>
              </a:ln>
            </p:spPr>
            <p:txBody>
              <a:bodyPr/>
              <a:p>
                <a:endParaRPr lang="en-US">
                  <a:solidFill>
                    <a:prstClr val="black"/>
                  </a:solidFill>
                </a:endParaRPr>
              </a:p>
            </p:txBody>
          </p:sp>
          <p:sp>
            <p:nvSpPr>
              <p:cNvPr id="1048760" name="Line 72"/>
              <p:cNvSpPr>
                <a:spLocks noChangeShapeType="1"/>
              </p:cNvSpPr>
              <p:nvPr/>
            </p:nvSpPr>
            <p:spPr bwMode="auto">
              <a:xfrm flipV="1">
                <a:off x="3856" y="3659"/>
                <a:ext cx="139" cy="41"/>
              </a:xfrm>
              <a:prstGeom prst="line"/>
              <a:noFill/>
              <a:ln w="12700">
                <a:solidFill>
                  <a:srgbClr val="808080"/>
                </a:solidFill>
                <a:round/>
                <a:headEnd/>
                <a:tailEnd/>
              </a:ln>
            </p:spPr>
            <p:txBody>
              <a:bodyPr/>
              <a:p>
                <a:endParaRPr lang="en-US">
                  <a:solidFill>
                    <a:prstClr val="black"/>
                  </a:solidFill>
                </a:endParaRPr>
              </a:p>
            </p:txBody>
          </p:sp>
          <p:sp>
            <p:nvSpPr>
              <p:cNvPr id="1048761" name="Line 73"/>
              <p:cNvSpPr>
                <a:spLocks noChangeShapeType="1"/>
              </p:cNvSpPr>
              <p:nvPr/>
            </p:nvSpPr>
            <p:spPr bwMode="auto">
              <a:xfrm flipV="1">
                <a:off x="3856" y="3640"/>
                <a:ext cx="138" cy="39"/>
              </a:xfrm>
              <a:prstGeom prst="line"/>
              <a:noFill/>
              <a:ln w="12700">
                <a:solidFill>
                  <a:srgbClr val="808080"/>
                </a:solidFill>
                <a:round/>
                <a:headEnd/>
                <a:tailEnd/>
              </a:ln>
            </p:spPr>
            <p:txBody>
              <a:bodyPr/>
              <a:p>
                <a:endParaRPr lang="en-US">
                  <a:solidFill>
                    <a:prstClr val="black"/>
                  </a:solidFill>
                </a:endParaRPr>
              </a:p>
            </p:txBody>
          </p:sp>
          <p:sp>
            <p:nvSpPr>
              <p:cNvPr id="1048762" name="Line 74"/>
              <p:cNvSpPr>
                <a:spLocks noChangeShapeType="1"/>
              </p:cNvSpPr>
              <p:nvPr/>
            </p:nvSpPr>
            <p:spPr bwMode="auto">
              <a:xfrm>
                <a:off x="3856" y="3666"/>
                <a:ext cx="0" cy="162"/>
              </a:xfrm>
              <a:prstGeom prst="line"/>
              <a:noFill/>
              <a:ln w="12700">
                <a:solidFill>
                  <a:srgbClr val="808080"/>
                </a:solidFill>
                <a:round/>
                <a:headEnd/>
                <a:tailEnd/>
              </a:ln>
            </p:spPr>
            <p:txBody>
              <a:bodyPr/>
              <a:p>
                <a:endParaRPr lang="en-US">
                  <a:solidFill>
                    <a:prstClr val="black"/>
                  </a:solidFill>
                </a:endParaRPr>
              </a:p>
            </p:txBody>
          </p:sp>
        </p:grpSp>
        <p:grpSp>
          <p:nvGrpSpPr>
            <p:cNvPr id="156" name="Group 93"/>
            <p:cNvGrpSpPr/>
            <p:nvPr/>
          </p:nvGrpSpPr>
          <p:grpSpPr bwMode="auto">
            <a:xfrm>
              <a:off x="3309" y="3168"/>
              <a:ext cx="546" cy="476"/>
              <a:chOff x="3309" y="3168"/>
              <a:chExt cx="546" cy="476"/>
            </a:xfrm>
          </p:grpSpPr>
          <p:grpSp>
            <p:nvGrpSpPr>
              <p:cNvPr id="157" name="Group 91"/>
              <p:cNvGrpSpPr/>
              <p:nvPr/>
            </p:nvGrpSpPr>
            <p:grpSpPr bwMode="auto">
              <a:xfrm>
                <a:off x="3309" y="3168"/>
                <a:ext cx="546" cy="476"/>
                <a:chOff x="3309" y="3168"/>
                <a:chExt cx="546" cy="476"/>
              </a:xfrm>
            </p:grpSpPr>
            <p:grpSp>
              <p:nvGrpSpPr>
                <p:cNvPr id="158" name="Group 80"/>
                <p:cNvGrpSpPr/>
                <p:nvPr/>
              </p:nvGrpSpPr>
              <p:grpSpPr bwMode="auto">
                <a:xfrm>
                  <a:off x="3309" y="3168"/>
                  <a:ext cx="546" cy="476"/>
                  <a:chOff x="3309" y="3168"/>
                  <a:chExt cx="546" cy="476"/>
                </a:xfrm>
              </p:grpSpPr>
              <p:sp>
                <p:nvSpPr>
                  <p:cNvPr id="1048763" name="Freeform 76"/>
                  <p:cNvSpPr/>
                  <p:nvPr/>
                </p:nvSpPr>
                <p:spPr bwMode="auto">
                  <a:xfrm>
                    <a:off x="3309" y="3168"/>
                    <a:ext cx="546" cy="476"/>
                  </a:xfrm>
                  <a:custGeom>
                    <a:avLst/>
                    <a:gdLst>
                      <a:gd name="T0" fmla="*/ 44 w 546"/>
                      <a:gd name="T1" fmla="*/ 7 h 476"/>
                      <a:gd name="T2" fmla="*/ 90 w 546"/>
                      <a:gd name="T3" fmla="*/ 6 h 476"/>
                      <a:gd name="T4" fmla="*/ 154 w 546"/>
                      <a:gd name="T5" fmla="*/ 1 h 476"/>
                      <a:gd name="T6" fmla="*/ 220 w 546"/>
                      <a:gd name="T7" fmla="*/ 0 h 476"/>
                      <a:gd name="T8" fmla="*/ 297 w 546"/>
                      <a:gd name="T9" fmla="*/ 0 h 476"/>
                      <a:gd name="T10" fmla="*/ 352 w 546"/>
                      <a:gd name="T11" fmla="*/ 1 h 476"/>
                      <a:gd name="T12" fmla="*/ 435 w 546"/>
                      <a:gd name="T13" fmla="*/ 4 h 476"/>
                      <a:gd name="T14" fmla="*/ 515 w 546"/>
                      <a:gd name="T15" fmla="*/ 7 h 476"/>
                      <a:gd name="T16" fmla="*/ 535 w 546"/>
                      <a:gd name="T17" fmla="*/ 8 h 476"/>
                      <a:gd name="T18" fmla="*/ 539 w 546"/>
                      <a:gd name="T19" fmla="*/ 9 h 476"/>
                      <a:gd name="T20" fmla="*/ 542 w 546"/>
                      <a:gd name="T21" fmla="*/ 12 h 476"/>
                      <a:gd name="T22" fmla="*/ 545 w 546"/>
                      <a:gd name="T23" fmla="*/ 15 h 476"/>
                      <a:gd name="T24" fmla="*/ 545 w 546"/>
                      <a:gd name="T25" fmla="*/ 20 h 476"/>
                      <a:gd name="T26" fmla="*/ 524 w 546"/>
                      <a:gd name="T27" fmla="*/ 466 h 476"/>
                      <a:gd name="T28" fmla="*/ 522 w 546"/>
                      <a:gd name="T29" fmla="*/ 472 h 476"/>
                      <a:gd name="T30" fmla="*/ 515 w 546"/>
                      <a:gd name="T31" fmla="*/ 475 h 476"/>
                      <a:gd name="T32" fmla="*/ 340 w 546"/>
                      <a:gd name="T33" fmla="*/ 464 h 476"/>
                      <a:gd name="T34" fmla="*/ 166 w 546"/>
                      <a:gd name="T35" fmla="*/ 452 h 476"/>
                      <a:gd name="T36" fmla="*/ 8 w 546"/>
                      <a:gd name="T37" fmla="*/ 441 h 476"/>
                      <a:gd name="T38" fmla="*/ 0 w 546"/>
                      <a:gd name="T39" fmla="*/ 429 h 476"/>
                      <a:gd name="T40" fmla="*/ 25 w 546"/>
                      <a:gd name="T41" fmla="*/ 22 h 476"/>
                      <a:gd name="T42" fmla="*/ 44 w 546"/>
                      <a:gd name="T43" fmla="*/ 7 h 4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6"/>
                      <a:gd name="T67" fmla="*/ 0 h 476"/>
                      <a:gd name="T68" fmla="*/ 546 w 546"/>
                      <a:gd name="T69" fmla="*/ 476 h 47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6" h="476">
                        <a:moveTo>
                          <a:pt x="44" y="7"/>
                        </a:moveTo>
                        <a:lnTo>
                          <a:pt x="90" y="6"/>
                        </a:lnTo>
                        <a:lnTo>
                          <a:pt x="154" y="1"/>
                        </a:lnTo>
                        <a:lnTo>
                          <a:pt x="220" y="0"/>
                        </a:lnTo>
                        <a:lnTo>
                          <a:pt x="297" y="0"/>
                        </a:lnTo>
                        <a:lnTo>
                          <a:pt x="352" y="1"/>
                        </a:lnTo>
                        <a:lnTo>
                          <a:pt x="435" y="4"/>
                        </a:lnTo>
                        <a:lnTo>
                          <a:pt x="515" y="7"/>
                        </a:lnTo>
                        <a:lnTo>
                          <a:pt x="535" y="8"/>
                        </a:lnTo>
                        <a:lnTo>
                          <a:pt x="539" y="9"/>
                        </a:lnTo>
                        <a:lnTo>
                          <a:pt x="542" y="12"/>
                        </a:lnTo>
                        <a:lnTo>
                          <a:pt x="545" y="15"/>
                        </a:lnTo>
                        <a:lnTo>
                          <a:pt x="545" y="20"/>
                        </a:lnTo>
                        <a:lnTo>
                          <a:pt x="524" y="466"/>
                        </a:lnTo>
                        <a:lnTo>
                          <a:pt x="522" y="472"/>
                        </a:lnTo>
                        <a:lnTo>
                          <a:pt x="515" y="475"/>
                        </a:lnTo>
                        <a:lnTo>
                          <a:pt x="340" y="464"/>
                        </a:lnTo>
                        <a:lnTo>
                          <a:pt x="166" y="452"/>
                        </a:lnTo>
                        <a:lnTo>
                          <a:pt x="8" y="441"/>
                        </a:lnTo>
                        <a:lnTo>
                          <a:pt x="0" y="429"/>
                        </a:lnTo>
                        <a:lnTo>
                          <a:pt x="25" y="22"/>
                        </a:lnTo>
                        <a:lnTo>
                          <a:pt x="44" y="7"/>
                        </a:lnTo>
                      </a:path>
                    </a:pathLst>
                  </a:custGeom>
                  <a:solidFill>
                    <a:srgbClr val="C0C0C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64" name="Arc 77"/>
                  <p:cNvSpPr/>
                  <p:nvPr/>
                </p:nvSpPr>
                <p:spPr bwMode="auto">
                  <a:xfrm>
                    <a:off x="3844" y="3177"/>
                    <a:ext cx="11" cy="7"/>
                  </a:xfrm>
                  <a:custGeom>
                    <a:avLst/>
                    <a:gdLst>
                      <a:gd name="T0" fmla="*/ 0 w 23288"/>
                      <a:gd name="T1" fmla="*/ 0 h 21600"/>
                      <a:gd name="T2" fmla="*/ 0 w 23288"/>
                      <a:gd name="T3" fmla="*/ 0 h 21600"/>
                      <a:gd name="T4" fmla="*/ 0 w 23288"/>
                      <a:gd name="T5" fmla="*/ 0 h 21600"/>
                      <a:gd name="T6" fmla="*/ 0 60000 65536"/>
                      <a:gd name="T7" fmla="*/ 0 60000 65536"/>
                      <a:gd name="T8" fmla="*/ 0 60000 65536"/>
                      <a:gd name="T9" fmla="*/ 0 w 23288"/>
                      <a:gd name="T10" fmla="*/ 0 h 21600"/>
                      <a:gd name="T11" fmla="*/ 23288 w 23288"/>
                      <a:gd name="T12" fmla="*/ 21600 h 21600"/>
                    </a:gdLst>
                    <a:ahLst/>
                    <a:cxnLst>
                      <a:cxn ang="T6">
                        <a:pos x="T0" y="T1"/>
                      </a:cxn>
                      <a:cxn ang="T7">
                        <a:pos x="T2" y="T3"/>
                      </a:cxn>
                      <a:cxn ang="T8">
                        <a:pos x="T4" y="T5"/>
                      </a:cxn>
                    </a:cxnLst>
                    <a:rect l="T9" t="T10" r="T11" b="T12"/>
                    <a:pathLst>
                      <a:path w="23288" h="21600" fill="none" extrusionOk="0">
                        <a:moveTo>
                          <a:pt x="-1" y="92"/>
                        </a:moveTo>
                        <a:cubicBezTo>
                          <a:pt x="663" y="30"/>
                          <a:pt x="1330" y="-1"/>
                          <a:pt x="1997" y="0"/>
                        </a:cubicBezTo>
                        <a:cubicBezTo>
                          <a:pt x="12521" y="0"/>
                          <a:pt x="21514" y="7585"/>
                          <a:pt x="23288" y="17959"/>
                        </a:cubicBezTo>
                      </a:path>
                      <a:path w="23288" h="21600" stroke="0" extrusionOk="0">
                        <a:moveTo>
                          <a:pt x="-1" y="92"/>
                        </a:moveTo>
                        <a:cubicBezTo>
                          <a:pt x="663" y="30"/>
                          <a:pt x="1330" y="-1"/>
                          <a:pt x="1997" y="0"/>
                        </a:cubicBezTo>
                        <a:cubicBezTo>
                          <a:pt x="12521" y="0"/>
                          <a:pt x="21514" y="7585"/>
                          <a:pt x="23288" y="17959"/>
                        </a:cubicBezTo>
                        <a:lnTo>
                          <a:pt x="1997" y="21600"/>
                        </a:lnTo>
                        <a:close/>
                      </a:path>
                    </a:pathLst>
                  </a:custGeom>
                  <a:solidFill>
                    <a:srgbClr val="C0C0C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65" name="Arc 78"/>
                  <p:cNvSpPr/>
                  <p:nvPr/>
                </p:nvSpPr>
                <p:spPr bwMode="auto">
                  <a:xfrm>
                    <a:off x="3333" y="3176"/>
                    <a:ext cx="24" cy="16"/>
                  </a:xfrm>
                  <a:custGeom>
                    <a:avLst/>
                    <a:gdLst>
                      <a:gd name="T0" fmla="*/ 0 w 21600"/>
                      <a:gd name="T1" fmla="*/ 0 h 21580"/>
                      <a:gd name="T2" fmla="*/ 0 w 21600"/>
                      <a:gd name="T3" fmla="*/ 0 h 21580"/>
                      <a:gd name="T4" fmla="*/ 0 w 21600"/>
                      <a:gd name="T5" fmla="*/ 0 h 21580"/>
                      <a:gd name="T6" fmla="*/ 0 60000 65536"/>
                      <a:gd name="T7" fmla="*/ 0 60000 65536"/>
                      <a:gd name="T8" fmla="*/ 0 60000 65536"/>
                      <a:gd name="T9" fmla="*/ 0 w 21600"/>
                      <a:gd name="T10" fmla="*/ 0 h 21580"/>
                      <a:gd name="T11" fmla="*/ 21600 w 21600"/>
                      <a:gd name="T12" fmla="*/ 21580 h 21580"/>
                    </a:gdLst>
                    <a:ahLst/>
                    <a:cxnLst>
                      <a:cxn ang="T6">
                        <a:pos x="T0" y="T1"/>
                      </a:cxn>
                      <a:cxn ang="T7">
                        <a:pos x="T2" y="T3"/>
                      </a:cxn>
                      <a:cxn ang="T8">
                        <a:pos x="T4" y="T5"/>
                      </a:cxn>
                    </a:cxnLst>
                    <a:rect l="T9" t="T10" r="T11" b="T12"/>
                    <a:pathLst>
                      <a:path w="21600" h="21580" fill="none" extrusionOk="0">
                        <a:moveTo>
                          <a:pt x="0" y="21580"/>
                        </a:moveTo>
                        <a:cubicBezTo>
                          <a:pt x="0" y="10007"/>
                          <a:pt x="9120" y="491"/>
                          <a:pt x="20681" y="-1"/>
                        </a:cubicBezTo>
                      </a:path>
                      <a:path w="21600" h="21580" stroke="0" extrusionOk="0">
                        <a:moveTo>
                          <a:pt x="0" y="21580"/>
                        </a:moveTo>
                        <a:cubicBezTo>
                          <a:pt x="0" y="10007"/>
                          <a:pt x="9120" y="491"/>
                          <a:pt x="20681" y="-1"/>
                        </a:cubicBezTo>
                        <a:lnTo>
                          <a:pt x="21600" y="21580"/>
                        </a:lnTo>
                        <a:close/>
                      </a:path>
                    </a:pathLst>
                  </a:custGeom>
                  <a:solidFill>
                    <a:srgbClr val="C0C0C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66" name="Arc 79"/>
                  <p:cNvSpPr/>
                  <p:nvPr/>
                </p:nvSpPr>
                <p:spPr bwMode="auto">
                  <a:xfrm>
                    <a:off x="3309" y="3599"/>
                    <a:ext cx="8" cy="11"/>
                  </a:xfrm>
                  <a:custGeom>
                    <a:avLst/>
                    <a:gdLst>
                      <a:gd name="T0" fmla="*/ 0 w 21600"/>
                      <a:gd name="T1" fmla="*/ 0 h 23312"/>
                      <a:gd name="T2" fmla="*/ 0 w 21600"/>
                      <a:gd name="T3" fmla="*/ 0 h 23312"/>
                      <a:gd name="T4" fmla="*/ 0 w 21600"/>
                      <a:gd name="T5" fmla="*/ 0 h 23312"/>
                      <a:gd name="T6" fmla="*/ 0 60000 65536"/>
                      <a:gd name="T7" fmla="*/ 0 60000 65536"/>
                      <a:gd name="T8" fmla="*/ 0 60000 65536"/>
                      <a:gd name="T9" fmla="*/ 0 w 21600"/>
                      <a:gd name="T10" fmla="*/ 0 h 23312"/>
                      <a:gd name="T11" fmla="*/ 21600 w 21600"/>
                      <a:gd name="T12" fmla="*/ 23312 h 23312"/>
                    </a:gdLst>
                    <a:ahLst/>
                    <a:cxnLst>
                      <a:cxn ang="T6">
                        <a:pos x="T0" y="T1"/>
                      </a:cxn>
                      <a:cxn ang="T7">
                        <a:pos x="T2" y="T3"/>
                      </a:cxn>
                      <a:cxn ang="T8">
                        <a:pos x="T4" y="T5"/>
                      </a:cxn>
                    </a:cxnLst>
                    <a:rect l="T9" t="T10" r="T11" b="T12"/>
                    <a:pathLst>
                      <a:path w="21600" h="23312" fill="none" extrusionOk="0">
                        <a:moveTo>
                          <a:pt x="18604" y="23312"/>
                        </a:moveTo>
                        <a:cubicBezTo>
                          <a:pt x="7936" y="21818"/>
                          <a:pt x="0" y="12693"/>
                          <a:pt x="0" y="1921"/>
                        </a:cubicBezTo>
                        <a:cubicBezTo>
                          <a:pt x="-1" y="1279"/>
                          <a:pt x="28" y="638"/>
                          <a:pt x="85" y="-1"/>
                        </a:cubicBezTo>
                      </a:path>
                      <a:path w="21600" h="23312" stroke="0" extrusionOk="0">
                        <a:moveTo>
                          <a:pt x="18604" y="23312"/>
                        </a:moveTo>
                        <a:cubicBezTo>
                          <a:pt x="7936" y="21818"/>
                          <a:pt x="0" y="12693"/>
                          <a:pt x="0" y="1921"/>
                        </a:cubicBezTo>
                        <a:cubicBezTo>
                          <a:pt x="-1" y="1279"/>
                          <a:pt x="28" y="638"/>
                          <a:pt x="85" y="-1"/>
                        </a:cubicBezTo>
                        <a:lnTo>
                          <a:pt x="21600" y="1921"/>
                        </a:lnTo>
                        <a:close/>
                      </a:path>
                    </a:pathLst>
                  </a:custGeom>
                  <a:solidFill>
                    <a:srgbClr val="C0C0C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grpSp>
              <p:nvGrpSpPr>
                <p:cNvPr id="159" name="Group 90"/>
                <p:cNvGrpSpPr/>
                <p:nvPr/>
              </p:nvGrpSpPr>
              <p:grpSpPr bwMode="auto">
                <a:xfrm>
                  <a:off x="3367" y="3242"/>
                  <a:ext cx="414" cy="322"/>
                  <a:chOff x="3367" y="3242"/>
                  <a:chExt cx="414" cy="322"/>
                </a:xfrm>
              </p:grpSpPr>
              <p:grpSp>
                <p:nvGrpSpPr>
                  <p:cNvPr id="160" name="Group 85"/>
                  <p:cNvGrpSpPr/>
                  <p:nvPr/>
                </p:nvGrpSpPr>
                <p:grpSpPr bwMode="auto">
                  <a:xfrm>
                    <a:off x="3367" y="3242"/>
                    <a:ext cx="414" cy="322"/>
                    <a:chOff x="3367" y="3242"/>
                    <a:chExt cx="414" cy="322"/>
                  </a:xfrm>
                </p:grpSpPr>
                <p:sp>
                  <p:nvSpPr>
                    <p:cNvPr id="1048767" name="Freeform 81"/>
                    <p:cNvSpPr/>
                    <p:nvPr/>
                  </p:nvSpPr>
                  <p:spPr bwMode="auto">
                    <a:xfrm>
                      <a:off x="3383" y="3242"/>
                      <a:ext cx="397" cy="1"/>
                    </a:xfrm>
                    <a:custGeom>
                      <a:avLst/>
                      <a:gdLst>
                        <a:gd name="T0" fmla="*/ 0 w 397"/>
                        <a:gd name="T1" fmla="*/ 0 h 1"/>
                        <a:gd name="T2" fmla="*/ 396 w 397"/>
                        <a:gd name="T3" fmla="*/ 0 h 1"/>
                        <a:gd name="T4" fmla="*/ 387 w 397"/>
                        <a:gd name="T5" fmla="*/ 0 h 1"/>
                        <a:gd name="T6" fmla="*/ 9 w 397"/>
                        <a:gd name="T7" fmla="*/ 0 h 1"/>
                        <a:gd name="T8" fmla="*/ 0 w 397"/>
                        <a:gd name="T9" fmla="*/ 0 h 1"/>
                        <a:gd name="T10" fmla="*/ 0 60000 65536"/>
                        <a:gd name="T11" fmla="*/ 0 60000 65536"/>
                        <a:gd name="T12" fmla="*/ 0 60000 65536"/>
                        <a:gd name="T13" fmla="*/ 0 60000 65536"/>
                        <a:gd name="T14" fmla="*/ 0 60000 65536"/>
                        <a:gd name="T15" fmla="*/ 0 w 397"/>
                        <a:gd name="T16" fmla="*/ 0 h 1"/>
                        <a:gd name="T17" fmla="*/ 397 w 397"/>
                        <a:gd name="T18" fmla="*/ 1 h 1"/>
                      </a:gdLst>
                      <a:ahLst/>
                      <a:cxnLst>
                        <a:cxn ang="T10">
                          <a:pos x="T0" y="T1"/>
                        </a:cxn>
                        <a:cxn ang="T11">
                          <a:pos x="T2" y="T3"/>
                        </a:cxn>
                        <a:cxn ang="T12">
                          <a:pos x="T4" y="T5"/>
                        </a:cxn>
                        <a:cxn ang="T13">
                          <a:pos x="T6" y="T7"/>
                        </a:cxn>
                        <a:cxn ang="T14">
                          <a:pos x="T8" y="T9"/>
                        </a:cxn>
                      </a:cxnLst>
                      <a:rect l="T15" t="T16" r="T17" b="T18"/>
                      <a:pathLst>
                        <a:path w="397" h="1">
                          <a:moveTo>
                            <a:pt x="0" y="0"/>
                          </a:moveTo>
                          <a:lnTo>
                            <a:pt x="396" y="0"/>
                          </a:lnTo>
                          <a:lnTo>
                            <a:pt x="387" y="0"/>
                          </a:lnTo>
                          <a:lnTo>
                            <a:pt x="9" y="0"/>
                          </a:lnTo>
                          <a:lnTo>
                            <a:pt x="0" y="0"/>
                          </a:lnTo>
                        </a:path>
                      </a:pathLst>
                    </a:custGeom>
                    <a:solidFill>
                      <a:srgbClr val="80808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68" name="Freeform 82"/>
                    <p:cNvSpPr/>
                    <p:nvPr/>
                  </p:nvSpPr>
                  <p:spPr bwMode="auto">
                    <a:xfrm>
                      <a:off x="3762" y="3242"/>
                      <a:ext cx="19" cy="322"/>
                    </a:xfrm>
                    <a:custGeom>
                      <a:avLst/>
                      <a:gdLst>
                        <a:gd name="T0" fmla="*/ 11 w 19"/>
                        <a:gd name="T1" fmla="*/ 6 h 322"/>
                        <a:gd name="T2" fmla="*/ 18 w 19"/>
                        <a:gd name="T3" fmla="*/ 0 h 322"/>
                        <a:gd name="T4" fmla="*/ 12 w 19"/>
                        <a:gd name="T5" fmla="*/ 175 h 322"/>
                        <a:gd name="T6" fmla="*/ 6 w 19"/>
                        <a:gd name="T7" fmla="*/ 321 h 322"/>
                        <a:gd name="T8" fmla="*/ 0 w 19"/>
                        <a:gd name="T9" fmla="*/ 312 h 322"/>
                        <a:gd name="T10" fmla="*/ 11 w 19"/>
                        <a:gd name="T11" fmla="*/ 6 h 322"/>
                        <a:gd name="T12" fmla="*/ 0 60000 65536"/>
                        <a:gd name="T13" fmla="*/ 0 60000 65536"/>
                        <a:gd name="T14" fmla="*/ 0 60000 65536"/>
                        <a:gd name="T15" fmla="*/ 0 60000 65536"/>
                        <a:gd name="T16" fmla="*/ 0 60000 65536"/>
                        <a:gd name="T17" fmla="*/ 0 60000 65536"/>
                        <a:gd name="T18" fmla="*/ 0 w 19"/>
                        <a:gd name="T19" fmla="*/ 0 h 322"/>
                        <a:gd name="T20" fmla="*/ 19 w 19"/>
                        <a:gd name="T21" fmla="*/ 322 h 322"/>
                      </a:gdLst>
                      <a:ahLst/>
                      <a:cxnLst>
                        <a:cxn ang="T12">
                          <a:pos x="T0" y="T1"/>
                        </a:cxn>
                        <a:cxn ang="T13">
                          <a:pos x="T2" y="T3"/>
                        </a:cxn>
                        <a:cxn ang="T14">
                          <a:pos x="T4" y="T5"/>
                        </a:cxn>
                        <a:cxn ang="T15">
                          <a:pos x="T6" y="T7"/>
                        </a:cxn>
                        <a:cxn ang="T16">
                          <a:pos x="T8" y="T9"/>
                        </a:cxn>
                        <a:cxn ang="T17">
                          <a:pos x="T10" y="T11"/>
                        </a:cxn>
                      </a:cxnLst>
                      <a:rect l="T18" t="T19" r="T20" b="T21"/>
                      <a:pathLst>
                        <a:path w="19" h="322">
                          <a:moveTo>
                            <a:pt x="11" y="6"/>
                          </a:moveTo>
                          <a:lnTo>
                            <a:pt x="18" y="0"/>
                          </a:lnTo>
                          <a:lnTo>
                            <a:pt x="12" y="175"/>
                          </a:lnTo>
                          <a:lnTo>
                            <a:pt x="6" y="321"/>
                          </a:lnTo>
                          <a:lnTo>
                            <a:pt x="0" y="312"/>
                          </a:lnTo>
                          <a:lnTo>
                            <a:pt x="11" y="6"/>
                          </a:lnTo>
                        </a:path>
                      </a:pathLst>
                    </a:custGeom>
                    <a:solidFill>
                      <a:srgbClr val="FFFFF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69" name="Freeform 83"/>
                    <p:cNvSpPr/>
                    <p:nvPr/>
                  </p:nvSpPr>
                  <p:spPr bwMode="auto">
                    <a:xfrm>
                      <a:off x="3367" y="3544"/>
                      <a:ext cx="397" cy="20"/>
                    </a:xfrm>
                    <a:custGeom>
                      <a:avLst/>
                      <a:gdLst>
                        <a:gd name="T0" fmla="*/ 9 w 397"/>
                        <a:gd name="T1" fmla="*/ 0 h 20"/>
                        <a:gd name="T2" fmla="*/ 0 w 397"/>
                        <a:gd name="T3" fmla="*/ 6 h 20"/>
                        <a:gd name="T4" fmla="*/ 396 w 397"/>
                        <a:gd name="T5" fmla="*/ 19 h 20"/>
                        <a:gd name="T6" fmla="*/ 387 w 397"/>
                        <a:gd name="T7" fmla="*/ 13 h 20"/>
                        <a:gd name="T8" fmla="*/ 9 w 397"/>
                        <a:gd name="T9" fmla="*/ 0 h 20"/>
                        <a:gd name="T10" fmla="*/ 0 60000 65536"/>
                        <a:gd name="T11" fmla="*/ 0 60000 65536"/>
                        <a:gd name="T12" fmla="*/ 0 60000 65536"/>
                        <a:gd name="T13" fmla="*/ 0 60000 65536"/>
                        <a:gd name="T14" fmla="*/ 0 60000 65536"/>
                        <a:gd name="T15" fmla="*/ 0 w 397"/>
                        <a:gd name="T16" fmla="*/ 0 h 20"/>
                        <a:gd name="T17" fmla="*/ 397 w 397"/>
                        <a:gd name="T18" fmla="*/ 20 h 20"/>
                      </a:gdLst>
                      <a:ahLst/>
                      <a:cxnLst>
                        <a:cxn ang="T10">
                          <a:pos x="T0" y="T1"/>
                        </a:cxn>
                        <a:cxn ang="T11">
                          <a:pos x="T2" y="T3"/>
                        </a:cxn>
                        <a:cxn ang="T12">
                          <a:pos x="T4" y="T5"/>
                        </a:cxn>
                        <a:cxn ang="T13">
                          <a:pos x="T6" y="T7"/>
                        </a:cxn>
                        <a:cxn ang="T14">
                          <a:pos x="T8" y="T9"/>
                        </a:cxn>
                      </a:cxnLst>
                      <a:rect l="T15" t="T16" r="T17" b="T18"/>
                      <a:pathLst>
                        <a:path w="397" h="20">
                          <a:moveTo>
                            <a:pt x="9" y="0"/>
                          </a:moveTo>
                          <a:lnTo>
                            <a:pt x="0" y="6"/>
                          </a:lnTo>
                          <a:lnTo>
                            <a:pt x="396" y="19"/>
                          </a:lnTo>
                          <a:lnTo>
                            <a:pt x="387" y="13"/>
                          </a:lnTo>
                          <a:lnTo>
                            <a:pt x="9" y="0"/>
                          </a:lnTo>
                        </a:path>
                      </a:pathLst>
                    </a:custGeom>
                    <a:solidFill>
                      <a:srgbClr val="DFDFD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70" name="Freeform 84"/>
                    <p:cNvSpPr/>
                    <p:nvPr/>
                  </p:nvSpPr>
                  <p:spPr bwMode="auto">
                    <a:xfrm>
                      <a:off x="3367" y="3243"/>
                      <a:ext cx="18" cy="303"/>
                    </a:xfrm>
                    <a:custGeom>
                      <a:avLst/>
                      <a:gdLst>
                        <a:gd name="T0" fmla="*/ 11 w 18"/>
                        <a:gd name="T1" fmla="*/ 0 h 303"/>
                        <a:gd name="T2" fmla="*/ 17 w 18"/>
                        <a:gd name="T3" fmla="*/ 6 h 303"/>
                        <a:gd name="T4" fmla="*/ 6 w 18"/>
                        <a:gd name="T5" fmla="*/ 294 h 303"/>
                        <a:gd name="T6" fmla="*/ 0 w 18"/>
                        <a:gd name="T7" fmla="*/ 302 h 303"/>
                        <a:gd name="T8" fmla="*/ 11 w 18"/>
                        <a:gd name="T9" fmla="*/ 0 h 303"/>
                        <a:gd name="T10" fmla="*/ 0 60000 65536"/>
                        <a:gd name="T11" fmla="*/ 0 60000 65536"/>
                        <a:gd name="T12" fmla="*/ 0 60000 65536"/>
                        <a:gd name="T13" fmla="*/ 0 60000 65536"/>
                        <a:gd name="T14" fmla="*/ 0 60000 65536"/>
                        <a:gd name="T15" fmla="*/ 0 w 18"/>
                        <a:gd name="T16" fmla="*/ 0 h 303"/>
                        <a:gd name="T17" fmla="*/ 18 w 18"/>
                        <a:gd name="T18" fmla="*/ 303 h 303"/>
                      </a:gdLst>
                      <a:ahLst/>
                      <a:cxnLst>
                        <a:cxn ang="T10">
                          <a:pos x="T0" y="T1"/>
                        </a:cxn>
                        <a:cxn ang="T11">
                          <a:pos x="T2" y="T3"/>
                        </a:cxn>
                        <a:cxn ang="T12">
                          <a:pos x="T4" y="T5"/>
                        </a:cxn>
                        <a:cxn ang="T13">
                          <a:pos x="T6" y="T7"/>
                        </a:cxn>
                        <a:cxn ang="T14">
                          <a:pos x="T8" y="T9"/>
                        </a:cxn>
                      </a:cxnLst>
                      <a:rect l="T15" t="T16" r="T17" b="T18"/>
                      <a:pathLst>
                        <a:path w="18" h="303">
                          <a:moveTo>
                            <a:pt x="11" y="0"/>
                          </a:moveTo>
                          <a:lnTo>
                            <a:pt x="17" y="6"/>
                          </a:lnTo>
                          <a:lnTo>
                            <a:pt x="6" y="294"/>
                          </a:lnTo>
                          <a:lnTo>
                            <a:pt x="0" y="302"/>
                          </a:lnTo>
                          <a:lnTo>
                            <a:pt x="11" y="0"/>
                          </a:lnTo>
                        </a:path>
                      </a:pathLst>
                    </a:custGeom>
                    <a:solidFill>
                      <a:srgbClr val="BFBFB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grpSp>
                <p:nvGrpSpPr>
                  <p:cNvPr id="161" name="Group 89"/>
                  <p:cNvGrpSpPr/>
                  <p:nvPr/>
                </p:nvGrpSpPr>
                <p:grpSpPr bwMode="auto">
                  <a:xfrm>
                    <a:off x="3376" y="3249"/>
                    <a:ext cx="395" cy="306"/>
                    <a:chOff x="3376" y="3249"/>
                    <a:chExt cx="395" cy="306"/>
                  </a:xfrm>
                </p:grpSpPr>
                <p:sp>
                  <p:nvSpPr>
                    <p:cNvPr id="1048771" name="Freeform 86"/>
                    <p:cNvSpPr/>
                    <p:nvPr/>
                  </p:nvSpPr>
                  <p:spPr bwMode="auto">
                    <a:xfrm>
                      <a:off x="3376" y="3249"/>
                      <a:ext cx="395" cy="306"/>
                    </a:xfrm>
                    <a:custGeom>
                      <a:avLst/>
                      <a:gdLst>
                        <a:gd name="T0" fmla="*/ 16 w 395"/>
                        <a:gd name="T1" fmla="*/ 0 h 306"/>
                        <a:gd name="T2" fmla="*/ 394 w 395"/>
                        <a:gd name="T3" fmla="*/ 0 h 306"/>
                        <a:gd name="T4" fmla="*/ 378 w 395"/>
                        <a:gd name="T5" fmla="*/ 305 h 306"/>
                        <a:gd name="T6" fmla="*/ 0 w 395"/>
                        <a:gd name="T7" fmla="*/ 287 h 306"/>
                        <a:gd name="T8" fmla="*/ 16 w 395"/>
                        <a:gd name="T9" fmla="*/ 0 h 306"/>
                        <a:gd name="T10" fmla="*/ 0 60000 65536"/>
                        <a:gd name="T11" fmla="*/ 0 60000 65536"/>
                        <a:gd name="T12" fmla="*/ 0 60000 65536"/>
                        <a:gd name="T13" fmla="*/ 0 60000 65536"/>
                        <a:gd name="T14" fmla="*/ 0 60000 65536"/>
                        <a:gd name="T15" fmla="*/ 0 w 395"/>
                        <a:gd name="T16" fmla="*/ 0 h 306"/>
                        <a:gd name="T17" fmla="*/ 395 w 395"/>
                        <a:gd name="T18" fmla="*/ 306 h 306"/>
                      </a:gdLst>
                      <a:ahLst/>
                      <a:cxnLst>
                        <a:cxn ang="T10">
                          <a:pos x="T0" y="T1"/>
                        </a:cxn>
                        <a:cxn ang="T11">
                          <a:pos x="T2" y="T3"/>
                        </a:cxn>
                        <a:cxn ang="T12">
                          <a:pos x="T4" y="T5"/>
                        </a:cxn>
                        <a:cxn ang="T13">
                          <a:pos x="T6" y="T7"/>
                        </a:cxn>
                        <a:cxn ang="T14">
                          <a:pos x="T8" y="T9"/>
                        </a:cxn>
                      </a:cxnLst>
                      <a:rect l="T15" t="T16" r="T17" b="T18"/>
                      <a:pathLst>
                        <a:path w="395" h="306">
                          <a:moveTo>
                            <a:pt x="16" y="0"/>
                          </a:moveTo>
                          <a:lnTo>
                            <a:pt x="394" y="0"/>
                          </a:lnTo>
                          <a:lnTo>
                            <a:pt x="378" y="305"/>
                          </a:lnTo>
                          <a:lnTo>
                            <a:pt x="0" y="287"/>
                          </a:lnTo>
                          <a:lnTo>
                            <a:pt x="16" y="0"/>
                          </a:lnTo>
                        </a:path>
                      </a:pathLst>
                    </a:custGeom>
                    <a:solidFill>
                      <a:srgbClr val="00000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72" name="Freeform 87"/>
                    <p:cNvSpPr/>
                    <p:nvPr/>
                  </p:nvSpPr>
                  <p:spPr bwMode="auto">
                    <a:xfrm>
                      <a:off x="3389" y="3262"/>
                      <a:ext cx="369" cy="282"/>
                    </a:xfrm>
                    <a:custGeom>
                      <a:avLst/>
                      <a:gdLst>
                        <a:gd name="T0" fmla="*/ 14 w 369"/>
                        <a:gd name="T1" fmla="*/ 0 h 282"/>
                        <a:gd name="T2" fmla="*/ 368 w 369"/>
                        <a:gd name="T3" fmla="*/ 0 h 282"/>
                        <a:gd name="T4" fmla="*/ 352 w 369"/>
                        <a:gd name="T5" fmla="*/ 281 h 282"/>
                        <a:gd name="T6" fmla="*/ 0 w 369"/>
                        <a:gd name="T7" fmla="*/ 266 h 282"/>
                        <a:gd name="T8" fmla="*/ 14 w 369"/>
                        <a:gd name="T9" fmla="*/ 0 h 282"/>
                        <a:gd name="T10" fmla="*/ 0 60000 65536"/>
                        <a:gd name="T11" fmla="*/ 0 60000 65536"/>
                        <a:gd name="T12" fmla="*/ 0 60000 65536"/>
                        <a:gd name="T13" fmla="*/ 0 60000 65536"/>
                        <a:gd name="T14" fmla="*/ 0 60000 65536"/>
                        <a:gd name="T15" fmla="*/ 0 w 369"/>
                        <a:gd name="T16" fmla="*/ 0 h 282"/>
                        <a:gd name="T17" fmla="*/ 369 w 369"/>
                        <a:gd name="T18" fmla="*/ 282 h 282"/>
                      </a:gdLst>
                      <a:ahLst/>
                      <a:cxnLst>
                        <a:cxn ang="T10">
                          <a:pos x="T0" y="T1"/>
                        </a:cxn>
                        <a:cxn ang="T11">
                          <a:pos x="T2" y="T3"/>
                        </a:cxn>
                        <a:cxn ang="T12">
                          <a:pos x="T4" y="T5"/>
                        </a:cxn>
                        <a:cxn ang="T13">
                          <a:pos x="T6" y="T7"/>
                        </a:cxn>
                        <a:cxn ang="T14">
                          <a:pos x="T8" y="T9"/>
                        </a:cxn>
                      </a:cxnLst>
                      <a:rect l="T15" t="T16" r="T17" b="T18"/>
                      <a:pathLst>
                        <a:path w="369" h="282">
                          <a:moveTo>
                            <a:pt x="14" y="0"/>
                          </a:moveTo>
                          <a:lnTo>
                            <a:pt x="368" y="0"/>
                          </a:lnTo>
                          <a:lnTo>
                            <a:pt x="352" y="281"/>
                          </a:lnTo>
                          <a:lnTo>
                            <a:pt x="0" y="266"/>
                          </a:lnTo>
                          <a:lnTo>
                            <a:pt x="14" y="0"/>
                          </a:lnTo>
                        </a:path>
                      </a:pathLst>
                    </a:custGeom>
                    <a:solidFill>
                      <a:srgbClr val="C0C0C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73" name="Freeform 88"/>
                    <p:cNvSpPr/>
                    <p:nvPr/>
                  </p:nvSpPr>
                  <p:spPr bwMode="auto">
                    <a:xfrm>
                      <a:off x="3395" y="3279"/>
                      <a:ext cx="348" cy="254"/>
                    </a:xfrm>
                    <a:custGeom>
                      <a:avLst/>
                      <a:gdLst>
                        <a:gd name="T0" fmla="*/ 13 w 348"/>
                        <a:gd name="T1" fmla="*/ 0 h 254"/>
                        <a:gd name="T2" fmla="*/ 347 w 348"/>
                        <a:gd name="T3" fmla="*/ 0 h 254"/>
                        <a:gd name="T4" fmla="*/ 332 w 348"/>
                        <a:gd name="T5" fmla="*/ 253 h 254"/>
                        <a:gd name="T6" fmla="*/ 0 w 348"/>
                        <a:gd name="T7" fmla="*/ 240 h 254"/>
                        <a:gd name="T8" fmla="*/ 13 w 348"/>
                        <a:gd name="T9" fmla="*/ 0 h 254"/>
                        <a:gd name="T10" fmla="*/ 0 60000 65536"/>
                        <a:gd name="T11" fmla="*/ 0 60000 65536"/>
                        <a:gd name="T12" fmla="*/ 0 60000 65536"/>
                        <a:gd name="T13" fmla="*/ 0 60000 65536"/>
                        <a:gd name="T14" fmla="*/ 0 60000 65536"/>
                        <a:gd name="T15" fmla="*/ 0 w 348"/>
                        <a:gd name="T16" fmla="*/ 0 h 254"/>
                        <a:gd name="T17" fmla="*/ 348 w 348"/>
                        <a:gd name="T18" fmla="*/ 254 h 254"/>
                      </a:gdLst>
                      <a:ahLst/>
                      <a:cxnLst>
                        <a:cxn ang="T10">
                          <a:pos x="T0" y="T1"/>
                        </a:cxn>
                        <a:cxn ang="T11">
                          <a:pos x="T2" y="T3"/>
                        </a:cxn>
                        <a:cxn ang="T12">
                          <a:pos x="T4" y="T5"/>
                        </a:cxn>
                        <a:cxn ang="T13">
                          <a:pos x="T6" y="T7"/>
                        </a:cxn>
                        <a:cxn ang="T14">
                          <a:pos x="T8" y="T9"/>
                        </a:cxn>
                      </a:cxnLst>
                      <a:rect l="T15" t="T16" r="T17" b="T18"/>
                      <a:pathLst>
                        <a:path w="348" h="254">
                          <a:moveTo>
                            <a:pt x="13" y="0"/>
                          </a:moveTo>
                          <a:lnTo>
                            <a:pt x="347" y="0"/>
                          </a:lnTo>
                          <a:lnTo>
                            <a:pt x="332" y="253"/>
                          </a:lnTo>
                          <a:lnTo>
                            <a:pt x="0" y="240"/>
                          </a:lnTo>
                          <a:lnTo>
                            <a:pt x="13" y="0"/>
                          </a:lnTo>
                        </a:path>
                      </a:pathLst>
                    </a:custGeom>
                    <a:solidFill>
                      <a:srgbClr val="0000F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grpSp>
          </p:grpSp>
          <p:sp>
            <p:nvSpPr>
              <p:cNvPr id="1048774" name="Freeform 92"/>
              <p:cNvSpPr/>
              <p:nvPr/>
            </p:nvSpPr>
            <p:spPr bwMode="auto">
              <a:xfrm>
                <a:off x="3753" y="3611"/>
                <a:ext cx="17" cy="1"/>
              </a:xfrm>
              <a:custGeom>
                <a:avLst/>
                <a:gdLst>
                  <a:gd name="T0" fmla="*/ 0 w 17"/>
                  <a:gd name="T1" fmla="*/ 0 h 1"/>
                  <a:gd name="T2" fmla="*/ 16 w 17"/>
                  <a:gd name="T3" fmla="*/ 0 h 1"/>
                  <a:gd name="T4" fmla="*/ 16 w 17"/>
                  <a:gd name="T5" fmla="*/ 0 h 1"/>
                  <a:gd name="T6" fmla="*/ 0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16" y="0"/>
                    </a:lnTo>
                    <a:lnTo>
                      <a:pt x="0" y="0"/>
                    </a:lnTo>
                  </a:path>
                </a:pathLst>
              </a:custGeom>
              <a:solidFill>
                <a:srgbClr val="00800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grpSp>
          <p:nvGrpSpPr>
            <p:cNvPr id="162" name="Group 152"/>
            <p:cNvGrpSpPr/>
            <p:nvPr/>
          </p:nvGrpSpPr>
          <p:grpSpPr bwMode="auto">
            <a:xfrm>
              <a:off x="3092" y="3803"/>
              <a:ext cx="782" cy="160"/>
              <a:chOff x="3092" y="3803"/>
              <a:chExt cx="782" cy="160"/>
            </a:xfrm>
          </p:grpSpPr>
          <p:sp>
            <p:nvSpPr>
              <p:cNvPr id="1048775" name="Freeform 94"/>
              <p:cNvSpPr/>
              <p:nvPr/>
            </p:nvSpPr>
            <p:spPr bwMode="auto">
              <a:xfrm>
                <a:off x="3632" y="3853"/>
                <a:ext cx="181" cy="67"/>
              </a:xfrm>
              <a:custGeom>
                <a:avLst/>
                <a:gdLst>
                  <a:gd name="T0" fmla="*/ 69 w 181"/>
                  <a:gd name="T1" fmla="*/ 0 h 67"/>
                  <a:gd name="T2" fmla="*/ 28 w 181"/>
                  <a:gd name="T3" fmla="*/ 39 h 67"/>
                  <a:gd name="T4" fmla="*/ 0 w 181"/>
                  <a:gd name="T5" fmla="*/ 55 h 67"/>
                  <a:gd name="T6" fmla="*/ 118 w 181"/>
                  <a:gd name="T7" fmla="*/ 66 h 67"/>
                  <a:gd name="T8" fmla="*/ 145 w 181"/>
                  <a:gd name="T9" fmla="*/ 45 h 67"/>
                  <a:gd name="T10" fmla="*/ 180 w 181"/>
                  <a:gd name="T11" fmla="*/ 9 h 67"/>
                  <a:gd name="T12" fmla="*/ 69 w 181"/>
                  <a:gd name="T13" fmla="*/ 0 h 67"/>
                  <a:gd name="T14" fmla="*/ 0 60000 65536"/>
                  <a:gd name="T15" fmla="*/ 0 60000 65536"/>
                  <a:gd name="T16" fmla="*/ 0 60000 65536"/>
                  <a:gd name="T17" fmla="*/ 0 60000 65536"/>
                  <a:gd name="T18" fmla="*/ 0 60000 65536"/>
                  <a:gd name="T19" fmla="*/ 0 60000 65536"/>
                  <a:gd name="T20" fmla="*/ 0 60000 65536"/>
                  <a:gd name="T21" fmla="*/ 0 w 181"/>
                  <a:gd name="T22" fmla="*/ 0 h 67"/>
                  <a:gd name="T23" fmla="*/ 181 w 18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67">
                    <a:moveTo>
                      <a:pt x="69" y="0"/>
                    </a:moveTo>
                    <a:lnTo>
                      <a:pt x="28" y="39"/>
                    </a:lnTo>
                    <a:lnTo>
                      <a:pt x="0" y="55"/>
                    </a:lnTo>
                    <a:lnTo>
                      <a:pt x="118" y="66"/>
                    </a:lnTo>
                    <a:lnTo>
                      <a:pt x="145" y="45"/>
                    </a:lnTo>
                    <a:lnTo>
                      <a:pt x="180" y="9"/>
                    </a:lnTo>
                    <a:lnTo>
                      <a:pt x="69" y="0"/>
                    </a:lnTo>
                  </a:path>
                </a:pathLst>
              </a:custGeom>
              <a:solidFill>
                <a:srgbClr val="80808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nvGrpSpPr>
              <p:cNvPr id="163" name="Group 151"/>
              <p:cNvGrpSpPr/>
              <p:nvPr/>
            </p:nvGrpSpPr>
            <p:grpSpPr bwMode="auto">
              <a:xfrm>
                <a:off x="3092" y="3803"/>
                <a:ext cx="782" cy="160"/>
                <a:chOff x="3092" y="3803"/>
                <a:chExt cx="782" cy="160"/>
              </a:xfrm>
            </p:grpSpPr>
            <p:sp>
              <p:nvSpPr>
                <p:cNvPr id="1048776" name="Freeform 95"/>
                <p:cNvSpPr/>
                <p:nvPr/>
              </p:nvSpPr>
              <p:spPr bwMode="auto">
                <a:xfrm>
                  <a:off x="3092" y="3869"/>
                  <a:ext cx="686" cy="94"/>
                </a:xfrm>
                <a:custGeom>
                  <a:avLst/>
                  <a:gdLst>
                    <a:gd name="T0" fmla="*/ 0 w 686"/>
                    <a:gd name="T1" fmla="*/ 0 h 94"/>
                    <a:gd name="T2" fmla="*/ 0 w 686"/>
                    <a:gd name="T3" fmla="*/ 24 h 94"/>
                    <a:gd name="T4" fmla="*/ 685 w 686"/>
                    <a:gd name="T5" fmla="*/ 93 h 94"/>
                    <a:gd name="T6" fmla="*/ 684 w 686"/>
                    <a:gd name="T7" fmla="*/ 69 h 94"/>
                    <a:gd name="T8" fmla="*/ 0 w 686"/>
                    <a:gd name="T9" fmla="*/ 0 h 94"/>
                    <a:gd name="T10" fmla="*/ 0 60000 65536"/>
                    <a:gd name="T11" fmla="*/ 0 60000 65536"/>
                    <a:gd name="T12" fmla="*/ 0 60000 65536"/>
                    <a:gd name="T13" fmla="*/ 0 60000 65536"/>
                    <a:gd name="T14" fmla="*/ 0 60000 65536"/>
                    <a:gd name="T15" fmla="*/ 0 w 686"/>
                    <a:gd name="T16" fmla="*/ 0 h 94"/>
                    <a:gd name="T17" fmla="*/ 686 w 686"/>
                    <a:gd name="T18" fmla="*/ 94 h 94"/>
                  </a:gdLst>
                  <a:ahLst/>
                  <a:cxnLst>
                    <a:cxn ang="T10">
                      <a:pos x="T0" y="T1"/>
                    </a:cxn>
                    <a:cxn ang="T11">
                      <a:pos x="T2" y="T3"/>
                    </a:cxn>
                    <a:cxn ang="T12">
                      <a:pos x="T4" y="T5"/>
                    </a:cxn>
                    <a:cxn ang="T13">
                      <a:pos x="T6" y="T7"/>
                    </a:cxn>
                    <a:cxn ang="T14">
                      <a:pos x="T8" y="T9"/>
                    </a:cxn>
                  </a:cxnLst>
                  <a:rect l="T15" t="T16" r="T17" b="T18"/>
                  <a:pathLst>
                    <a:path w="686" h="94">
                      <a:moveTo>
                        <a:pt x="0" y="0"/>
                      </a:moveTo>
                      <a:lnTo>
                        <a:pt x="0" y="24"/>
                      </a:lnTo>
                      <a:lnTo>
                        <a:pt x="685" y="93"/>
                      </a:lnTo>
                      <a:lnTo>
                        <a:pt x="684" y="69"/>
                      </a:lnTo>
                      <a:lnTo>
                        <a:pt x="0" y="0"/>
                      </a:lnTo>
                    </a:path>
                  </a:pathLst>
                </a:custGeom>
                <a:solidFill>
                  <a:srgbClr val="C0C0C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77" name="Freeform 96"/>
                <p:cNvSpPr/>
                <p:nvPr/>
              </p:nvSpPr>
              <p:spPr bwMode="auto">
                <a:xfrm>
                  <a:off x="3784" y="3855"/>
                  <a:ext cx="84" cy="108"/>
                </a:xfrm>
                <a:custGeom>
                  <a:avLst/>
                  <a:gdLst>
                    <a:gd name="T0" fmla="*/ 0 w 84"/>
                    <a:gd name="T1" fmla="*/ 83 h 108"/>
                    <a:gd name="T2" fmla="*/ 0 w 84"/>
                    <a:gd name="T3" fmla="*/ 107 h 108"/>
                    <a:gd name="T4" fmla="*/ 36 w 84"/>
                    <a:gd name="T5" fmla="*/ 82 h 108"/>
                    <a:gd name="T6" fmla="*/ 51 w 84"/>
                    <a:gd name="T7" fmla="*/ 68 h 108"/>
                    <a:gd name="T8" fmla="*/ 83 w 84"/>
                    <a:gd name="T9" fmla="*/ 30 h 108"/>
                    <a:gd name="T10" fmla="*/ 83 w 84"/>
                    <a:gd name="T11" fmla="*/ 0 h 108"/>
                    <a:gd name="T12" fmla="*/ 41 w 84"/>
                    <a:gd name="T13" fmla="*/ 50 h 108"/>
                    <a:gd name="T14" fmla="*/ 0 w 84"/>
                    <a:gd name="T15" fmla="*/ 83 h 108"/>
                    <a:gd name="T16" fmla="*/ 0 60000 65536"/>
                    <a:gd name="T17" fmla="*/ 0 60000 65536"/>
                    <a:gd name="T18" fmla="*/ 0 60000 65536"/>
                    <a:gd name="T19" fmla="*/ 0 60000 65536"/>
                    <a:gd name="T20" fmla="*/ 0 60000 65536"/>
                    <a:gd name="T21" fmla="*/ 0 60000 65536"/>
                    <a:gd name="T22" fmla="*/ 0 60000 65536"/>
                    <a:gd name="T23" fmla="*/ 0 60000 65536"/>
                    <a:gd name="T24" fmla="*/ 0 w 84"/>
                    <a:gd name="T25" fmla="*/ 0 h 108"/>
                    <a:gd name="T26" fmla="*/ 84 w 84"/>
                    <a:gd name="T27" fmla="*/ 108 h 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 h="108">
                      <a:moveTo>
                        <a:pt x="0" y="83"/>
                      </a:moveTo>
                      <a:lnTo>
                        <a:pt x="0" y="107"/>
                      </a:lnTo>
                      <a:lnTo>
                        <a:pt x="36" y="82"/>
                      </a:lnTo>
                      <a:lnTo>
                        <a:pt x="51" y="68"/>
                      </a:lnTo>
                      <a:lnTo>
                        <a:pt x="83" y="30"/>
                      </a:lnTo>
                      <a:lnTo>
                        <a:pt x="83" y="0"/>
                      </a:lnTo>
                      <a:lnTo>
                        <a:pt x="41" y="50"/>
                      </a:lnTo>
                      <a:lnTo>
                        <a:pt x="0" y="83"/>
                      </a:lnTo>
                    </a:path>
                  </a:pathLst>
                </a:custGeom>
                <a:solidFill>
                  <a:srgbClr val="5F5F5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778" name="Line 97"/>
                <p:cNvSpPr>
                  <a:spLocks noChangeShapeType="1"/>
                </p:cNvSpPr>
                <p:nvPr/>
              </p:nvSpPr>
              <p:spPr bwMode="auto">
                <a:xfrm>
                  <a:off x="3093" y="3877"/>
                  <a:ext cx="693" cy="73"/>
                </a:xfrm>
                <a:prstGeom prst="line"/>
                <a:noFill/>
                <a:ln w="12700">
                  <a:solidFill>
                    <a:srgbClr val="7F7F7F"/>
                  </a:solidFill>
                  <a:round/>
                  <a:headEnd/>
                  <a:tailEnd/>
                </a:ln>
              </p:spPr>
              <p:txBody>
                <a:bodyPr/>
                <a:p>
                  <a:endParaRPr lang="en-US">
                    <a:solidFill>
                      <a:prstClr val="black"/>
                    </a:solidFill>
                  </a:endParaRPr>
                </a:p>
              </p:txBody>
            </p:sp>
            <p:grpSp>
              <p:nvGrpSpPr>
                <p:cNvPr id="164" name="Group 147"/>
                <p:cNvGrpSpPr/>
                <p:nvPr/>
              </p:nvGrpSpPr>
              <p:grpSpPr bwMode="auto">
                <a:xfrm>
                  <a:off x="3138" y="3803"/>
                  <a:ext cx="666" cy="124"/>
                  <a:chOff x="3138" y="3803"/>
                  <a:chExt cx="666" cy="124"/>
                </a:xfrm>
              </p:grpSpPr>
              <p:sp>
                <p:nvSpPr>
                  <p:cNvPr id="1048779" name="Freeform 98"/>
                  <p:cNvSpPr/>
                  <p:nvPr/>
                </p:nvSpPr>
                <p:spPr bwMode="auto">
                  <a:xfrm>
                    <a:off x="3138" y="3808"/>
                    <a:ext cx="505" cy="94"/>
                  </a:xfrm>
                  <a:custGeom>
                    <a:avLst/>
                    <a:gdLst>
                      <a:gd name="T0" fmla="*/ 87 w 505"/>
                      <a:gd name="T1" fmla="*/ 0 h 94"/>
                      <a:gd name="T2" fmla="*/ 27 w 505"/>
                      <a:gd name="T3" fmla="*/ 40 h 94"/>
                      <a:gd name="T4" fmla="*/ 0 w 505"/>
                      <a:gd name="T5" fmla="*/ 54 h 94"/>
                      <a:gd name="T6" fmla="*/ 428 w 505"/>
                      <a:gd name="T7" fmla="*/ 93 h 94"/>
                      <a:gd name="T8" fmla="*/ 458 w 505"/>
                      <a:gd name="T9" fmla="*/ 75 h 94"/>
                      <a:gd name="T10" fmla="*/ 504 w 505"/>
                      <a:gd name="T11" fmla="*/ 38 h 94"/>
                      <a:gd name="T12" fmla="*/ 87 w 505"/>
                      <a:gd name="T13" fmla="*/ 0 h 94"/>
                      <a:gd name="T14" fmla="*/ 0 60000 65536"/>
                      <a:gd name="T15" fmla="*/ 0 60000 65536"/>
                      <a:gd name="T16" fmla="*/ 0 60000 65536"/>
                      <a:gd name="T17" fmla="*/ 0 60000 65536"/>
                      <a:gd name="T18" fmla="*/ 0 60000 65536"/>
                      <a:gd name="T19" fmla="*/ 0 60000 65536"/>
                      <a:gd name="T20" fmla="*/ 0 60000 65536"/>
                      <a:gd name="T21" fmla="*/ 0 w 505"/>
                      <a:gd name="T22" fmla="*/ 0 h 94"/>
                      <a:gd name="T23" fmla="*/ 505 w 505"/>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5" h="94">
                        <a:moveTo>
                          <a:pt x="87" y="0"/>
                        </a:moveTo>
                        <a:lnTo>
                          <a:pt x="27" y="40"/>
                        </a:lnTo>
                        <a:lnTo>
                          <a:pt x="0" y="54"/>
                        </a:lnTo>
                        <a:lnTo>
                          <a:pt x="428" y="93"/>
                        </a:lnTo>
                        <a:lnTo>
                          <a:pt x="458" y="75"/>
                        </a:lnTo>
                        <a:lnTo>
                          <a:pt x="504" y="38"/>
                        </a:lnTo>
                        <a:lnTo>
                          <a:pt x="87" y="0"/>
                        </a:lnTo>
                      </a:path>
                    </a:pathLst>
                  </a:custGeom>
                  <a:solidFill>
                    <a:srgbClr val="80808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nvGrpSpPr>
                  <p:cNvPr id="165" name="Group 146"/>
                  <p:cNvGrpSpPr/>
                  <p:nvPr/>
                </p:nvGrpSpPr>
                <p:grpSpPr bwMode="auto">
                  <a:xfrm>
                    <a:off x="3151" y="3803"/>
                    <a:ext cx="653" cy="124"/>
                    <a:chOff x="3151" y="3803"/>
                    <a:chExt cx="653" cy="124"/>
                  </a:xfrm>
                </p:grpSpPr>
                <p:grpSp>
                  <p:nvGrpSpPr>
                    <p:cNvPr id="166" name="Group 132"/>
                    <p:cNvGrpSpPr/>
                    <p:nvPr/>
                  </p:nvGrpSpPr>
                  <p:grpSpPr bwMode="auto">
                    <a:xfrm>
                      <a:off x="3161" y="3803"/>
                      <a:ext cx="478" cy="102"/>
                      <a:chOff x="3161" y="3803"/>
                      <a:chExt cx="478" cy="102"/>
                    </a:xfrm>
                  </p:grpSpPr>
                  <p:grpSp>
                    <p:nvGrpSpPr>
                      <p:cNvPr id="167" name="Group 101"/>
                      <p:cNvGrpSpPr/>
                      <p:nvPr/>
                    </p:nvGrpSpPr>
                    <p:grpSpPr bwMode="auto">
                      <a:xfrm>
                        <a:off x="3161" y="3803"/>
                        <a:ext cx="100" cy="68"/>
                        <a:chOff x="3161" y="3803"/>
                        <a:chExt cx="100" cy="68"/>
                      </a:xfrm>
                    </p:grpSpPr>
                    <p:sp>
                      <p:nvSpPr>
                        <p:cNvPr id="1048780" name="Line 99"/>
                        <p:cNvSpPr>
                          <a:spLocks noChangeShapeType="1"/>
                        </p:cNvSpPr>
                        <p:nvPr/>
                      </p:nvSpPr>
                      <p:spPr bwMode="auto">
                        <a:xfrm flipV="1">
                          <a:off x="3161" y="3855"/>
                          <a:ext cx="33" cy="16"/>
                        </a:xfrm>
                        <a:prstGeom prst="line"/>
                        <a:noFill/>
                        <a:ln w="12700">
                          <a:solidFill>
                            <a:srgbClr val="DFDFDF"/>
                          </a:solidFill>
                          <a:round/>
                          <a:headEnd/>
                          <a:tailEnd/>
                        </a:ln>
                      </p:spPr>
                      <p:txBody>
                        <a:bodyPr/>
                        <a:p>
                          <a:endParaRPr lang="en-US">
                            <a:solidFill>
                              <a:prstClr val="black"/>
                            </a:solidFill>
                          </a:endParaRPr>
                        </a:p>
                      </p:txBody>
                    </p:sp>
                    <p:sp>
                      <p:nvSpPr>
                        <p:cNvPr id="1048781" name="Line 100"/>
                        <p:cNvSpPr>
                          <a:spLocks noChangeShapeType="1"/>
                        </p:cNvSpPr>
                        <p:nvPr/>
                      </p:nvSpPr>
                      <p:spPr bwMode="auto">
                        <a:xfrm flipV="1">
                          <a:off x="3194" y="3803"/>
                          <a:ext cx="67" cy="52"/>
                        </a:xfrm>
                        <a:prstGeom prst="line"/>
                        <a:noFill/>
                        <a:ln w="12700">
                          <a:solidFill>
                            <a:srgbClr val="DFDFDF"/>
                          </a:solidFill>
                          <a:round/>
                          <a:headEnd/>
                          <a:tailEnd/>
                        </a:ln>
                      </p:spPr>
                      <p:txBody>
                        <a:bodyPr/>
                        <a:p>
                          <a:endParaRPr lang="en-US">
                            <a:solidFill>
                              <a:prstClr val="black"/>
                            </a:solidFill>
                          </a:endParaRPr>
                        </a:p>
                      </p:txBody>
                    </p:sp>
                  </p:grpSp>
                  <p:grpSp>
                    <p:nvGrpSpPr>
                      <p:cNvPr id="168" name="Group 104"/>
                      <p:cNvGrpSpPr/>
                      <p:nvPr/>
                    </p:nvGrpSpPr>
                    <p:grpSpPr bwMode="auto">
                      <a:xfrm>
                        <a:off x="3200" y="3807"/>
                        <a:ext cx="101" cy="68"/>
                        <a:chOff x="3200" y="3807"/>
                        <a:chExt cx="101" cy="68"/>
                      </a:xfrm>
                    </p:grpSpPr>
                    <p:sp>
                      <p:nvSpPr>
                        <p:cNvPr id="1048782" name="Line 102"/>
                        <p:cNvSpPr>
                          <a:spLocks noChangeShapeType="1"/>
                        </p:cNvSpPr>
                        <p:nvPr/>
                      </p:nvSpPr>
                      <p:spPr bwMode="auto">
                        <a:xfrm flipV="1">
                          <a:off x="3200" y="3859"/>
                          <a:ext cx="32" cy="16"/>
                        </a:xfrm>
                        <a:prstGeom prst="line"/>
                        <a:noFill/>
                        <a:ln w="12700">
                          <a:solidFill>
                            <a:srgbClr val="DFDFDF"/>
                          </a:solidFill>
                          <a:round/>
                          <a:headEnd/>
                          <a:tailEnd/>
                        </a:ln>
                      </p:spPr>
                      <p:txBody>
                        <a:bodyPr/>
                        <a:p>
                          <a:endParaRPr lang="en-US">
                            <a:solidFill>
                              <a:prstClr val="black"/>
                            </a:solidFill>
                          </a:endParaRPr>
                        </a:p>
                      </p:txBody>
                    </p:sp>
                    <p:sp>
                      <p:nvSpPr>
                        <p:cNvPr id="1048783" name="Line 103"/>
                        <p:cNvSpPr>
                          <a:spLocks noChangeShapeType="1"/>
                        </p:cNvSpPr>
                        <p:nvPr/>
                      </p:nvSpPr>
                      <p:spPr bwMode="auto">
                        <a:xfrm flipV="1">
                          <a:off x="3232" y="3807"/>
                          <a:ext cx="69" cy="52"/>
                        </a:xfrm>
                        <a:prstGeom prst="line"/>
                        <a:noFill/>
                        <a:ln w="12700">
                          <a:solidFill>
                            <a:srgbClr val="DFDFDF"/>
                          </a:solidFill>
                          <a:round/>
                          <a:headEnd/>
                          <a:tailEnd/>
                        </a:ln>
                      </p:spPr>
                      <p:txBody>
                        <a:bodyPr/>
                        <a:p>
                          <a:endParaRPr lang="en-US">
                            <a:solidFill>
                              <a:prstClr val="black"/>
                            </a:solidFill>
                          </a:endParaRPr>
                        </a:p>
                      </p:txBody>
                    </p:sp>
                  </p:grpSp>
                  <p:grpSp>
                    <p:nvGrpSpPr>
                      <p:cNvPr id="169" name="Group 107"/>
                      <p:cNvGrpSpPr/>
                      <p:nvPr/>
                    </p:nvGrpSpPr>
                    <p:grpSpPr bwMode="auto">
                      <a:xfrm>
                        <a:off x="3240" y="3809"/>
                        <a:ext cx="100" cy="68"/>
                        <a:chOff x="3240" y="3809"/>
                        <a:chExt cx="100" cy="68"/>
                      </a:xfrm>
                    </p:grpSpPr>
                    <p:sp>
                      <p:nvSpPr>
                        <p:cNvPr id="1048784" name="Line 105"/>
                        <p:cNvSpPr>
                          <a:spLocks noChangeShapeType="1"/>
                        </p:cNvSpPr>
                        <p:nvPr/>
                      </p:nvSpPr>
                      <p:spPr bwMode="auto">
                        <a:xfrm flipV="1">
                          <a:off x="3240" y="3862"/>
                          <a:ext cx="33" cy="15"/>
                        </a:xfrm>
                        <a:prstGeom prst="line"/>
                        <a:noFill/>
                        <a:ln w="12700">
                          <a:solidFill>
                            <a:srgbClr val="DFDFDF"/>
                          </a:solidFill>
                          <a:round/>
                          <a:headEnd/>
                          <a:tailEnd/>
                        </a:ln>
                      </p:spPr>
                      <p:txBody>
                        <a:bodyPr/>
                        <a:p>
                          <a:endParaRPr lang="en-US">
                            <a:solidFill>
                              <a:prstClr val="black"/>
                            </a:solidFill>
                          </a:endParaRPr>
                        </a:p>
                      </p:txBody>
                    </p:sp>
                    <p:sp>
                      <p:nvSpPr>
                        <p:cNvPr id="1048785" name="Line 106"/>
                        <p:cNvSpPr>
                          <a:spLocks noChangeShapeType="1"/>
                        </p:cNvSpPr>
                        <p:nvPr/>
                      </p:nvSpPr>
                      <p:spPr bwMode="auto">
                        <a:xfrm flipV="1">
                          <a:off x="3273" y="3809"/>
                          <a:ext cx="67" cy="53"/>
                        </a:xfrm>
                        <a:prstGeom prst="line"/>
                        <a:noFill/>
                        <a:ln w="12700">
                          <a:solidFill>
                            <a:srgbClr val="DFDFDF"/>
                          </a:solidFill>
                          <a:round/>
                          <a:headEnd/>
                          <a:tailEnd/>
                        </a:ln>
                      </p:spPr>
                      <p:txBody>
                        <a:bodyPr/>
                        <a:p>
                          <a:endParaRPr lang="en-US">
                            <a:solidFill>
                              <a:prstClr val="black"/>
                            </a:solidFill>
                          </a:endParaRPr>
                        </a:p>
                      </p:txBody>
                    </p:sp>
                  </p:grpSp>
                  <p:grpSp>
                    <p:nvGrpSpPr>
                      <p:cNvPr id="170" name="Group 110"/>
                      <p:cNvGrpSpPr/>
                      <p:nvPr/>
                    </p:nvGrpSpPr>
                    <p:grpSpPr bwMode="auto">
                      <a:xfrm>
                        <a:off x="3277" y="3814"/>
                        <a:ext cx="100" cy="69"/>
                        <a:chOff x="3277" y="3814"/>
                        <a:chExt cx="100" cy="69"/>
                      </a:xfrm>
                    </p:grpSpPr>
                    <p:sp>
                      <p:nvSpPr>
                        <p:cNvPr id="1048786" name="Line 108"/>
                        <p:cNvSpPr>
                          <a:spLocks noChangeShapeType="1"/>
                        </p:cNvSpPr>
                        <p:nvPr/>
                      </p:nvSpPr>
                      <p:spPr bwMode="auto">
                        <a:xfrm flipV="1">
                          <a:off x="3277" y="3867"/>
                          <a:ext cx="33" cy="16"/>
                        </a:xfrm>
                        <a:prstGeom prst="line"/>
                        <a:noFill/>
                        <a:ln w="12700">
                          <a:solidFill>
                            <a:srgbClr val="DFDFDF"/>
                          </a:solidFill>
                          <a:round/>
                          <a:headEnd/>
                          <a:tailEnd/>
                        </a:ln>
                      </p:spPr>
                      <p:txBody>
                        <a:bodyPr/>
                        <a:p>
                          <a:endParaRPr lang="en-US">
                            <a:solidFill>
                              <a:prstClr val="black"/>
                            </a:solidFill>
                          </a:endParaRPr>
                        </a:p>
                      </p:txBody>
                    </p:sp>
                    <p:sp>
                      <p:nvSpPr>
                        <p:cNvPr id="1048787" name="Line 109"/>
                        <p:cNvSpPr>
                          <a:spLocks noChangeShapeType="1"/>
                        </p:cNvSpPr>
                        <p:nvPr/>
                      </p:nvSpPr>
                      <p:spPr bwMode="auto">
                        <a:xfrm flipV="1">
                          <a:off x="3310" y="3814"/>
                          <a:ext cx="67" cy="53"/>
                        </a:xfrm>
                        <a:prstGeom prst="line"/>
                        <a:noFill/>
                        <a:ln w="12700">
                          <a:solidFill>
                            <a:srgbClr val="DFDFDF"/>
                          </a:solidFill>
                          <a:round/>
                          <a:headEnd/>
                          <a:tailEnd/>
                        </a:ln>
                      </p:spPr>
                      <p:txBody>
                        <a:bodyPr/>
                        <a:p>
                          <a:endParaRPr lang="en-US">
                            <a:solidFill>
                              <a:prstClr val="black"/>
                            </a:solidFill>
                          </a:endParaRPr>
                        </a:p>
                      </p:txBody>
                    </p:sp>
                  </p:grpSp>
                  <p:grpSp>
                    <p:nvGrpSpPr>
                      <p:cNvPr id="171" name="Group 113"/>
                      <p:cNvGrpSpPr/>
                      <p:nvPr/>
                    </p:nvGrpSpPr>
                    <p:grpSpPr bwMode="auto">
                      <a:xfrm>
                        <a:off x="3317" y="3816"/>
                        <a:ext cx="99" cy="69"/>
                        <a:chOff x="3317" y="3816"/>
                        <a:chExt cx="99" cy="69"/>
                      </a:xfrm>
                    </p:grpSpPr>
                    <p:sp>
                      <p:nvSpPr>
                        <p:cNvPr id="1048788" name="Line 111"/>
                        <p:cNvSpPr>
                          <a:spLocks noChangeShapeType="1"/>
                        </p:cNvSpPr>
                        <p:nvPr/>
                      </p:nvSpPr>
                      <p:spPr bwMode="auto">
                        <a:xfrm flipV="1">
                          <a:off x="3317" y="3869"/>
                          <a:ext cx="33" cy="16"/>
                        </a:xfrm>
                        <a:prstGeom prst="line"/>
                        <a:noFill/>
                        <a:ln w="12700">
                          <a:solidFill>
                            <a:srgbClr val="DFDFDF"/>
                          </a:solidFill>
                          <a:round/>
                          <a:headEnd/>
                          <a:tailEnd/>
                        </a:ln>
                      </p:spPr>
                      <p:txBody>
                        <a:bodyPr/>
                        <a:p>
                          <a:endParaRPr lang="en-US">
                            <a:solidFill>
                              <a:prstClr val="black"/>
                            </a:solidFill>
                          </a:endParaRPr>
                        </a:p>
                      </p:txBody>
                    </p:sp>
                    <p:sp>
                      <p:nvSpPr>
                        <p:cNvPr id="1048789" name="Line 112"/>
                        <p:cNvSpPr>
                          <a:spLocks noChangeShapeType="1"/>
                        </p:cNvSpPr>
                        <p:nvPr/>
                      </p:nvSpPr>
                      <p:spPr bwMode="auto">
                        <a:xfrm flipV="1">
                          <a:off x="3350" y="3816"/>
                          <a:ext cx="66" cy="53"/>
                        </a:xfrm>
                        <a:prstGeom prst="line"/>
                        <a:noFill/>
                        <a:ln w="12700">
                          <a:solidFill>
                            <a:srgbClr val="DFDFDF"/>
                          </a:solidFill>
                          <a:round/>
                          <a:headEnd/>
                          <a:tailEnd/>
                        </a:ln>
                      </p:spPr>
                      <p:txBody>
                        <a:bodyPr/>
                        <a:p>
                          <a:endParaRPr lang="en-US">
                            <a:solidFill>
                              <a:prstClr val="black"/>
                            </a:solidFill>
                          </a:endParaRPr>
                        </a:p>
                      </p:txBody>
                    </p:sp>
                  </p:grpSp>
                  <p:grpSp>
                    <p:nvGrpSpPr>
                      <p:cNvPr id="172" name="Group 116"/>
                      <p:cNvGrpSpPr/>
                      <p:nvPr/>
                    </p:nvGrpSpPr>
                    <p:grpSpPr bwMode="auto">
                      <a:xfrm>
                        <a:off x="3355" y="3819"/>
                        <a:ext cx="100" cy="68"/>
                        <a:chOff x="3355" y="3819"/>
                        <a:chExt cx="100" cy="68"/>
                      </a:xfrm>
                    </p:grpSpPr>
                    <p:sp>
                      <p:nvSpPr>
                        <p:cNvPr id="1048790" name="Line 114"/>
                        <p:cNvSpPr>
                          <a:spLocks noChangeShapeType="1"/>
                        </p:cNvSpPr>
                        <p:nvPr/>
                      </p:nvSpPr>
                      <p:spPr bwMode="auto">
                        <a:xfrm flipV="1">
                          <a:off x="3355" y="3871"/>
                          <a:ext cx="32" cy="16"/>
                        </a:xfrm>
                        <a:prstGeom prst="line"/>
                        <a:noFill/>
                        <a:ln w="12700">
                          <a:solidFill>
                            <a:srgbClr val="DFDFDF"/>
                          </a:solidFill>
                          <a:round/>
                          <a:headEnd/>
                          <a:tailEnd/>
                        </a:ln>
                      </p:spPr>
                      <p:txBody>
                        <a:bodyPr/>
                        <a:p>
                          <a:endParaRPr lang="en-US">
                            <a:solidFill>
                              <a:prstClr val="black"/>
                            </a:solidFill>
                          </a:endParaRPr>
                        </a:p>
                      </p:txBody>
                    </p:sp>
                    <p:sp>
                      <p:nvSpPr>
                        <p:cNvPr id="1048791" name="Line 115"/>
                        <p:cNvSpPr>
                          <a:spLocks noChangeShapeType="1"/>
                        </p:cNvSpPr>
                        <p:nvPr/>
                      </p:nvSpPr>
                      <p:spPr bwMode="auto">
                        <a:xfrm flipV="1">
                          <a:off x="3387" y="3819"/>
                          <a:ext cx="68" cy="52"/>
                        </a:xfrm>
                        <a:prstGeom prst="line"/>
                        <a:noFill/>
                        <a:ln w="12700">
                          <a:solidFill>
                            <a:srgbClr val="DFDFDF"/>
                          </a:solidFill>
                          <a:round/>
                          <a:headEnd/>
                          <a:tailEnd/>
                        </a:ln>
                      </p:spPr>
                      <p:txBody>
                        <a:bodyPr/>
                        <a:p>
                          <a:endParaRPr lang="en-US">
                            <a:solidFill>
                              <a:prstClr val="black"/>
                            </a:solidFill>
                          </a:endParaRPr>
                        </a:p>
                      </p:txBody>
                    </p:sp>
                  </p:grpSp>
                  <p:grpSp>
                    <p:nvGrpSpPr>
                      <p:cNvPr id="173" name="Group 119"/>
                      <p:cNvGrpSpPr/>
                      <p:nvPr/>
                    </p:nvGrpSpPr>
                    <p:grpSpPr bwMode="auto">
                      <a:xfrm>
                        <a:off x="3392" y="3822"/>
                        <a:ext cx="100" cy="69"/>
                        <a:chOff x="3392" y="3822"/>
                        <a:chExt cx="100" cy="69"/>
                      </a:xfrm>
                    </p:grpSpPr>
                    <p:sp>
                      <p:nvSpPr>
                        <p:cNvPr id="1048792" name="Line 117"/>
                        <p:cNvSpPr>
                          <a:spLocks noChangeShapeType="1"/>
                        </p:cNvSpPr>
                        <p:nvPr/>
                      </p:nvSpPr>
                      <p:spPr bwMode="auto">
                        <a:xfrm flipV="1">
                          <a:off x="3392" y="3875"/>
                          <a:ext cx="33" cy="16"/>
                        </a:xfrm>
                        <a:prstGeom prst="line"/>
                        <a:noFill/>
                        <a:ln w="12700">
                          <a:solidFill>
                            <a:srgbClr val="DFDFDF"/>
                          </a:solidFill>
                          <a:round/>
                          <a:headEnd/>
                          <a:tailEnd/>
                        </a:ln>
                      </p:spPr>
                      <p:txBody>
                        <a:bodyPr/>
                        <a:p>
                          <a:endParaRPr lang="en-US">
                            <a:solidFill>
                              <a:prstClr val="black"/>
                            </a:solidFill>
                          </a:endParaRPr>
                        </a:p>
                      </p:txBody>
                    </p:sp>
                    <p:sp>
                      <p:nvSpPr>
                        <p:cNvPr id="1048793" name="Line 118"/>
                        <p:cNvSpPr>
                          <a:spLocks noChangeShapeType="1"/>
                        </p:cNvSpPr>
                        <p:nvPr/>
                      </p:nvSpPr>
                      <p:spPr bwMode="auto">
                        <a:xfrm flipV="1">
                          <a:off x="3425" y="3822"/>
                          <a:ext cx="67" cy="53"/>
                        </a:xfrm>
                        <a:prstGeom prst="line"/>
                        <a:noFill/>
                        <a:ln w="12700">
                          <a:solidFill>
                            <a:srgbClr val="DFDFDF"/>
                          </a:solidFill>
                          <a:round/>
                          <a:headEnd/>
                          <a:tailEnd/>
                        </a:ln>
                      </p:spPr>
                      <p:txBody>
                        <a:bodyPr/>
                        <a:p>
                          <a:endParaRPr lang="en-US">
                            <a:solidFill>
                              <a:prstClr val="black"/>
                            </a:solidFill>
                          </a:endParaRPr>
                        </a:p>
                      </p:txBody>
                    </p:sp>
                  </p:grpSp>
                  <p:grpSp>
                    <p:nvGrpSpPr>
                      <p:cNvPr id="174" name="Group 122"/>
                      <p:cNvGrpSpPr/>
                      <p:nvPr/>
                    </p:nvGrpSpPr>
                    <p:grpSpPr bwMode="auto">
                      <a:xfrm>
                        <a:off x="3428" y="3828"/>
                        <a:ext cx="99" cy="68"/>
                        <a:chOff x="3428" y="3828"/>
                        <a:chExt cx="99" cy="68"/>
                      </a:xfrm>
                    </p:grpSpPr>
                    <p:sp>
                      <p:nvSpPr>
                        <p:cNvPr id="1048794" name="Line 120"/>
                        <p:cNvSpPr>
                          <a:spLocks noChangeShapeType="1"/>
                        </p:cNvSpPr>
                        <p:nvPr/>
                      </p:nvSpPr>
                      <p:spPr bwMode="auto">
                        <a:xfrm flipV="1">
                          <a:off x="3428" y="3880"/>
                          <a:ext cx="32" cy="16"/>
                        </a:xfrm>
                        <a:prstGeom prst="line"/>
                        <a:noFill/>
                        <a:ln w="12700">
                          <a:solidFill>
                            <a:srgbClr val="DFDFDF"/>
                          </a:solidFill>
                          <a:round/>
                          <a:headEnd/>
                          <a:tailEnd/>
                        </a:ln>
                      </p:spPr>
                      <p:txBody>
                        <a:bodyPr/>
                        <a:p>
                          <a:endParaRPr lang="en-US">
                            <a:solidFill>
                              <a:prstClr val="black"/>
                            </a:solidFill>
                          </a:endParaRPr>
                        </a:p>
                      </p:txBody>
                    </p:sp>
                    <p:sp>
                      <p:nvSpPr>
                        <p:cNvPr id="1048795" name="Line 121"/>
                        <p:cNvSpPr>
                          <a:spLocks noChangeShapeType="1"/>
                        </p:cNvSpPr>
                        <p:nvPr/>
                      </p:nvSpPr>
                      <p:spPr bwMode="auto">
                        <a:xfrm flipV="1">
                          <a:off x="3460" y="3828"/>
                          <a:ext cx="67" cy="52"/>
                        </a:xfrm>
                        <a:prstGeom prst="line"/>
                        <a:noFill/>
                        <a:ln w="12700">
                          <a:solidFill>
                            <a:srgbClr val="DFDFDF"/>
                          </a:solidFill>
                          <a:round/>
                          <a:headEnd/>
                          <a:tailEnd/>
                        </a:ln>
                      </p:spPr>
                      <p:txBody>
                        <a:bodyPr/>
                        <a:p>
                          <a:endParaRPr lang="en-US">
                            <a:solidFill>
                              <a:prstClr val="black"/>
                            </a:solidFill>
                          </a:endParaRPr>
                        </a:p>
                      </p:txBody>
                    </p:sp>
                  </p:grpSp>
                  <p:grpSp>
                    <p:nvGrpSpPr>
                      <p:cNvPr id="175" name="Group 125"/>
                      <p:cNvGrpSpPr/>
                      <p:nvPr/>
                    </p:nvGrpSpPr>
                    <p:grpSpPr bwMode="auto">
                      <a:xfrm>
                        <a:off x="3465" y="3833"/>
                        <a:ext cx="99" cy="68"/>
                        <a:chOff x="3465" y="3833"/>
                        <a:chExt cx="99" cy="68"/>
                      </a:xfrm>
                    </p:grpSpPr>
                    <p:sp>
                      <p:nvSpPr>
                        <p:cNvPr id="1048796" name="Line 123"/>
                        <p:cNvSpPr>
                          <a:spLocks noChangeShapeType="1"/>
                        </p:cNvSpPr>
                        <p:nvPr/>
                      </p:nvSpPr>
                      <p:spPr bwMode="auto">
                        <a:xfrm flipV="1">
                          <a:off x="3465" y="3885"/>
                          <a:ext cx="32" cy="16"/>
                        </a:xfrm>
                        <a:prstGeom prst="line"/>
                        <a:noFill/>
                        <a:ln w="12700">
                          <a:solidFill>
                            <a:srgbClr val="DFDFDF"/>
                          </a:solidFill>
                          <a:round/>
                          <a:headEnd/>
                          <a:tailEnd/>
                        </a:ln>
                      </p:spPr>
                      <p:txBody>
                        <a:bodyPr/>
                        <a:p>
                          <a:endParaRPr lang="en-US">
                            <a:solidFill>
                              <a:prstClr val="black"/>
                            </a:solidFill>
                          </a:endParaRPr>
                        </a:p>
                      </p:txBody>
                    </p:sp>
                    <p:sp>
                      <p:nvSpPr>
                        <p:cNvPr id="1048797" name="Line 124"/>
                        <p:cNvSpPr>
                          <a:spLocks noChangeShapeType="1"/>
                        </p:cNvSpPr>
                        <p:nvPr/>
                      </p:nvSpPr>
                      <p:spPr bwMode="auto">
                        <a:xfrm flipV="1">
                          <a:off x="3497" y="3833"/>
                          <a:ext cx="67" cy="52"/>
                        </a:xfrm>
                        <a:prstGeom prst="line"/>
                        <a:noFill/>
                        <a:ln w="12700">
                          <a:solidFill>
                            <a:srgbClr val="DFDFDF"/>
                          </a:solidFill>
                          <a:round/>
                          <a:headEnd/>
                          <a:tailEnd/>
                        </a:ln>
                      </p:spPr>
                      <p:txBody>
                        <a:bodyPr/>
                        <a:p>
                          <a:endParaRPr lang="en-US">
                            <a:solidFill>
                              <a:prstClr val="black"/>
                            </a:solidFill>
                          </a:endParaRPr>
                        </a:p>
                      </p:txBody>
                    </p:sp>
                  </p:grpSp>
                  <p:grpSp>
                    <p:nvGrpSpPr>
                      <p:cNvPr id="176" name="Group 128"/>
                      <p:cNvGrpSpPr/>
                      <p:nvPr/>
                    </p:nvGrpSpPr>
                    <p:grpSpPr bwMode="auto">
                      <a:xfrm>
                        <a:off x="3502" y="3834"/>
                        <a:ext cx="101" cy="70"/>
                        <a:chOff x="3502" y="3834"/>
                        <a:chExt cx="101" cy="70"/>
                      </a:xfrm>
                    </p:grpSpPr>
                    <p:sp>
                      <p:nvSpPr>
                        <p:cNvPr id="1048798" name="Line 126"/>
                        <p:cNvSpPr>
                          <a:spLocks noChangeShapeType="1"/>
                        </p:cNvSpPr>
                        <p:nvPr/>
                      </p:nvSpPr>
                      <p:spPr bwMode="auto">
                        <a:xfrm flipV="1">
                          <a:off x="3502" y="3887"/>
                          <a:ext cx="33" cy="17"/>
                        </a:xfrm>
                        <a:prstGeom prst="line"/>
                        <a:noFill/>
                        <a:ln w="12700">
                          <a:solidFill>
                            <a:srgbClr val="DFDFDF"/>
                          </a:solidFill>
                          <a:round/>
                          <a:headEnd/>
                          <a:tailEnd/>
                        </a:ln>
                      </p:spPr>
                      <p:txBody>
                        <a:bodyPr/>
                        <a:p>
                          <a:endParaRPr lang="en-US">
                            <a:solidFill>
                              <a:prstClr val="black"/>
                            </a:solidFill>
                          </a:endParaRPr>
                        </a:p>
                      </p:txBody>
                    </p:sp>
                    <p:sp>
                      <p:nvSpPr>
                        <p:cNvPr id="1048799" name="Line 127"/>
                        <p:cNvSpPr>
                          <a:spLocks noChangeShapeType="1"/>
                        </p:cNvSpPr>
                        <p:nvPr/>
                      </p:nvSpPr>
                      <p:spPr bwMode="auto">
                        <a:xfrm flipV="1">
                          <a:off x="3535" y="3834"/>
                          <a:ext cx="68" cy="53"/>
                        </a:xfrm>
                        <a:prstGeom prst="line"/>
                        <a:noFill/>
                        <a:ln w="12700">
                          <a:solidFill>
                            <a:srgbClr val="DFDFDF"/>
                          </a:solidFill>
                          <a:round/>
                          <a:headEnd/>
                          <a:tailEnd/>
                        </a:ln>
                      </p:spPr>
                      <p:txBody>
                        <a:bodyPr/>
                        <a:p>
                          <a:endParaRPr lang="en-US">
                            <a:solidFill>
                              <a:prstClr val="black"/>
                            </a:solidFill>
                          </a:endParaRPr>
                        </a:p>
                      </p:txBody>
                    </p:sp>
                  </p:grpSp>
                  <p:grpSp>
                    <p:nvGrpSpPr>
                      <p:cNvPr id="177" name="Group 131"/>
                      <p:cNvGrpSpPr/>
                      <p:nvPr/>
                    </p:nvGrpSpPr>
                    <p:grpSpPr bwMode="auto">
                      <a:xfrm>
                        <a:off x="3539" y="3837"/>
                        <a:ext cx="100" cy="68"/>
                        <a:chOff x="3539" y="3837"/>
                        <a:chExt cx="100" cy="68"/>
                      </a:xfrm>
                    </p:grpSpPr>
                    <p:sp>
                      <p:nvSpPr>
                        <p:cNvPr id="1048800" name="Line 129"/>
                        <p:cNvSpPr>
                          <a:spLocks noChangeShapeType="1"/>
                        </p:cNvSpPr>
                        <p:nvPr/>
                      </p:nvSpPr>
                      <p:spPr bwMode="auto">
                        <a:xfrm flipV="1">
                          <a:off x="3539" y="3889"/>
                          <a:ext cx="32" cy="16"/>
                        </a:xfrm>
                        <a:prstGeom prst="line"/>
                        <a:noFill/>
                        <a:ln w="12700">
                          <a:solidFill>
                            <a:srgbClr val="DFDFDF"/>
                          </a:solidFill>
                          <a:round/>
                          <a:headEnd/>
                          <a:tailEnd/>
                        </a:ln>
                      </p:spPr>
                      <p:txBody>
                        <a:bodyPr/>
                        <a:p>
                          <a:endParaRPr lang="en-US">
                            <a:solidFill>
                              <a:prstClr val="black"/>
                            </a:solidFill>
                          </a:endParaRPr>
                        </a:p>
                      </p:txBody>
                    </p:sp>
                    <p:sp>
                      <p:nvSpPr>
                        <p:cNvPr id="1048801" name="Line 130"/>
                        <p:cNvSpPr>
                          <a:spLocks noChangeShapeType="1"/>
                        </p:cNvSpPr>
                        <p:nvPr/>
                      </p:nvSpPr>
                      <p:spPr bwMode="auto">
                        <a:xfrm flipV="1">
                          <a:off x="3571" y="3837"/>
                          <a:ext cx="68" cy="52"/>
                        </a:xfrm>
                        <a:prstGeom prst="line"/>
                        <a:noFill/>
                        <a:ln w="12700">
                          <a:solidFill>
                            <a:srgbClr val="DFDFDF"/>
                          </a:solidFill>
                          <a:round/>
                          <a:headEnd/>
                          <a:tailEnd/>
                        </a:ln>
                      </p:spPr>
                      <p:txBody>
                        <a:bodyPr/>
                        <a:p>
                          <a:endParaRPr lang="en-US">
                            <a:solidFill>
                              <a:prstClr val="black"/>
                            </a:solidFill>
                          </a:endParaRPr>
                        </a:p>
                      </p:txBody>
                    </p:sp>
                  </p:grpSp>
                </p:grpSp>
                <p:grpSp>
                  <p:nvGrpSpPr>
                    <p:cNvPr id="178" name="Group 142"/>
                    <p:cNvGrpSpPr/>
                    <p:nvPr/>
                  </p:nvGrpSpPr>
                  <p:grpSpPr bwMode="auto">
                    <a:xfrm>
                      <a:off x="3655" y="3849"/>
                      <a:ext cx="144" cy="78"/>
                      <a:chOff x="3655" y="3849"/>
                      <a:chExt cx="144" cy="78"/>
                    </a:xfrm>
                  </p:grpSpPr>
                  <p:grpSp>
                    <p:nvGrpSpPr>
                      <p:cNvPr id="179" name="Group 135"/>
                      <p:cNvGrpSpPr/>
                      <p:nvPr/>
                    </p:nvGrpSpPr>
                    <p:grpSpPr bwMode="auto">
                      <a:xfrm>
                        <a:off x="3715" y="3853"/>
                        <a:ext cx="84" cy="74"/>
                        <a:chOff x="3715" y="3853"/>
                        <a:chExt cx="84" cy="74"/>
                      </a:xfrm>
                    </p:grpSpPr>
                    <p:sp>
                      <p:nvSpPr>
                        <p:cNvPr id="1048802" name="Line 133"/>
                        <p:cNvSpPr>
                          <a:spLocks noChangeShapeType="1"/>
                        </p:cNvSpPr>
                        <p:nvPr/>
                      </p:nvSpPr>
                      <p:spPr bwMode="auto">
                        <a:xfrm flipV="1">
                          <a:off x="3715" y="3908"/>
                          <a:ext cx="29" cy="19"/>
                        </a:xfrm>
                        <a:prstGeom prst="line"/>
                        <a:noFill/>
                        <a:ln w="12700">
                          <a:solidFill>
                            <a:srgbClr val="DFDFDF"/>
                          </a:solidFill>
                          <a:round/>
                          <a:headEnd/>
                          <a:tailEnd/>
                        </a:ln>
                      </p:spPr>
                      <p:txBody>
                        <a:bodyPr/>
                        <a:p>
                          <a:endParaRPr lang="en-US">
                            <a:solidFill>
                              <a:prstClr val="black"/>
                            </a:solidFill>
                          </a:endParaRPr>
                        </a:p>
                      </p:txBody>
                    </p:sp>
                    <p:sp>
                      <p:nvSpPr>
                        <p:cNvPr id="1048803" name="Line 134"/>
                        <p:cNvSpPr>
                          <a:spLocks noChangeShapeType="1"/>
                        </p:cNvSpPr>
                        <p:nvPr/>
                      </p:nvSpPr>
                      <p:spPr bwMode="auto">
                        <a:xfrm flipV="1">
                          <a:off x="3744" y="3853"/>
                          <a:ext cx="55" cy="55"/>
                        </a:xfrm>
                        <a:prstGeom prst="line"/>
                        <a:noFill/>
                        <a:ln w="12700">
                          <a:solidFill>
                            <a:srgbClr val="DFDFDF"/>
                          </a:solidFill>
                          <a:round/>
                          <a:headEnd/>
                          <a:tailEnd/>
                        </a:ln>
                      </p:spPr>
                      <p:txBody>
                        <a:bodyPr/>
                        <a:p>
                          <a:endParaRPr lang="en-US">
                            <a:solidFill>
                              <a:prstClr val="black"/>
                            </a:solidFill>
                          </a:endParaRPr>
                        </a:p>
                      </p:txBody>
                    </p:sp>
                  </p:grpSp>
                  <p:grpSp>
                    <p:nvGrpSpPr>
                      <p:cNvPr id="180" name="Group 138"/>
                      <p:cNvGrpSpPr/>
                      <p:nvPr/>
                    </p:nvGrpSpPr>
                    <p:grpSpPr bwMode="auto">
                      <a:xfrm>
                        <a:off x="3685" y="3850"/>
                        <a:ext cx="86" cy="75"/>
                        <a:chOff x="3685" y="3850"/>
                        <a:chExt cx="86" cy="75"/>
                      </a:xfrm>
                    </p:grpSpPr>
                    <p:sp>
                      <p:nvSpPr>
                        <p:cNvPr id="1048804" name="Line 136"/>
                        <p:cNvSpPr>
                          <a:spLocks noChangeShapeType="1"/>
                        </p:cNvSpPr>
                        <p:nvPr/>
                      </p:nvSpPr>
                      <p:spPr bwMode="auto">
                        <a:xfrm flipV="1">
                          <a:off x="3685" y="3905"/>
                          <a:ext cx="28" cy="20"/>
                        </a:xfrm>
                        <a:prstGeom prst="line"/>
                        <a:noFill/>
                        <a:ln w="12700">
                          <a:solidFill>
                            <a:srgbClr val="DFDFDF"/>
                          </a:solidFill>
                          <a:round/>
                          <a:headEnd/>
                          <a:tailEnd/>
                        </a:ln>
                      </p:spPr>
                      <p:txBody>
                        <a:bodyPr/>
                        <a:p>
                          <a:endParaRPr lang="en-US">
                            <a:solidFill>
                              <a:prstClr val="black"/>
                            </a:solidFill>
                          </a:endParaRPr>
                        </a:p>
                      </p:txBody>
                    </p:sp>
                    <p:sp>
                      <p:nvSpPr>
                        <p:cNvPr id="1048805" name="Line 137"/>
                        <p:cNvSpPr>
                          <a:spLocks noChangeShapeType="1"/>
                        </p:cNvSpPr>
                        <p:nvPr/>
                      </p:nvSpPr>
                      <p:spPr bwMode="auto">
                        <a:xfrm flipV="1">
                          <a:off x="3713" y="3850"/>
                          <a:ext cx="58" cy="55"/>
                        </a:xfrm>
                        <a:prstGeom prst="line"/>
                        <a:noFill/>
                        <a:ln w="12700">
                          <a:solidFill>
                            <a:srgbClr val="DFDFDF"/>
                          </a:solidFill>
                          <a:round/>
                          <a:headEnd/>
                          <a:tailEnd/>
                        </a:ln>
                      </p:spPr>
                      <p:txBody>
                        <a:bodyPr/>
                        <a:p>
                          <a:endParaRPr lang="en-US">
                            <a:solidFill>
                              <a:prstClr val="black"/>
                            </a:solidFill>
                          </a:endParaRPr>
                        </a:p>
                      </p:txBody>
                    </p:sp>
                  </p:grpSp>
                  <p:grpSp>
                    <p:nvGrpSpPr>
                      <p:cNvPr id="181" name="Group 141"/>
                      <p:cNvGrpSpPr/>
                      <p:nvPr/>
                    </p:nvGrpSpPr>
                    <p:grpSpPr bwMode="auto">
                      <a:xfrm>
                        <a:off x="3655" y="3849"/>
                        <a:ext cx="83" cy="73"/>
                        <a:chOff x="3655" y="3849"/>
                        <a:chExt cx="83" cy="73"/>
                      </a:xfrm>
                    </p:grpSpPr>
                    <p:sp>
                      <p:nvSpPr>
                        <p:cNvPr id="1048806" name="Line 139"/>
                        <p:cNvSpPr>
                          <a:spLocks noChangeShapeType="1"/>
                        </p:cNvSpPr>
                        <p:nvPr/>
                      </p:nvSpPr>
                      <p:spPr bwMode="auto">
                        <a:xfrm flipV="1">
                          <a:off x="3655" y="3902"/>
                          <a:ext cx="29" cy="20"/>
                        </a:xfrm>
                        <a:prstGeom prst="line"/>
                        <a:noFill/>
                        <a:ln w="12700">
                          <a:solidFill>
                            <a:srgbClr val="DFDFDF"/>
                          </a:solidFill>
                          <a:round/>
                          <a:headEnd/>
                          <a:tailEnd/>
                        </a:ln>
                      </p:spPr>
                      <p:txBody>
                        <a:bodyPr/>
                        <a:p>
                          <a:endParaRPr lang="en-US">
                            <a:solidFill>
                              <a:prstClr val="black"/>
                            </a:solidFill>
                          </a:endParaRPr>
                        </a:p>
                      </p:txBody>
                    </p:sp>
                    <p:sp>
                      <p:nvSpPr>
                        <p:cNvPr id="1048807" name="Line 140"/>
                        <p:cNvSpPr>
                          <a:spLocks noChangeShapeType="1"/>
                        </p:cNvSpPr>
                        <p:nvPr/>
                      </p:nvSpPr>
                      <p:spPr bwMode="auto">
                        <a:xfrm flipV="1">
                          <a:off x="3684" y="3849"/>
                          <a:ext cx="54" cy="53"/>
                        </a:xfrm>
                        <a:prstGeom prst="line"/>
                        <a:noFill/>
                        <a:ln w="12700">
                          <a:solidFill>
                            <a:srgbClr val="DFDFDF"/>
                          </a:solidFill>
                          <a:round/>
                          <a:headEnd/>
                          <a:tailEnd/>
                        </a:ln>
                      </p:spPr>
                      <p:txBody>
                        <a:bodyPr/>
                        <a:p>
                          <a:endParaRPr lang="en-US">
                            <a:solidFill>
                              <a:prstClr val="black"/>
                            </a:solidFill>
                          </a:endParaRPr>
                        </a:p>
                      </p:txBody>
                    </p:sp>
                  </p:grpSp>
                </p:grpSp>
                <p:sp>
                  <p:nvSpPr>
                    <p:cNvPr id="1048808" name="Line 143"/>
                    <p:cNvSpPr>
                      <a:spLocks noChangeShapeType="1"/>
                    </p:cNvSpPr>
                    <p:nvPr/>
                  </p:nvSpPr>
                  <p:spPr bwMode="auto">
                    <a:xfrm>
                      <a:off x="3196" y="3824"/>
                      <a:ext cx="608" cy="55"/>
                    </a:xfrm>
                    <a:prstGeom prst="line"/>
                    <a:noFill/>
                    <a:ln w="12700">
                      <a:solidFill>
                        <a:srgbClr val="DFDFDF"/>
                      </a:solidFill>
                      <a:round/>
                      <a:headEnd/>
                      <a:tailEnd/>
                    </a:ln>
                  </p:spPr>
                  <p:txBody>
                    <a:bodyPr/>
                    <a:p>
                      <a:endParaRPr lang="en-US">
                        <a:solidFill>
                          <a:prstClr val="black"/>
                        </a:solidFill>
                      </a:endParaRPr>
                    </a:p>
                  </p:txBody>
                </p:sp>
                <p:sp>
                  <p:nvSpPr>
                    <p:cNvPr id="1048809" name="Line 144"/>
                    <p:cNvSpPr>
                      <a:spLocks noChangeShapeType="1"/>
                    </p:cNvSpPr>
                    <p:nvPr/>
                  </p:nvSpPr>
                  <p:spPr bwMode="auto">
                    <a:xfrm>
                      <a:off x="3174" y="3838"/>
                      <a:ext cx="620" cy="57"/>
                    </a:xfrm>
                    <a:prstGeom prst="line"/>
                    <a:noFill/>
                    <a:ln w="12700">
                      <a:solidFill>
                        <a:srgbClr val="DFDFDF"/>
                      </a:solidFill>
                      <a:round/>
                      <a:headEnd/>
                      <a:tailEnd/>
                    </a:ln>
                  </p:spPr>
                  <p:txBody>
                    <a:bodyPr/>
                    <a:p>
                      <a:endParaRPr lang="en-US">
                        <a:solidFill>
                          <a:prstClr val="black"/>
                        </a:solidFill>
                      </a:endParaRPr>
                    </a:p>
                  </p:txBody>
                </p:sp>
                <p:sp>
                  <p:nvSpPr>
                    <p:cNvPr id="1048810" name="Line 145"/>
                    <p:cNvSpPr>
                      <a:spLocks noChangeShapeType="1"/>
                    </p:cNvSpPr>
                    <p:nvPr/>
                  </p:nvSpPr>
                  <p:spPr bwMode="auto">
                    <a:xfrm>
                      <a:off x="3151" y="3853"/>
                      <a:ext cx="626" cy="61"/>
                    </a:xfrm>
                    <a:prstGeom prst="line"/>
                    <a:noFill/>
                    <a:ln w="12700">
                      <a:solidFill>
                        <a:srgbClr val="DFDFDF"/>
                      </a:solidFill>
                      <a:round/>
                      <a:headEnd/>
                      <a:tailEnd/>
                    </a:ln>
                  </p:spPr>
                  <p:txBody>
                    <a:bodyPr/>
                    <a:p>
                      <a:endParaRPr lang="en-US">
                        <a:solidFill>
                          <a:prstClr val="black"/>
                        </a:solidFill>
                      </a:endParaRPr>
                    </a:p>
                  </p:txBody>
                </p:sp>
              </p:grpSp>
            </p:grpSp>
            <p:grpSp>
              <p:nvGrpSpPr>
                <p:cNvPr id="182" name="Group 150"/>
                <p:cNvGrpSpPr/>
                <p:nvPr/>
              </p:nvGrpSpPr>
              <p:grpSpPr bwMode="auto">
                <a:xfrm>
                  <a:off x="3785" y="3865"/>
                  <a:ext cx="89" cy="86"/>
                  <a:chOff x="3785" y="3865"/>
                  <a:chExt cx="89" cy="86"/>
                </a:xfrm>
              </p:grpSpPr>
              <p:sp>
                <p:nvSpPr>
                  <p:cNvPr id="1048811" name="Line 148"/>
                  <p:cNvSpPr>
                    <a:spLocks noChangeShapeType="1"/>
                  </p:cNvSpPr>
                  <p:nvPr/>
                </p:nvSpPr>
                <p:spPr bwMode="auto">
                  <a:xfrm flipV="1">
                    <a:off x="3785" y="3914"/>
                    <a:ext cx="47" cy="37"/>
                  </a:xfrm>
                  <a:prstGeom prst="line"/>
                  <a:noFill/>
                  <a:ln w="12700">
                    <a:solidFill>
                      <a:srgbClr val="3F3F3F"/>
                    </a:solidFill>
                    <a:round/>
                    <a:headEnd/>
                    <a:tailEnd/>
                  </a:ln>
                </p:spPr>
                <p:txBody>
                  <a:bodyPr/>
                  <a:p>
                    <a:endParaRPr lang="en-US">
                      <a:solidFill>
                        <a:prstClr val="black"/>
                      </a:solidFill>
                    </a:endParaRPr>
                  </a:p>
                </p:txBody>
              </p:sp>
              <p:sp>
                <p:nvSpPr>
                  <p:cNvPr id="1048812" name="Line 149"/>
                  <p:cNvSpPr>
                    <a:spLocks noChangeShapeType="1"/>
                  </p:cNvSpPr>
                  <p:nvPr/>
                </p:nvSpPr>
                <p:spPr bwMode="auto">
                  <a:xfrm flipV="1">
                    <a:off x="3832" y="3865"/>
                    <a:ext cx="42" cy="49"/>
                  </a:xfrm>
                  <a:prstGeom prst="line"/>
                  <a:noFill/>
                  <a:ln w="12700">
                    <a:solidFill>
                      <a:srgbClr val="3F3F3F"/>
                    </a:solidFill>
                    <a:round/>
                    <a:headEnd/>
                    <a:tailEnd/>
                  </a:ln>
                </p:spPr>
                <p:txBody>
                  <a:bodyPr/>
                  <a:p>
                    <a:endParaRPr lang="en-US">
                      <a:solidFill>
                        <a:prstClr val="black"/>
                      </a:solidFill>
                    </a:endParaRPr>
                  </a:p>
                </p:txBody>
              </p:sp>
            </p:grpSp>
          </p:grpSp>
        </p:grpSp>
      </p:grpSp>
      <p:graphicFrame>
        <p:nvGraphicFramePr>
          <p:cNvPr id="4194304" name="Object 2"/>
          <p:cNvGraphicFramePr>
            <a:graphicFrameLocks/>
          </p:cNvGraphicFramePr>
          <p:nvPr/>
        </p:nvGraphicFramePr>
        <p:xfrm>
          <a:off x="2036046" y="4640460"/>
          <a:ext cx="1393031" cy="1309687"/>
        </p:xfrm>
        <a:graphic>
          <a:graphicData uri="http://schemas.openxmlformats.org/presentationml/2006/ole">
            <mc:AlternateContent xmlns:mc="http://schemas.openxmlformats.org/markup-compatibility/2006">
              <mc:Choice xmlns:v="urn:schemas-microsoft-com:vml" Requires="v">
                <p:oleObj name="Microsoft ClipArt Gallery" r:id="rId1" spid="_x0000_s1178" imgH="2743200" imgW="3886200" progId="">
                  <p:embed/>
                </p:oleObj>
              </mc:Choice>
              <mc:Fallback>
                <p:oleObj name="Microsoft ClipArt Gallery" r:id="rId1" imgH="2743200" imgW="3886200" progId="">
                  <p:embed/>
                  <p:pic>
                    <p:nvPicPr>
                      <p:cNvPr id="2097154" name=""/>
                      <p:cNvPicPr>
                        <a:picLocks noChangeArrowheads="1"/>
                      </p:cNvPicPr>
                      <p:nvPr/>
                    </p:nvPicPr>
                    <p:blipFill>
                      <a:blip xmlns:r="http://schemas.openxmlformats.org/officeDocument/2006/relationships" r:embed="rId2"/>
                      <a:srcRect/>
                      <a:stretch>
                        <a:fillRect/>
                      </a:stretch>
                    </p:blipFill>
                    <p:spPr bwMode="auto">
                      <a:xfrm>
                        <a:off x="2036046" y="4640460"/>
                        <a:ext cx="1393031" cy="1309687"/>
                      </a:xfrm>
                      <a:prstGeom prst="rect"/>
                      <a:noFill/>
                      <a:ln>
                        <a:noFill/>
                      </a:ln>
                      <a:effectLst/>
                    </p:spPr>
                  </p:pic>
                </p:oleObj>
              </mc:Fallback>
            </mc:AlternateContent>
          </a:graphicData>
        </a:graphic>
      </p:graphicFrame>
      <p:grpSp>
        <p:nvGrpSpPr>
          <p:cNvPr id="183" name="Group 301"/>
          <p:cNvGrpSpPr/>
          <p:nvPr/>
        </p:nvGrpSpPr>
        <p:grpSpPr bwMode="auto">
          <a:xfrm>
            <a:off x="506731" y="4803757"/>
            <a:ext cx="1321594" cy="1370013"/>
            <a:chOff x="535" y="3026"/>
            <a:chExt cx="1110" cy="863"/>
          </a:xfrm>
        </p:grpSpPr>
        <p:sp>
          <p:nvSpPr>
            <p:cNvPr id="1048813" name="Freeform 155"/>
            <p:cNvSpPr/>
            <p:nvPr/>
          </p:nvSpPr>
          <p:spPr bwMode="auto">
            <a:xfrm>
              <a:off x="535" y="3690"/>
              <a:ext cx="109" cy="65"/>
            </a:xfrm>
            <a:custGeom>
              <a:avLst/>
              <a:gdLst>
                <a:gd name="T0" fmla="*/ 106 w 109"/>
                <a:gd name="T1" fmla="*/ 0 h 65"/>
                <a:gd name="T2" fmla="*/ 82 w 109"/>
                <a:gd name="T3" fmla="*/ 0 h 65"/>
                <a:gd name="T4" fmla="*/ 68 w 109"/>
                <a:gd name="T5" fmla="*/ 1 h 65"/>
                <a:gd name="T6" fmla="*/ 54 w 109"/>
                <a:gd name="T7" fmla="*/ 3 h 65"/>
                <a:gd name="T8" fmla="*/ 38 w 109"/>
                <a:gd name="T9" fmla="*/ 6 h 65"/>
                <a:gd name="T10" fmla="*/ 25 w 109"/>
                <a:gd name="T11" fmla="*/ 10 h 65"/>
                <a:gd name="T12" fmla="*/ 17 w 109"/>
                <a:gd name="T13" fmla="*/ 13 h 65"/>
                <a:gd name="T14" fmla="*/ 11 w 109"/>
                <a:gd name="T15" fmla="*/ 16 h 65"/>
                <a:gd name="T16" fmla="*/ 6 w 109"/>
                <a:gd name="T17" fmla="*/ 20 h 65"/>
                <a:gd name="T18" fmla="*/ 2 w 109"/>
                <a:gd name="T19" fmla="*/ 24 h 65"/>
                <a:gd name="T20" fmla="*/ 0 w 109"/>
                <a:gd name="T21" fmla="*/ 29 h 65"/>
                <a:gd name="T22" fmla="*/ 1 w 109"/>
                <a:gd name="T23" fmla="*/ 34 h 65"/>
                <a:gd name="T24" fmla="*/ 4 w 109"/>
                <a:gd name="T25" fmla="*/ 38 h 65"/>
                <a:gd name="T26" fmla="*/ 8 w 109"/>
                <a:gd name="T27" fmla="*/ 41 h 65"/>
                <a:gd name="T28" fmla="*/ 15 w 109"/>
                <a:gd name="T29" fmla="*/ 42 h 65"/>
                <a:gd name="T30" fmla="*/ 24 w 109"/>
                <a:gd name="T31" fmla="*/ 42 h 65"/>
                <a:gd name="T32" fmla="*/ 34 w 109"/>
                <a:gd name="T33" fmla="*/ 41 h 65"/>
                <a:gd name="T34" fmla="*/ 46 w 109"/>
                <a:gd name="T35" fmla="*/ 40 h 65"/>
                <a:gd name="T36" fmla="*/ 57 w 109"/>
                <a:gd name="T37" fmla="*/ 41 h 65"/>
                <a:gd name="T38" fmla="*/ 66 w 109"/>
                <a:gd name="T39" fmla="*/ 42 h 65"/>
                <a:gd name="T40" fmla="*/ 74 w 109"/>
                <a:gd name="T41" fmla="*/ 44 h 65"/>
                <a:gd name="T42" fmla="*/ 83 w 109"/>
                <a:gd name="T43" fmla="*/ 48 h 65"/>
                <a:gd name="T44" fmla="*/ 108 w 109"/>
                <a:gd name="T45" fmla="*/ 64 h 65"/>
                <a:gd name="T46" fmla="*/ 107 w 109"/>
                <a:gd name="T47" fmla="*/ 64 h 65"/>
                <a:gd name="T48" fmla="*/ 108 w 109"/>
                <a:gd name="T49" fmla="*/ 63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65"/>
                <a:gd name="T77" fmla="*/ 109 w 109"/>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65">
                  <a:moveTo>
                    <a:pt x="106" y="0"/>
                  </a:moveTo>
                  <a:lnTo>
                    <a:pt x="82" y="0"/>
                  </a:lnTo>
                  <a:lnTo>
                    <a:pt x="68" y="1"/>
                  </a:lnTo>
                  <a:lnTo>
                    <a:pt x="54" y="3"/>
                  </a:lnTo>
                  <a:lnTo>
                    <a:pt x="38" y="6"/>
                  </a:lnTo>
                  <a:lnTo>
                    <a:pt x="25" y="10"/>
                  </a:lnTo>
                  <a:lnTo>
                    <a:pt x="17" y="13"/>
                  </a:lnTo>
                  <a:lnTo>
                    <a:pt x="11" y="16"/>
                  </a:lnTo>
                  <a:lnTo>
                    <a:pt x="6" y="20"/>
                  </a:lnTo>
                  <a:lnTo>
                    <a:pt x="2" y="24"/>
                  </a:lnTo>
                  <a:lnTo>
                    <a:pt x="0" y="29"/>
                  </a:lnTo>
                  <a:lnTo>
                    <a:pt x="1" y="34"/>
                  </a:lnTo>
                  <a:lnTo>
                    <a:pt x="4" y="38"/>
                  </a:lnTo>
                  <a:lnTo>
                    <a:pt x="8" y="41"/>
                  </a:lnTo>
                  <a:lnTo>
                    <a:pt x="15" y="42"/>
                  </a:lnTo>
                  <a:lnTo>
                    <a:pt x="24" y="42"/>
                  </a:lnTo>
                  <a:lnTo>
                    <a:pt x="34" y="41"/>
                  </a:lnTo>
                  <a:lnTo>
                    <a:pt x="46" y="40"/>
                  </a:lnTo>
                  <a:lnTo>
                    <a:pt x="57" y="41"/>
                  </a:lnTo>
                  <a:lnTo>
                    <a:pt x="66" y="42"/>
                  </a:lnTo>
                  <a:lnTo>
                    <a:pt x="74" y="44"/>
                  </a:lnTo>
                  <a:lnTo>
                    <a:pt x="83" y="48"/>
                  </a:lnTo>
                  <a:lnTo>
                    <a:pt x="108" y="64"/>
                  </a:lnTo>
                  <a:lnTo>
                    <a:pt x="107" y="64"/>
                  </a:lnTo>
                  <a:lnTo>
                    <a:pt x="108" y="63"/>
                  </a:lnTo>
                </a:path>
              </a:pathLst>
            </a:custGeom>
            <a:noFill/>
            <a:ln w="25400" cap="rnd">
              <a:solidFill>
                <a:srgbClr val="808080"/>
              </a:solidFill>
              <a:round/>
              <a:headEnd/>
              <a:tailEnd/>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nvGrpSpPr>
            <p:cNvPr id="184" name="Group 163"/>
            <p:cNvGrpSpPr/>
            <p:nvPr/>
          </p:nvGrpSpPr>
          <p:grpSpPr bwMode="auto">
            <a:xfrm>
              <a:off x="628" y="3508"/>
              <a:ext cx="864" cy="292"/>
              <a:chOff x="628" y="3508"/>
              <a:chExt cx="864" cy="292"/>
            </a:xfrm>
          </p:grpSpPr>
          <p:sp>
            <p:nvSpPr>
              <p:cNvPr id="1048814" name="Freeform 156"/>
              <p:cNvSpPr/>
              <p:nvPr/>
            </p:nvSpPr>
            <p:spPr bwMode="auto">
              <a:xfrm>
                <a:off x="634" y="3658"/>
                <a:ext cx="858" cy="142"/>
              </a:xfrm>
              <a:custGeom>
                <a:avLst/>
                <a:gdLst>
                  <a:gd name="T0" fmla="*/ 0 w 858"/>
                  <a:gd name="T1" fmla="*/ 9 h 142"/>
                  <a:gd name="T2" fmla="*/ 0 w 858"/>
                  <a:gd name="T3" fmla="*/ 70 h 142"/>
                  <a:gd name="T4" fmla="*/ 696 w 858"/>
                  <a:gd name="T5" fmla="*/ 141 h 142"/>
                  <a:gd name="T6" fmla="*/ 857 w 858"/>
                  <a:gd name="T7" fmla="*/ 55 h 142"/>
                  <a:gd name="T8" fmla="*/ 857 w 858"/>
                  <a:gd name="T9" fmla="*/ 0 h 142"/>
                  <a:gd name="T10" fmla="*/ 690 w 858"/>
                  <a:gd name="T11" fmla="*/ 74 h 142"/>
                  <a:gd name="T12" fmla="*/ 0 w 858"/>
                  <a:gd name="T13" fmla="*/ 9 h 142"/>
                  <a:gd name="T14" fmla="*/ 0 60000 65536"/>
                  <a:gd name="T15" fmla="*/ 0 60000 65536"/>
                  <a:gd name="T16" fmla="*/ 0 60000 65536"/>
                  <a:gd name="T17" fmla="*/ 0 60000 65536"/>
                  <a:gd name="T18" fmla="*/ 0 60000 65536"/>
                  <a:gd name="T19" fmla="*/ 0 60000 65536"/>
                  <a:gd name="T20" fmla="*/ 0 60000 65536"/>
                  <a:gd name="T21" fmla="*/ 0 w 858"/>
                  <a:gd name="T22" fmla="*/ 0 h 142"/>
                  <a:gd name="T23" fmla="*/ 858 w 858"/>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8" h="142">
                    <a:moveTo>
                      <a:pt x="0" y="9"/>
                    </a:moveTo>
                    <a:lnTo>
                      <a:pt x="0" y="70"/>
                    </a:lnTo>
                    <a:lnTo>
                      <a:pt x="696" y="141"/>
                    </a:lnTo>
                    <a:lnTo>
                      <a:pt x="857" y="55"/>
                    </a:lnTo>
                    <a:lnTo>
                      <a:pt x="857" y="0"/>
                    </a:lnTo>
                    <a:lnTo>
                      <a:pt x="690" y="74"/>
                    </a:lnTo>
                    <a:lnTo>
                      <a:pt x="0" y="9"/>
                    </a:lnTo>
                  </a:path>
                </a:pathLst>
              </a:custGeom>
              <a:solidFill>
                <a:srgbClr val="9F9F9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815" name="Freeform 157"/>
              <p:cNvSpPr/>
              <p:nvPr/>
            </p:nvSpPr>
            <p:spPr bwMode="auto">
              <a:xfrm>
                <a:off x="628" y="3508"/>
                <a:ext cx="698" cy="223"/>
              </a:xfrm>
              <a:custGeom>
                <a:avLst/>
                <a:gdLst>
                  <a:gd name="T0" fmla="*/ 0 w 698"/>
                  <a:gd name="T1" fmla="*/ 0 h 223"/>
                  <a:gd name="T2" fmla="*/ 697 w 698"/>
                  <a:gd name="T3" fmla="*/ 48 h 223"/>
                  <a:gd name="T4" fmla="*/ 697 w 698"/>
                  <a:gd name="T5" fmla="*/ 222 h 223"/>
                  <a:gd name="T6" fmla="*/ 0 w 698"/>
                  <a:gd name="T7" fmla="*/ 155 h 223"/>
                  <a:gd name="T8" fmla="*/ 0 w 698"/>
                  <a:gd name="T9" fmla="*/ 0 h 223"/>
                  <a:gd name="T10" fmla="*/ 0 60000 65536"/>
                  <a:gd name="T11" fmla="*/ 0 60000 65536"/>
                  <a:gd name="T12" fmla="*/ 0 60000 65536"/>
                  <a:gd name="T13" fmla="*/ 0 60000 65536"/>
                  <a:gd name="T14" fmla="*/ 0 60000 65536"/>
                  <a:gd name="T15" fmla="*/ 0 w 698"/>
                  <a:gd name="T16" fmla="*/ 0 h 223"/>
                  <a:gd name="T17" fmla="*/ 698 w 698"/>
                  <a:gd name="T18" fmla="*/ 223 h 223"/>
                </a:gdLst>
                <a:ahLst/>
                <a:cxnLst>
                  <a:cxn ang="T10">
                    <a:pos x="T0" y="T1"/>
                  </a:cxn>
                  <a:cxn ang="T11">
                    <a:pos x="T2" y="T3"/>
                  </a:cxn>
                  <a:cxn ang="T12">
                    <a:pos x="T4" y="T5"/>
                  </a:cxn>
                  <a:cxn ang="T13">
                    <a:pos x="T6" y="T7"/>
                  </a:cxn>
                  <a:cxn ang="T14">
                    <a:pos x="T8" y="T9"/>
                  </a:cxn>
                </a:cxnLst>
                <a:rect l="T15" t="T16" r="T17" b="T18"/>
                <a:pathLst>
                  <a:path w="698" h="223">
                    <a:moveTo>
                      <a:pt x="0" y="0"/>
                    </a:moveTo>
                    <a:lnTo>
                      <a:pt x="697" y="48"/>
                    </a:lnTo>
                    <a:lnTo>
                      <a:pt x="697" y="222"/>
                    </a:lnTo>
                    <a:lnTo>
                      <a:pt x="0" y="155"/>
                    </a:lnTo>
                    <a:lnTo>
                      <a:pt x="0" y="0"/>
                    </a:lnTo>
                  </a:path>
                </a:pathLst>
              </a:custGeom>
              <a:solidFill>
                <a:srgbClr val="C0C0C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nvGrpSpPr>
              <p:cNvPr id="185" name="Group 162"/>
              <p:cNvGrpSpPr/>
              <p:nvPr/>
            </p:nvGrpSpPr>
            <p:grpSpPr bwMode="auto">
              <a:xfrm>
                <a:off x="630" y="3549"/>
                <a:ext cx="704" cy="92"/>
                <a:chOff x="630" y="3549"/>
                <a:chExt cx="704" cy="92"/>
              </a:xfrm>
            </p:grpSpPr>
            <p:sp>
              <p:nvSpPr>
                <p:cNvPr id="1048816" name="Line 158"/>
                <p:cNvSpPr>
                  <a:spLocks noChangeShapeType="1"/>
                </p:cNvSpPr>
                <p:nvPr/>
              </p:nvSpPr>
              <p:spPr bwMode="auto">
                <a:xfrm>
                  <a:off x="630" y="3549"/>
                  <a:ext cx="703" cy="54"/>
                </a:xfrm>
                <a:prstGeom prst="line"/>
                <a:noFill/>
                <a:ln w="12700">
                  <a:solidFill>
                    <a:srgbClr val="000000"/>
                  </a:solidFill>
                  <a:round/>
                  <a:headEnd/>
                  <a:tailEnd/>
                </a:ln>
              </p:spPr>
              <p:txBody>
                <a:bodyPr/>
                <a:p>
                  <a:endParaRPr lang="en-US">
                    <a:solidFill>
                      <a:prstClr val="black"/>
                    </a:solidFill>
                  </a:endParaRPr>
                </a:p>
              </p:txBody>
            </p:sp>
            <p:sp>
              <p:nvSpPr>
                <p:cNvPr id="1048817" name="Line 159"/>
                <p:cNvSpPr>
                  <a:spLocks noChangeShapeType="1"/>
                </p:cNvSpPr>
                <p:nvPr/>
              </p:nvSpPr>
              <p:spPr bwMode="auto">
                <a:xfrm>
                  <a:off x="1146" y="3592"/>
                  <a:ext cx="147" cy="13"/>
                </a:xfrm>
                <a:prstGeom prst="line"/>
                <a:noFill/>
                <a:ln w="12700">
                  <a:solidFill>
                    <a:srgbClr val="000000"/>
                  </a:solidFill>
                  <a:round/>
                  <a:headEnd/>
                  <a:tailEnd/>
                </a:ln>
              </p:spPr>
              <p:txBody>
                <a:bodyPr/>
                <a:p>
                  <a:endParaRPr lang="en-US">
                    <a:solidFill>
                      <a:prstClr val="black"/>
                    </a:solidFill>
                  </a:endParaRPr>
                </a:p>
              </p:txBody>
            </p:sp>
            <p:sp>
              <p:nvSpPr>
                <p:cNvPr id="1048818" name="Line 160"/>
                <p:cNvSpPr>
                  <a:spLocks noChangeShapeType="1"/>
                </p:cNvSpPr>
                <p:nvPr/>
              </p:nvSpPr>
              <p:spPr bwMode="auto">
                <a:xfrm>
                  <a:off x="973" y="3579"/>
                  <a:ext cx="148" cy="12"/>
                </a:xfrm>
                <a:prstGeom prst="line"/>
                <a:noFill/>
                <a:ln w="12700">
                  <a:solidFill>
                    <a:srgbClr val="000000"/>
                  </a:solidFill>
                  <a:round/>
                  <a:headEnd/>
                  <a:tailEnd/>
                </a:ln>
              </p:spPr>
              <p:txBody>
                <a:bodyPr/>
                <a:p>
                  <a:endParaRPr lang="en-US">
                    <a:solidFill>
                      <a:prstClr val="black"/>
                    </a:solidFill>
                  </a:endParaRPr>
                </a:p>
              </p:txBody>
            </p:sp>
            <p:sp>
              <p:nvSpPr>
                <p:cNvPr id="1048819" name="Line 161"/>
                <p:cNvSpPr>
                  <a:spLocks noChangeShapeType="1"/>
                </p:cNvSpPr>
                <p:nvPr/>
              </p:nvSpPr>
              <p:spPr bwMode="auto">
                <a:xfrm>
                  <a:off x="630" y="3580"/>
                  <a:ext cx="704" cy="61"/>
                </a:xfrm>
                <a:prstGeom prst="line"/>
                <a:noFill/>
                <a:ln w="12700">
                  <a:solidFill>
                    <a:srgbClr val="000000"/>
                  </a:solidFill>
                  <a:round/>
                  <a:headEnd/>
                  <a:tailEnd/>
                </a:ln>
              </p:spPr>
              <p:txBody>
                <a:bodyPr/>
                <a:p>
                  <a:endParaRPr lang="en-US">
                    <a:solidFill>
                      <a:prstClr val="black"/>
                    </a:solidFill>
                  </a:endParaRPr>
                </a:p>
              </p:txBody>
            </p:sp>
          </p:grpSp>
        </p:grpSp>
        <p:grpSp>
          <p:nvGrpSpPr>
            <p:cNvPr id="186" name="Group 166"/>
            <p:cNvGrpSpPr/>
            <p:nvPr/>
          </p:nvGrpSpPr>
          <p:grpSpPr bwMode="auto">
            <a:xfrm>
              <a:off x="628" y="3476"/>
              <a:ext cx="866" cy="75"/>
              <a:chOff x="628" y="3476"/>
              <a:chExt cx="866" cy="75"/>
            </a:xfrm>
          </p:grpSpPr>
          <p:sp>
            <p:nvSpPr>
              <p:cNvPr id="1048820" name="Freeform 164"/>
              <p:cNvSpPr/>
              <p:nvPr/>
            </p:nvSpPr>
            <p:spPr bwMode="auto">
              <a:xfrm>
                <a:off x="628" y="3476"/>
                <a:ext cx="866" cy="75"/>
              </a:xfrm>
              <a:custGeom>
                <a:avLst/>
                <a:gdLst>
                  <a:gd name="T0" fmla="*/ 0 w 866"/>
                  <a:gd name="T1" fmla="*/ 29 h 75"/>
                  <a:gd name="T2" fmla="*/ 699 w 866"/>
                  <a:gd name="T3" fmla="*/ 74 h 75"/>
                  <a:gd name="T4" fmla="*/ 865 w 866"/>
                  <a:gd name="T5" fmla="*/ 31 h 75"/>
                  <a:gd name="T6" fmla="*/ 807 w 866"/>
                  <a:gd name="T7" fmla="*/ 25 h 75"/>
                  <a:gd name="T8" fmla="*/ 267 w 866"/>
                  <a:gd name="T9" fmla="*/ 0 h 75"/>
                  <a:gd name="T10" fmla="*/ 0 w 866"/>
                  <a:gd name="T11" fmla="*/ 29 h 75"/>
                  <a:gd name="T12" fmla="*/ 0 60000 65536"/>
                  <a:gd name="T13" fmla="*/ 0 60000 65536"/>
                  <a:gd name="T14" fmla="*/ 0 60000 65536"/>
                  <a:gd name="T15" fmla="*/ 0 60000 65536"/>
                  <a:gd name="T16" fmla="*/ 0 60000 65536"/>
                  <a:gd name="T17" fmla="*/ 0 60000 65536"/>
                  <a:gd name="T18" fmla="*/ 0 w 866"/>
                  <a:gd name="T19" fmla="*/ 0 h 75"/>
                  <a:gd name="T20" fmla="*/ 866 w 866"/>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866" h="75">
                    <a:moveTo>
                      <a:pt x="0" y="29"/>
                    </a:moveTo>
                    <a:lnTo>
                      <a:pt x="699" y="74"/>
                    </a:lnTo>
                    <a:lnTo>
                      <a:pt x="865" y="31"/>
                    </a:lnTo>
                    <a:lnTo>
                      <a:pt x="807" y="25"/>
                    </a:lnTo>
                    <a:lnTo>
                      <a:pt x="267" y="0"/>
                    </a:lnTo>
                    <a:lnTo>
                      <a:pt x="0" y="29"/>
                    </a:lnTo>
                  </a:path>
                </a:pathLst>
              </a:custGeom>
              <a:solidFill>
                <a:srgbClr val="DFDFD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821" name="Freeform 165"/>
              <p:cNvSpPr/>
              <p:nvPr/>
            </p:nvSpPr>
            <p:spPr bwMode="auto">
              <a:xfrm>
                <a:off x="827" y="3493"/>
                <a:ext cx="634" cy="46"/>
              </a:xfrm>
              <a:custGeom>
                <a:avLst/>
                <a:gdLst>
                  <a:gd name="T0" fmla="*/ 51 w 634"/>
                  <a:gd name="T1" fmla="*/ 0 h 46"/>
                  <a:gd name="T2" fmla="*/ 0 w 634"/>
                  <a:gd name="T3" fmla="*/ 17 h 46"/>
                  <a:gd name="T4" fmla="*/ 511 w 634"/>
                  <a:gd name="T5" fmla="*/ 45 h 46"/>
                  <a:gd name="T6" fmla="*/ 594 w 634"/>
                  <a:gd name="T7" fmla="*/ 25 h 46"/>
                  <a:gd name="T8" fmla="*/ 588 w 634"/>
                  <a:gd name="T9" fmla="*/ 22 h 46"/>
                  <a:gd name="T10" fmla="*/ 633 w 634"/>
                  <a:gd name="T11" fmla="*/ 11 h 46"/>
                  <a:gd name="T12" fmla="*/ 605 w 634"/>
                  <a:gd name="T13" fmla="*/ 9 h 46"/>
                  <a:gd name="T14" fmla="*/ 51 w 634"/>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634"/>
                  <a:gd name="T25" fmla="*/ 0 h 46"/>
                  <a:gd name="T26" fmla="*/ 634 w 634"/>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4" h="46">
                    <a:moveTo>
                      <a:pt x="51" y="0"/>
                    </a:moveTo>
                    <a:lnTo>
                      <a:pt x="0" y="17"/>
                    </a:lnTo>
                    <a:lnTo>
                      <a:pt x="511" y="45"/>
                    </a:lnTo>
                    <a:lnTo>
                      <a:pt x="594" y="25"/>
                    </a:lnTo>
                    <a:lnTo>
                      <a:pt x="588" y="22"/>
                    </a:lnTo>
                    <a:lnTo>
                      <a:pt x="633" y="11"/>
                    </a:lnTo>
                    <a:lnTo>
                      <a:pt x="605" y="9"/>
                    </a:lnTo>
                    <a:lnTo>
                      <a:pt x="51" y="0"/>
                    </a:lnTo>
                  </a:path>
                </a:pathLst>
              </a:custGeom>
              <a:solidFill>
                <a:srgbClr val="5F5F5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grpSp>
          <p:nvGrpSpPr>
            <p:cNvPr id="187" name="Group 197"/>
            <p:cNvGrpSpPr/>
            <p:nvPr/>
          </p:nvGrpSpPr>
          <p:grpSpPr bwMode="auto">
            <a:xfrm>
              <a:off x="1340" y="3036"/>
              <a:ext cx="158" cy="492"/>
              <a:chOff x="1340" y="3036"/>
              <a:chExt cx="158" cy="492"/>
            </a:xfrm>
          </p:grpSpPr>
          <p:grpSp>
            <p:nvGrpSpPr>
              <p:cNvPr id="188" name="Group 193"/>
              <p:cNvGrpSpPr/>
              <p:nvPr/>
            </p:nvGrpSpPr>
            <p:grpSpPr bwMode="auto">
              <a:xfrm>
                <a:off x="1402" y="3099"/>
                <a:ext cx="96" cy="412"/>
                <a:chOff x="1402" y="3099"/>
                <a:chExt cx="96" cy="412"/>
              </a:xfrm>
            </p:grpSpPr>
            <p:sp>
              <p:nvSpPr>
                <p:cNvPr id="1048822" name="Freeform 167"/>
                <p:cNvSpPr/>
                <p:nvPr/>
              </p:nvSpPr>
              <p:spPr bwMode="auto">
                <a:xfrm>
                  <a:off x="1402" y="3099"/>
                  <a:ext cx="90" cy="412"/>
                </a:xfrm>
                <a:custGeom>
                  <a:avLst/>
                  <a:gdLst>
                    <a:gd name="T0" fmla="*/ 8 w 90"/>
                    <a:gd name="T1" fmla="*/ 0 h 412"/>
                    <a:gd name="T2" fmla="*/ 89 w 90"/>
                    <a:gd name="T3" fmla="*/ 34 h 412"/>
                    <a:gd name="T4" fmla="*/ 82 w 90"/>
                    <a:gd name="T5" fmla="*/ 194 h 412"/>
                    <a:gd name="T6" fmla="*/ 73 w 90"/>
                    <a:gd name="T7" fmla="*/ 386 h 412"/>
                    <a:gd name="T8" fmla="*/ 0 w 90"/>
                    <a:gd name="T9" fmla="*/ 411 h 412"/>
                    <a:gd name="T10" fmla="*/ 8 w 90"/>
                    <a:gd name="T11" fmla="*/ 0 h 412"/>
                    <a:gd name="T12" fmla="*/ 0 60000 65536"/>
                    <a:gd name="T13" fmla="*/ 0 60000 65536"/>
                    <a:gd name="T14" fmla="*/ 0 60000 65536"/>
                    <a:gd name="T15" fmla="*/ 0 60000 65536"/>
                    <a:gd name="T16" fmla="*/ 0 60000 65536"/>
                    <a:gd name="T17" fmla="*/ 0 60000 65536"/>
                    <a:gd name="T18" fmla="*/ 0 w 90"/>
                    <a:gd name="T19" fmla="*/ 0 h 412"/>
                    <a:gd name="T20" fmla="*/ 90 w 90"/>
                    <a:gd name="T21" fmla="*/ 412 h 412"/>
                  </a:gdLst>
                  <a:ahLst/>
                  <a:cxnLst>
                    <a:cxn ang="T12">
                      <a:pos x="T0" y="T1"/>
                    </a:cxn>
                    <a:cxn ang="T13">
                      <a:pos x="T2" y="T3"/>
                    </a:cxn>
                    <a:cxn ang="T14">
                      <a:pos x="T4" y="T5"/>
                    </a:cxn>
                    <a:cxn ang="T15">
                      <a:pos x="T6" y="T7"/>
                    </a:cxn>
                    <a:cxn ang="T16">
                      <a:pos x="T8" y="T9"/>
                    </a:cxn>
                    <a:cxn ang="T17">
                      <a:pos x="T10" y="T11"/>
                    </a:cxn>
                  </a:cxnLst>
                  <a:rect l="T18" t="T19" r="T20" b="T21"/>
                  <a:pathLst>
                    <a:path w="90" h="412">
                      <a:moveTo>
                        <a:pt x="8" y="0"/>
                      </a:moveTo>
                      <a:lnTo>
                        <a:pt x="89" y="34"/>
                      </a:lnTo>
                      <a:lnTo>
                        <a:pt x="82" y="194"/>
                      </a:lnTo>
                      <a:lnTo>
                        <a:pt x="73" y="386"/>
                      </a:lnTo>
                      <a:lnTo>
                        <a:pt x="0" y="411"/>
                      </a:lnTo>
                      <a:lnTo>
                        <a:pt x="8" y="0"/>
                      </a:lnTo>
                    </a:path>
                  </a:pathLst>
                </a:custGeom>
                <a:solidFill>
                  <a:srgbClr val="9F9F9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nvGrpSpPr>
                <p:cNvPr id="189" name="Group 192"/>
                <p:cNvGrpSpPr/>
                <p:nvPr/>
              </p:nvGrpSpPr>
              <p:grpSpPr bwMode="auto">
                <a:xfrm>
                  <a:off x="1402" y="3117"/>
                  <a:ext cx="96" cy="352"/>
                  <a:chOff x="1402" y="3117"/>
                  <a:chExt cx="96" cy="352"/>
                </a:xfrm>
              </p:grpSpPr>
              <p:grpSp>
                <p:nvGrpSpPr>
                  <p:cNvPr id="190" name="Group 190"/>
                  <p:cNvGrpSpPr/>
                  <p:nvPr/>
                </p:nvGrpSpPr>
                <p:grpSpPr bwMode="auto">
                  <a:xfrm>
                    <a:off x="1402" y="3117"/>
                    <a:ext cx="96" cy="352"/>
                    <a:chOff x="1402" y="3117"/>
                    <a:chExt cx="96" cy="352"/>
                  </a:xfrm>
                </p:grpSpPr>
                <p:grpSp>
                  <p:nvGrpSpPr>
                    <p:cNvPr id="191" name="Group 180"/>
                    <p:cNvGrpSpPr/>
                    <p:nvPr/>
                  </p:nvGrpSpPr>
                  <p:grpSpPr bwMode="auto">
                    <a:xfrm>
                      <a:off x="1402" y="3117"/>
                      <a:ext cx="96" cy="211"/>
                      <a:chOff x="1402" y="3117"/>
                      <a:chExt cx="96" cy="211"/>
                    </a:xfrm>
                  </p:grpSpPr>
                  <p:grpSp>
                    <p:nvGrpSpPr>
                      <p:cNvPr id="192" name="Group 174"/>
                      <p:cNvGrpSpPr/>
                      <p:nvPr/>
                    </p:nvGrpSpPr>
                    <p:grpSpPr bwMode="auto">
                      <a:xfrm>
                        <a:off x="1409" y="3117"/>
                        <a:ext cx="89" cy="113"/>
                        <a:chOff x="1409" y="3117"/>
                        <a:chExt cx="89" cy="113"/>
                      </a:xfrm>
                    </p:grpSpPr>
                    <p:sp>
                      <p:nvSpPr>
                        <p:cNvPr id="1048823" name="Line 168"/>
                        <p:cNvSpPr>
                          <a:spLocks noChangeShapeType="1"/>
                        </p:cNvSpPr>
                        <p:nvPr/>
                      </p:nvSpPr>
                      <p:spPr bwMode="auto">
                        <a:xfrm>
                          <a:off x="1412" y="3117"/>
                          <a:ext cx="86" cy="33"/>
                        </a:xfrm>
                        <a:prstGeom prst="line"/>
                        <a:noFill/>
                        <a:ln w="12700">
                          <a:solidFill>
                            <a:srgbClr val="7F7F7F"/>
                          </a:solidFill>
                          <a:round/>
                          <a:headEnd/>
                          <a:tailEnd/>
                        </a:ln>
                      </p:spPr>
                      <p:txBody>
                        <a:bodyPr/>
                        <a:p>
                          <a:endParaRPr lang="en-US">
                            <a:solidFill>
                              <a:prstClr val="black"/>
                            </a:solidFill>
                          </a:endParaRPr>
                        </a:p>
                      </p:txBody>
                    </p:sp>
                    <p:sp>
                      <p:nvSpPr>
                        <p:cNvPr id="1048824" name="Line 169"/>
                        <p:cNvSpPr>
                          <a:spLocks noChangeShapeType="1"/>
                        </p:cNvSpPr>
                        <p:nvPr/>
                      </p:nvSpPr>
                      <p:spPr bwMode="auto">
                        <a:xfrm>
                          <a:off x="1410" y="3135"/>
                          <a:ext cx="86" cy="30"/>
                        </a:xfrm>
                        <a:prstGeom prst="line"/>
                        <a:noFill/>
                        <a:ln w="12700">
                          <a:solidFill>
                            <a:srgbClr val="7F7F7F"/>
                          </a:solidFill>
                          <a:round/>
                          <a:headEnd/>
                          <a:tailEnd/>
                        </a:ln>
                      </p:spPr>
                      <p:txBody>
                        <a:bodyPr/>
                        <a:p>
                          <a:endParaRPr lang="en-US">
                            <a:solidFill>
                              <a:prstClr val="black"/>
                            </a:solidFill>
                          </a:endParaRPr>
                        </a:p>
                      </p:txBody>
                    </p:sp>
                    <p:sp>
                      <p:nvSpPr>
                        <p:cNvPr id="1048825" name="Line 170"/>
                        <p:cNvSpPr>
                          <a:spLocks noChangeShapeType="1"/>
                        </p:cNvSpPr>
                        <p:nvPr/>
                      </p:nvSpPr>
                      <p:spPr bwMode="auto">
                        <a:xfrm>
                          <a:off x="1411" y="3154"/>
                          <a:ext cx="85" cy="28"/>
                        </a:xfrm>
                        <a:prstGeom prst="line"/>
                        <a:noFill/>
                        <a:ln w="12700">
                          <a:solidFill>
                            <a:srgbClr val="7F7F7F"/>
                          </a:solidFill>
                          <a:round/>
                          <a:headEnd/>
                          <a:tailEnd/>
                        </a:ln>
                      </p:spPr>
                      <p:txBody>
                        <a:bodyPr/>
                        <a:p>
                          <a:endParaRPr lang="en-US">
                            <a:solidFill>
                              <a:prstClr val="black"/>
                            </a:solidFill>
                          </a:endParaRPr>
                        </a:p>
                      </p:txBody>
                    </p:sp>
                    <p:sp>
                      <p:nvSpPr>
                        <p:cNvPr id="1048826" name="Line 171"/>
                        <p:cNvSpPr>
                          <a:spLocks noChangeShapeType="1"/>
                        </p:cNvSpPr>
                        <p:nvPr/>
                      </p:nvSpPr>
                      <p:spPr bwMode="auto">
                        <a:xfrm>
                          <a:off x="1410" y="3172"/>
                          <a:ext cx="86" cy="26"/>
                        </a:xfrm>
                        <a:prstGeom prst="line"/>
                        <a:noFill/>
                        <a:ln w="12700">
                          <a:solidFill>
                            <a:srgbClr val="7F7F7F"/>
                          </a:solidFill>
                          <a:round/>
                          <a:headEnd/>
                          <a:tailEnd/>
                        </a:ln>
                      </p:spPr>
                      <p:txBody>
                        <a:bodyPr/>
                        <a:p>
                          <a:endParaRPr lang="en-US">
                            <a:solidFill>
                              <a:prstClr val="black"/>
                            </a:solidFill>
                          </a:endParaRPr>
                        </a:p>
                      </p:txBody>
                    </p:sp>
                    <p:sp>
                      <p:nvSpPr>
                        <p:cNvPr id="1048827" name="Line 172"/>
                        <p:cNvSpPr>
                          <a:spLocks noChangeShapeType="1"/>
                        </p:cNvSpPr>
                        <p:nvPr/>
                      </p:nvSpPr>
                      <p:spPr bwMode="auto">
                        <a:xfrm>
                          <a:off x="1409" y="3190"/>
                          <a:ext cx="86" cy="24"/>
                        </a:xfrm>
                        <a:prstGeom prst="line"/>
                        <a:noFill/>
                        <a:ln w="12700">
                          <a:solidFill>
                            <a:srgbClr val="7F7F7F"/>
                          </a:solidFill>
                          <a:round/>
                          <a:headEnd/>
                          <a:tailEnd/>
                        </a:ln>
                      </p:spPr>
                      <p:txBody>
                        <a:bodyPr/>
                        <a:p>
                          <a:endParaRPr lang="en-US">
                            <a:solidFill>
                              <a:prstClr val="black"/>
                            </a:solidFill>
                          </a:endParaRPr>
                        </a:p>
                      </p:txBody>
                    </p:sp>
                    <p:sp>
                      <p:nvSpPr>
                        <p:cNvPr id="1048828" name="Line 173"/>
                        <p:cNvSpPr>
                          <a:spLocks noChangeShapeType="1"/>
                        </p:cNvSpPr>
                        <p:nvPr/>
                      </p:nvSpPr>
                      <p:spPr bwMode="auto">
                        <a:xfrm>
                          <a:off x="1409" y="3208"/>
                          <a:ext cx="85" cy="22"/>
                        </a:xfrm>
                        <a:prstGeom prst="line"/>
                        <a:noFill/>
                        <a:ln w="12700">
                          <a:solidFill>
                            <a:srgbClr val="7F7F7F"/>
                          </a:solidFill>
                          <a:round/>
                          <a:headEnd/>
                          <a:tailEnd/>
                        </a:ln>
                      </p:spPr>
                      <p:txBody>
                        <a:bodyPr/>
                        <a:p>
                          <a:endParaRPr lang="en-US">
                            <a:solidFill>
                              <a:prstClr val="black"/>
                            </a:solidFill>
                          </a:endParaRPr>
                        </a:p>
                      </p:txBody>
                    </p:sp>
                  </p:grpSp>
                  <p:sp>
                    <p:nvSpPr>
                      <p:cNvPr id="1048829" name="Line 175"/>
                      <p:cNvSpPr>
                        <a:spLocks noChangeShapeType="1"/>
                      </p:cNvSpPr>
                      <p:nvPr/>
                    </p:nvSpPr>
                    <p:spPr bwMode="auto">
                      <a:xfrm>
                        <a:off x="1402" y="3245"/>
                        <a:ext cx="89" cy="18"/>
                      </a:xfrm>
                      <a:prstGeom prst="line"/>
                      <a:noFill/>
                      <a:ln w="12700">
                        <a:solidFill>
                          <a:srgbClr val="7F7F7F"/>
                        </a:solidFill>
                        <a:round/>
                        <a:headEnd/>
                        <a:tailEnd/>
                      </a:ln>
                    </p:spPr>
                    <p:txBody>
                      <a:bodyPr/>
                      <a:p>
                        <a:endParaRPr lang="en-US">
                          <a:solidFill>
                            <a:prstClr val="black"/>
                          </a:solidFill>
                        </a:endParaRPr>
                      </a:p>
                    </p:txBody>
                  </p:sp>
                  <p:sp>
                    <p:nvSpPr>
                      <p:cNvPr id="1048830" name="Line 176"/>
                      <p:cNvSpPr>
                        <a:spLocks noChangeShapeType="1"/>
                      </p:cNvSpPr>
                      <p:nvPr/>
                    </p:nvSpPr>
                    <p:spPr bwMode="auto">
                      <a:xfrm>
                        <a:off x="1403" y="3263"/>
                        <a:ext cx="87" cy="15"/>
                      </a:xfrm>
                      <a:prstGeom prst="line"/>
                      <a:noFill/>
                      <a:ln w="12700">
                        <a:solidFill>
                          <a:srgbClr val="7F7F7F"/>
                        </a:solidFill>
                        <a:round/>
                        <a:headEnd/>
                        <a:tailEnd/>
                      </a:ln>
                    </p:spPr>
                    <p:txBody>
                      <a:bodyPr/>
                      <a:p>
                        <a:endParaRPr lang="en-US">
                          <a:solidFill>
                            <a:prstClr val="black"/>
                          </a:solidFill>
                        </a:endParaRPr>
                      </a:p>
                    </p:txBody>
                  </p:sp>
                  <p:sp>
                    <p:nvSpPr>
                      <p:cNvPr id="1048831" name="Line 177"/>
                      <p:cNvSpPr>
                        <a:spLocks noChangeShapeType="1"/>
                      </p:cNvSpPr>
                      <p:nvPr/>
                    </p:nvSpPr>
                    <p:spPr bwMode="auto">
                      <a:xfrm>
                        <a:off x="1402" y="3282"/>
                        <a:ext cx="87" cy="13"/>
                      </a:xfrm>
                      <a:prstGeom prst="line"/>
                      <a:noFill/>
                      <a:ln w="12700">
                        <a:solidFill>
                          <a:srgbClr val="7F7F7F"/>
                        </a:solidFill>
                        <a:round/>
                        <a:headEnd/>
                        <a:tailEnd/>
                      </a:ln>
                    </p:spPr>
                    <p:txBody>
                      <a:bodyPr/>
                      <a:p>
                        <a:endParaRPr lang="en-US">
                          <a:solidFill>
                            <a:prstClr val="black"/>
                          </a:solidFill>
                        </a:endParaRPr>
                      </a:p>
                    </p:txBody>
                  </p:sp>
                  <p:sp>
                    <p:nvSpPr>
                      <p:cNvPr id="1048832" name="Line 178"/>
                      <p:cNvSpPr>
                        <a:spLocks noChangeShapeType="1"/>
                      </p:cNvSpPr>
                      <p:nvPr/>
                    </p:nvSpPr>
                    <p:spPr bwMode="auto">
                      <a:xfrm>
                        <a:off x="1403" y="3301"/>
                        <a:ext cx="86" cy="10"/>
                      </a:xfrm>
                      <a:prstGeom prst="line"/>
                      <a:noFill/>
                      <a:ln w="12700">
                        <a:solidFill>
                          <a:srgbClr val="7F7F7F"/>
                        </a:solidFill>
                        <a:round/>
                        <a:headEnd/>
                        <a:tailEnd/>
                      </a:ln>
                    </p:spPr>
                    <p:txBody>
                      <a:bodyPr/>
                      <a:p>
                        <a:endParaRPr lang="en-US">
                          <a:solidFill>
                            <a:prstClr val="black"/>
                          </a:solidFill>
                        </a:endParaRPr>
                      </a:p>
                    </p:txBody>
                  </p:sp>
                  <p:sp>
                    <p:nvSpPr>
                      <p:cNvPr id="1048833" name="Line 179"/>
                      <p:cNvSpPr>
                        <a:spLocks noChangeShapeType="1"/>
                      </p:cNvSpPr>
                      <p:nvPr/>
                    </p:nvSpPr>
                    <p:spPr bwMode="auto">
                      <a:xfrm>
                        <a:off x="1404" y="3320"/>
                        <a:ext cx="85" cy="8"/>
                      </a:xfrm>
                      <a:prstGeom prst="line"/>
                      <a:noFill/>
                      <a:ln w="12700">
                        <a:solidFill>
                          <a:srgbClr val="7F7F7F"/>
                        </a:solidFill>
                        <a:round/>
                        <a:headEnd/>
                        <a:tailEnd/>
                      </a:ln>
                    </p:spPr>
                    <p:txBody>
                      <a:bodyPr/>
                      <a:p>
                        <a:endParaRPr lang="en-US">
                          <a:solidFill>
                            <a:prstClr val="black"/>
                          </a:solidFill>
                        </a:endParaRPr>
                      </a:p>
                    </p:txBody>
                  </p:sp>
                </p:grpSp>
                <p:grpSp>
                  <p:nvGrpSpPr>
                    <p:cNvPr id="193" name="Group 189"/>
                    <p:cNvGrpSpPr/>
                    <p:nvPr/>
                  </p:nvGrpSpPr>
                  <p:grpSpPr bwMode="auto">
                    <a:xfrm>
                      <a:off x="1403" y="3339"/>
                      <a:ext cx="84" cy="130"/>
                      <a:chOff x="1403" y="3339"/>
                      <a:chExt cx="84" cy="130"/>
                    </a:xfrm>
                  </p:grpSpPr>
                  <p:sp>
                    <p:nvSpPr>
                      <p:cNvPr id="1048834" name="Line 181"/>
                      <p:cNvSpPr>
                        <a:spLocks noChangeShapeType="1"/>
                      </p:cNvSpPr>
                      <p:nvPr/>
                    </p:nvSpPr>
                    <p:spPr bwMode="auto">
                      <a:xfrm>
                        <a:off x="1404" y="3339"/>
                        <a:ext cx="83" cy="5"/>
                      </a:xfrm>
                      <a:prstGeom prst="line"/>
                      <a:noFill/>
                      <a:ln w="12700">
                        <a:solidFill>
                          <a:srgbClr val="7F7F7F"/>
                        </a:solidFill>
                        <a:round/>
                        <a:headEnd/>
                        <a:tailEnd/>
                      </a:ln>
                    </p:spPr>
                    <p:txBody>
                      <a:bodyPr/>
                      <a:p>
                        <a:endParaRPr lang="en-US">
                          <a:solidFill>
                            <a:prstClr val="black"/>
                          </a:solidFill>
                        </a:endParaRPr>
                      </a:p>
                    </p:txBody>
                  </p:sp>
                  <p:sp>
                    <p:nvSpPr>
                      <p:cNvPr id="1048835" name="Line 182"/>
                      <p:cNvSpPr>
                        <a:spLocks noChangeShapeType="1"/>
                      </p:cNvSpPr>
                      <p:nvPr/>
                    </p:nvSpPr>
                    <p:spPr bwMode="auto">
                      <a:xfrm>
                        <a:off x="1405" y="3357"/>
                        <a:ext cx="81" cy="3"/>
                      </a:xfrm>
                      <a:prstGeom prst="line"/>
                      <a:noFill/>
                      <a:ln w="12700">
                        <a:solidFill>
                          <a:srgbClr val="7F7F7F"/>
                        </a:solidFill>
                        <a:round/>
                        <a:headEnd/>
                        <a:tailEnd/>
                      </a:ln>
                    </p:spPr>
                    <p:txBody>
                      <a:bodyPr/>
                      <a:p>
                        <a:endParaRPr lang="en-US">
                          <a:solidFill>
                            <a:prstClr val="black"/>
                          </a:solidFill>
                        </a:endParaRPr>
                      </a:p>
                    </p:txBody>
                  </p:sp>
                  <p:sp>
                    <p:nvSpPr>
                      <p:cNvPr id="1048836" name="Line 183"/>
                      <p:cNvSpPr>
                        <a:spLocks noChangeShapeType="1"/>
                      </p:cNvSpPr>
                      <p:nvPr/>
                    </p:nvSpPr>
                    <p:spPr bwMode="auto">
                      <a:xfrm>
                        <a:off x="1404" y="3377"/>
                        <a:ext cx="81" cy="0"/>
                      </a:xfrm>
                      <a:prstGeom prst="line"/>
                      <a:noFill/>
                      <a:ln w="12700">
                        <a:solidFill>
                          <a:srgbClr val="7F7F7F"/>
                        </a:solidFill>
                        <a:round/>
                        <a:headEnd/>
                        <a:tailEnd/>
                      </a:ln>
                    </p:spPr>
                    <p:txBody>
                      <a:bodyPr/>
                      <a:p>
                        <a:endParaRPr lang="en-US">
                          <a:solidFill>
                            <a:prstClr val="black"/>
                          </a:solidFill>
                        </a:endParaRPr>
                      </a:p>
                    </p:txBody>
                  </p:sp>
                  <p:sp>
                    <p:nvSpPr>
                      <p:cNvPr id="1048837" name="Line 184"/>
                      <p:cNvSpPr>
                        <a:spLocks noChangeShapeType="1"/>
                      </p:cNvSpPr>
                      <p:nvPr/>
                    </p:nvSpPr>
                    <p:spPr bwMode="auto">
                      <a:xfrm flipV="1">
                        <a:off x="1404" y="3393"/>
                        <a:ext cx="81" cy="2"/>
                      </a:xfrm>
                      <a:prstGeom prst="line"/>
                      <a:noFill/>
                      <a:ln w="12700">
                        <a:solidFill>
                          <a:srgbClr val="7F7F7F"/>
                        </a:solidFill>
                        <a:round/>
                        <a:headEnd/>
                        <a:tailEnd/>
                      </a:ln>
                    </p:spPr>
                    <p:txBody>
                      <a:bodyPr/>
                      <a:p>
                        <a:endParaRPr lang="en-US">
                          <a:solidFill>
                            <a:prstClr val="black"/>
                          </a:solidFill>
                        </a:endParaRPr>
                      </a:p>
                    </p:txBody>
                  </p:sp>
                  <p:sp>
                    <p:nvSpPr>
                      <p:cNvPr id="1048838" name="Line 185"/>
                      <p:cNvSpPr>
                        <a:spLocks noChangeShapeType="1"/>
                      </p:cNvSpPr>
                      <p:nvPr/>
                    </p:nvSpPr>
                    <p:spPr bwMode="auto">
                      <a:xfrm flipV="1">
                        <a:off x="1404" y="3409"/>
                        <a:ext cx="79" cy="4"/>
                      </a:xfrm>
                      <a:prstGeom prst="line"/>
                      <a:noFill/>
                      <a:ln w="12700">
                        <a:solidFill>
                          <a:srgbClr val="7F7F7F"/>
                        </a:solidFill>
                        <a:round/>
                        <a:headEnd/>
                        <a:tailEnd/>
                      </a:ln>
                    </p:spPr>
                    <p:txBody>
                      <a:bodyPr/>
                      <a:p>
                        <a:endParaRPr lang="en-US">
                          <a:solidFill>
                            <a:prstClr val="black"/>
                          </a:solidFill>
                        </a:endParaRPr>
                      </a:p>
                    </p:txBody>
                  </p:sp>
                  <p:sp>
                    <p:nvSpPr>
                      <p:cNvPr id="1048839" name="Line 186"/>
                      <p:cNvSpPr>
                        <a:spLocks noChangeShapeType="1"/>
                      </p:cNvSpPr>
                      <p:nvPr/>
                    </p:nvSpPr>
                    <p:spPr bwMode="auto">
                      <a:xfrm flipV="1">
                        <a:off x="1404" y="3426"/>
                        <a:ext cx="79" cy="6"/>
                      </a:xfrm>
                      <a:prstGeom prst="line"/>
                      <a:noFill/>
                      <a:ln w="12700">
                        <a:solidFill>
                          <a:srgbClr val="7F7F7F"/>
                        </a:solidFill>
                        <a:round/>
                        <a:headEnd/>
                        <a:tailEnd/>
                      </a:ln>
                    </p:spPr>
                    <p:txBody>
                      <a:bodyPr/>
                      <a:p>
                        <a:endParaRPr lang="en-US">
                          <a:solidFill>
                            <a:prstClr val="black"/>
                          </a:solidFill>
                        </a:endParaRPr>
                      </a:p>
                    </p:txBody>
                  </p:sp>
                  <p:sp>
                    <p:nvSpPr>
                      <p:cNvPr id="1048840" name="Line 187"/>
                      <p:cNvSpPr>
                        <a:spLocks noChangeShapeType="1"/>
                      </p:cNvSpPr>
                      <p:nvPr/>
                    </p:nvSpPr>
                    <p:spPr bwMode="auto">
                      <a:xfrm flipV="1">
                        <a:off x="1403" y="3441"/>
                        <a:ext cx="80" cy="9"/>
                      </a:xfrm>
                      <a:prstGeom prst="line"/>
                      <a:noFill/>
                      <a:ln w="12700">
                        <a:solidFill>
                          <a:srgbClr val="7F7F7F"/>
                        </a:solidFill>
                        <a:round/>
                        <a:headEnd/>
                        <a:tailEnd/>
                      </a:ln>
                    </p:spPr>
                    <p:txBody>
                      <a:bodyPr/>
                      <a:p>
                        <a:endParaRPr lang="en-US">
                          <a:solidFill>
                            <a:prstClr val="black"/>
                          </a:solidFill>
                        </a:endParaRPr>
                      </a:p>
                    </p:txBody>
                  </p:sp>
                  <p:sp>
                    <p:nvSpPr>
                      <p:cNvPr id="1048841" name="Line 188"/>
                      <p:cNvSpPr>
                        <a:spLocks noChangeShapeType="1"/>
                      </p:cNvSpPr>
                      <p:nvPr/>
                    </p:nvSpPr>
                    <p:spPr bwMode="auto">
                      <a:xfrm flipV="1">
                        <a:off x="1404" y="3458"/>
                        <a:ext cx="77" cy="11"/>
                      </a:xfrm>
                      <a:prstGeom prst="line"/>
                      <a:noFill/>
                      <a:ln w="12700">
                        <a:solidFill>
                          <a:srgbClr val="7F7F7F"/>
                        </a:solidFill>
                        <a:round/>
                        <a:headEnd/>
                        <a:tailEnd/>
                      </a:ln>
                    </p:spPr>
                    <p:txBody>
                      <a:bodyPr/>
                      <a:p>
                        <a:endParaRPr lang="en-US">
                          <a:solidFill>
                            <a:prstClr val="black"/>
                          </a:solidFill>
                        </a:endParaRPr>
                      </a:p>
                    </p:txBody>
                  </p:sp>
                </p:grpSp>
              </p:grpSp>
              <p:sp>
                <p:nvSpPr>
                  <p:cNvPr id="1048842" name="Line 191"/>
                  <p:cNvSpPr>
                    <a:spLocks noChangeShapeType="1"/>
                  </p:cNvSpPr>
                  <p:nvPr/>
                </p:nvSpPr>
                <p:spPr bwMode="auto">
                  <a:xfrm>
                    <a:off x="1407" y="3227"/>
                    <a:ext cx="85" cy="19"/>
                  </a:xfrm>
                  <a:prstGeom prst="line"/>
                  <a:noFill/>
                  <a:ln w="12700">
                    <a:solidFill>
                      <a:srgbClr val="7F7F7F"/>
                    </a:solidFill>
                    <a:round/>
                    <a:headEnd/>
                    <a:tailEnd/>
                  </a:ln>
                </p:spPr>
                <p:txBody>
                  <a:bodyPr/>
                  <a:p>
                    <a:endParaRPr lang="en-US">
                      <a:solidFill>
                        <a:prstClr val="black"/>
                      </a:solidFill>
                    </a:endParaRPr>
                  </a:p>
                </p:txBody>
              </p:sp>
            </p:grpSp>
          </p:grpSp>
          <p:grpSp>
            <p:nvGrpSpPr>
              <p:cNvPr id="194" name="Group 196"/>
              <p:cNvGrpSpPr/>
              <p:nvPr/>
            </p:nvGrpSpPr>
            <p:grpSpPr bwMode="auto">
              <a:xfrm>
                <a:off x="1340" y="3036"/>
                <a:ext cx="78" cy="492"/>
                <a:chOff x="1340" y="3036"/>
                <a:chExt cx="78" cy="492"/>
              </a:xfrm>
            </p:grpSpPr>
            <p:sp>
              <p:nvSpPr>
                <p:cNvPr id="1048843" name="Freeform 194"/>
                <p:cNvSpPr/>
                <p:nvPr/>
              </p:nvSpPr>
              <p:spPr bwMode="auto">
                <a:xfrm>
                  <a:off x="1340" y="3036"/>
                  <a:ext cx="78" cy="492"/>
                </a:xfrm>
                <a:custGeom>
                  <a:avLst/>
                  <a:gdLst>
                    <a:gd name="T0" fmla="*/ 18 w 78"/>
                    <a:gd name="T1" fmla="*/ 0 h 492"/>
                    <a:gd name="T2" fmla="*/ 72 w 78"/>
                    <a:gd name="T3" fmla="*/ 25 h 492"/>
                    <a:gd name="T4" fmla="*/ 77 w 78"/>
                    <a:gd name="T5" fmla="*/ 31 h 492"/>
                    <a:gd name="T6" fmla="*/ 61 w 78"/>
                    <a:gd name="T7" fmla="*/ 471 h 492"/>
                    <a:gd name="T8" fmla="*/ 53 w 78"/>
                    <a:gd name="T9" fmla="*/ 477 h 492"/>
                    <a:gd name="T10" fmla="*/ 0 w 78"/>
                    <a:gd name="T11" fmla="*/ 491 h 492"/>
                    <a:gd name="T12" fmla="*/ 6 w 78"/>
                    <a:gd name="T13" fmla="*/ 483 h 492"/>
                    <a:gd name="T14" fmla="*/ 7 w 78"/>
                    <a:gd name="T15" fmla="*/ 477 h 492"/>
                    <a:gd name="T16" fmla="*/ 18 w 78"/>
                    <a:gd name="T17" fmla="*/ 0 h 4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492"/>
                    <a:gd name="T29" fmla="*/ 78 w 78"/>
                    <a:gd name="T30" fmla="*/ 492 h 4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492">
                      <a:moveTo>
                        <a:pt x="18" y="0"/>
                      </a:moveTo>
                      <a:lnTo>
                        <a:pt x="72" y="25"/>
                      </a:lnTo>
                      <a:lnTo>
                        <a:pt x="77" y="31"/>
                      </a:lnTo>
                      <a:lnTo>
                        <a:pt x="61" y="471"/>
                      </a:lnTo>
                      <a:lnTo>
                        <a:pt x="53" y="477"/>
                      </a:lnTo>
                      <a:lnTo>
                        <a:pt x="0" y="491"/>
                      </a:lnTo>
                      <a:lnTo>
                        <a:pt x="6" y="483"/>
                      </a:lnTo>
                      <a:lnTo>
                        <a:pt x="7" y="477"/>
                      </a:lnTo>
                      <a:lnTo>
                        <a:pt x="18" y="0"/>
                      </a:lnTo>
                    </a:path>
                  </a:pathLst>
                </a:custGeom>
                <a:solidFill>
                  <a:srgbClr val="BFBFB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844" name="Arc 195"/>
                <p:cNvSpPr/>
                <p:nvPr/>
              </p:nvSpPr>
              <p:spPr bwMode="auto">
                <a:xfrm>
                  <a:off x="1414" y="3061"/>
                  <a:ext cx="4" cy="6"/>
                </a:xfrm>
                <a:custGeom>
                  <a:avLst/>
                  <a:gdLst>
                    <a:gd name="T0" fmla="*/ 0 w 21252"/>
                    <a:gd name="T1" fmla="*/ 0 h 21600"/>
                    <a:gd name="T2" fmla="*/ 0 w 21252"/>
                    <a:gd name="T3" fmla="*/ 0 h 21600"/>
                    <a:gd name="T4" fmla="*/ 0 w 21252"/>
                    <a:gd name="T5" fmla="*/ 0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solidFill>
                  <a:srgbClr val="BFBFB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grpSp>
        <p:grpSp>
          <p:nvGrpSpPr>
            <p:cNvPr id="195" name="Group 209"/>
            <p:cNvGrpSpPr/>
            <p:nvPr/>
          </p:nvGrpSpPr>
          <p:grpSpPr bwMode="auto">
            <a:xfrm>
              <a:off x="1373" y="3788"/>
              <a:ext cx="272" cy="101"/>
              <a:chOff x="1373" y="3788"/>
              <a:chExt cx="272" cy="101"/>
            </a:xfrm>
          </p:grpSpPr>
          <p:sp>
            <p:nvSpPr>
              <p:cNvPr id="1048845" name="Freeform 198"/>
              <p:cNvSpPr/>
              <p:nvPr/>
            </p:nvSpPr>
            <p:spPr bwMode="auto">
              <a:xfrm>
                <a:off x="1373" y="3788"/>
                <a:ext cx="272" cy="71"/>
              </a:xfrm>
              <a:custGeom>
                <a:avLst/>
                <a:gdLst>
                  <a:gd name="T0" fmla="*/ 0 w 272"/>
                  <a:gd name="T1" fmla="*/ 0 h 71"/>
                  <a:gd name="T2" fmla="*/ 50 w 272"/>
                  <a:gd name="T3" fmla="*/ 3 h 71"/>
                  <a:gd name="T4" fmla="*/ 88 w 272"/>
                  <a:gd name="T5" fmla="*/ 5 h 71"/>
                  <a:gd name="T6" fmla="*/ 121 w 272"/>
                  <a:gd name="T7" fmla="*/ 9 h 71"/>
                  <a:gd name="T8" fmla="*/ 155 w 272"/>
                  <a:gd name="T9" fmla="*/ 13 h 71"/>
                  <a:gd name="T10" fmla="*/ 178 w 272"/>
                  <a:gd name="T11" fmla="*/ 16 h 71"/>
                  <a:gd name="T12" fmla="*/ 207 w 272"/>
                  <a:gd name="T13" fmla="*/ 21 h 71"/>
                  <a:gd name="T14" fmla="*/ 223 w 272"/>
                  <a:gd name="T15" fmla="*/ 24 h 71"/>
                  <a:gd name="T16" fmla="*/ 235 w 272"/>
                  <a:gd name="T17" fmla="*/ 27 h 71"/>
                  <a:gd name="T18" fmla="*/ 242 w 272"/>
                  <a:gd name="T19" fmla="*/ 28 h 71"/>
                  <a:gd name="T20" fmla="*/ 247 w 272"/>
                  <a:gd name="T21" fmla="*/ 30 h 71"/>
                  <a:gd name="T22" fmla="*/ 254 w 272"/>
                  <a:gd name="T23" fmla="*/ 32 h 71"/>
                  <a:gd name="T24" fmla="*/ 261 w 272"/>
                  <a:gd name="T25" fmla="*/ 34 h 71"/>
                  <a:gd name="T26" fmla="*/ 267 w 272"/>
                  <a:gd name="T27" fmla="*/ 38 h 71"/>
                  <a:gd name="T28" fmla="*/ 270 w 272"/>
                  <a:gd name="T29" fmla="*/ 42 h 71"/>
                  <a:gd name="T30" fmla="*/ 271 w 272"/>
                  <a:gd name="T31" fmla="*/ 45 h 71"/>
                  <a:gd name="T32" fmla="*/ 269 w 272"/>
                  <a:gd name="T33" fmla="*/ 49 h 71"/>
                  <a:gd name="T34" fmla="*/ 267 w 272"/>
                  <a:gd name="T35" fmla="*/ 54 h 71"/>
                  <a:gd name="T36" fmla="*/ 264 w 272"/>
                  <a:gd name="T37" fmla="*/ 58 h 71"/>
                  <a:gd name="T38" fmla="*/ 259 w 272"/>
                  <a:gd name="T39" fmla="*/ 61 h 71"/>
                  <a:gd name="T40" fmla="*/ 253 w 272"/>
                  <a:gd name="T41" fmla="*/ 65 h 71"/>
                  <a:gd name="T42" fmla="*/ 247 w 272"/>
                  <a:gd name="T43" fmla="*/ 68 h 71"/>
                  <a:gd name="T44" fmla="*/ 240 w 272"/>
                  <a:gd name="T45" fmla="*/ 69 h 71"/>
                  <a:gd name="T46" fmla="*/ 231 w 272"/>
                  <a:gd name="T47" fmla="*/ 70 h 71"/>
                  <a:gd name="T48" fmla="*/ 222 w 272"/>
                  <a:gd name="T49" fmla="*/ 70 h 71"/>
                  <a:gd name="T50" fmla="*/ 212 w 272"/>
                  <a:gd name="T51" fmla="*/ 70 h 71"/>
                  <a:gd name="T52" fmla="*/ 197 w 272"/>
                  <a:gd name="T53" fmla="*/ 67 h 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72"/>
                  <a:gd name="T82" fmla="*/ 0 h 71"/>
                  <a:gd name="T83" fmla="*/ 272 w 272"/>
                  <a:gd name="T84" fmla="*/ 71 h 7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72" h="71">
                    <a:moveTo>
                      <a:pt x="0" y="0"/>
                    </a:moveTo>
                    <a:lnTo>
                      <a:pt x="50" y="3"/>
                    </a:lnTo>
                    <a:lnTo>
                      <a:pt x="88" y="5"/>
                    </a:lnTo>
                    <a:lnTo>
                      <a:pt x="121" y="9"/>
                    </a:lnTo>
                    <a:lnTo>
                      <a:pt x="155" y="13"/>
                    </a:lnTo>
                    <a:lnTo>
                      <a:pt x="178" y="16"/>
                    </a:lnTo>
                    <a:lnTo>
                      <a:pt x="207" y="21"/>
                    </a:lnTo>
                    <a:lnTo>
                      <a:pt x="223" y="24"/>
                    </a:lnTo>
                    <a:lnTo>
                      <a:pt x="235" y="27"/>
                    </a:lnTo>
                    <a:lnTo>
                      <a:pt x="242" y="28"/>
                    </a:lnTo>
                    <a:lnTo>
                      <a:pt x="247" y="30"/>
                    </a:lnTo>
                    <a:lnTo>
                      <a:pt x="254" y="32"/>
                    </a:lnTo>
                    <a:lnTo>
                      <a:pt x="261" y="34"/>
                    </a:lnTo>
                    <a:lnTo>
                      <a:pt x="267" y="38"/>
                    </a:lnTo>
                    <a:lnTo>
                      <a:pt x="270" y="42"/>
                    </a:lnTo>
                    <a:lnTo>
                      <a:pt x="271" y="45"/>
                    </a:lnTo>
                    <a:lnTo>
                      <a:pt x="269" y="49"/>
                    </a:lnTo>
                    <a:lnTo>
                      <a:pt x="267" y="54"/>
                    </a:lnTo>
                    <a:lnTo>
                      <a:pt x="264" y="58"/>
                    </a:lnTo>
                    <a:lnTo>
                      <a:pt x="259" y="61"/>
                    </a:lnTo>
                    <a:lnTo>
                      <a:pt x="253" y="65"/>
                    </a:lnTo>
                    <a:lnTo>
                      <a:pt x="247" y="68"/>
                    </a:lnTo>
                    <a:lnTo>
                      <a:pt x="240" y="69"/>
                    </a:lnTo>
                    <a:lnTo>
                      <a:pt x="231" y="70"/>
                    </a:lnTo>
                    <a:lnTo>
                      <a:pt x="222" y="70"/>
                    </a:lnTo>
                    <a:lnTo>
                      <a:pt x="212" y="70"/>
                    </a:lnTo>
                    <a:lnTo>
                      <a:pt x="197" y="67"/>
                    </a:lnTo>
                  </a:path>
                </a:pathLst>
              </a:custGeom>
              <a:noFill/>
              <a:ln w="12700" cap="rnd">
                <a:solidFill>
                  <a:srgbClr val="C0C0C0"/>
                </a:solidFill>
                <a:round/>
                <a:headEnd/>
                <a:tailEnd/>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nvGrpSpPr>
              <p:cNvPr id="196" name="Group 208"/>
              <p:cNvGrpSpPr/>
              <p:nvPr/>
            </p:nvGrpSpPr>
            <p:grpSpPr bwMode="auto">
              <a:xfrm>
                <a:off x="1384" y="3823"/>
                <a:ext cx="189" cy="66"/>
                <a:chOff x="1384" y="3823"/>
                <a:chExt cx="189" cy="66"/>
              </a:xfrm>
            </p:grpSpPr>
            <p:grpSp>
              <p:nvGrpSpPr>
                <p:cNvPr id="197" name="Group 203"/>
                <p:cNvGrpSpPr/>
                <p:nvPr/>
              </p:nvGrpSpPr>
              <p:grpSpPr bwMode="auto">
                <a:xfrm>
                  <a:off x="1384" y="3823"/>
                  <a:ext cx="183" cy="66"/>
                  <a:chOff x="1384" y="3823"/>
                  <a:chExt cx="183" cy="66"/>
                </a:xfrm>
              </p:grpSpPr>
              <p:sp>
                <p:nvSpPr>
                  <p:cNvPr id="1048846" name="Freeform 199"/>
                  <p:cNvSpPr/>
                  <p:nvPr/>
                </p:nvSpPr>
                <p:spPr bwMode="auto">
                  <a:xfrm>
                    <a:off x="1384" y="3823"/>
                    <a:ext cx="111" cy="40"/>
                  </a:xfrm>
                  <a:custGeom>
                    <a:avLst/>
                    <a:gdLst>
                      <a:gd name="T0" fmla="*/ 0 w 111"/>
                      <a:gd name="T1" fmla="*/ 24 h 40"/>
                      <a:gd name="T2" fmla="*/ 29 w 111"/>
                      <a:gd name="T3" fmla="*/ 0 h 40"/>
                      <a:gd name="T4" fmla="*/ 110 w 111"/>
                      <a:gd name="T5" fmla="*/ 13 h 40"/>
                      <a:gd name="T6" fmla="*/ 78 w 111"/>
                      <a:gd name="T7" fmla="*/ 39 h 40"/>
                      <a:gd name="T8" fmla="*/ 0 w 111"/>
                      <a:gd name="T9" fmla="*/ 24 h 40"/>
                      <a:gd name="T10" fmla="*/ 0 60000 65536"/>
                      <a:gd name="T11" fmla="*/ 0 60000 65536"/>
                      <a:gd name="T12" fmla="*/ 0 60000 65536"/>
                      <a:gd name="T13" fmla="*/ 0 60000 65536"/>
                      <a:gd name="T14" fmla="*/ 0 60000 65536"/>
                      <a:gd name="T15" fmla="*/ 0 w 111"/>
                      <a:gd name="T16" fmla="*/ 0 h 40"/>
                      <a:gd name="T17" fmla="*/ 111 w 111"/>
                      <a:gd name="T18" fmla="*/ 40 h 40"/>
                    </a:gdLst>
                    <a:ahLst/>
                    <a:cxnLst>
                      <a:cxn ang="T10">
                        <a:pos x="T0" y="T1"/>
                      </a:cxn>
                      <a:cxn ang="T11">
                        <a:pos x="T2" y="T3"/>
                      </a:cxn>
                      <a:cxn ang="T12">
                        <a:pos x="T4" y="T5"/>
                      </a:cxn>
                      <a:cxn ang="T13">
                        <a:pos x="T6" y="T7"/>
                      </a:cxn>
                      <a:cxn ang="T14">
                        <a:pos x="T8" y="T9"/>
                      </a:cxn>
                    </a:cxnLst>
                    <a:rect l="T15" t="T16" r="T17" b="T18"/>
                    <a:pathLst>
                      <a:path w="111" h="40">
                        <a:moveTo>
                          <a:pt x="0" y="24"/>
                        </a:moveTo>
                        <a:lnTo>
                          <a:pt x="29" y="0"/>
                        </a:lnTo>
                        <a:lnTo>
                          <a:pt x="110" y="13"/>
                        </a:lnTo>
                        <a:lnTo>
                          <a:pt x="78" y="39"/>
                        </a:lnTo>
                        <a:lnTo>
                          <a:pt x="0" y="24"/>
                        </a:lnTo>
                      </a:path>
                    </a:pathLst>
                  </a:custGeom>
                  <a:solidFill>
                    <a:srgbClr val="DFDFD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847" name="Freeform 200"/>
                  <p:cNvSpPr/>
                  <p:nvPr/>
                </p:nvSpPr>
                <p:spPr bwMode="auto">
                  <a:xfrm>
                    <a:off x="1384" y="3852"/>
                    <a:ext cx="77" cy="37"/>
                  </a:xfrm>
                  <a:custGeom>
                    <a:avLst/>
                    <a:gdLst>
                      <a:gd name="T0" fmla="*/ 0 w 77"/>
                      <a:gd name="T1" fmla="*/ 0 h 37"/>
                      <a:gd name="T2" fmla="*/ 0 w 77"/>
                      <a:gd name="T3" fmla="*/ 20 h 37"/>
                      <a:gd name="T4" fmla="*/ 1 w 77"/>
                      <a:gd name="T5" fmla="*/ 20 h 37"/>
                      <a:gd name="T6" fmla="*/ 76 w 77"/>
                      <a:gd name="T7" fmla="*/ 36 h 37"/>
                      <a:gd name="T8" fmla="*/ 76 w 77"/>
                      <a:gd name="T9" fmla="*/ 15 h 37"/>
                      <a:gd name="T10" fmla="*/ 0 w 77"/>
                      <a:gd name="T11" fmla="*/ 0 h 37"/>
                      <a:gd name="T12" fmla="*/ 0 60000 65536"/>
                      <a:gd name="T13" fmla="*/ 0 60000 65536"/>
                      <a:gd name="T14" fmla="*/ 0 60000 65536"/>
                      <a:gd name="T15" fmla="*/ 0 60000 65536"/>
                      <a:gd name="T16" fmla="*/ 0 60000 65536"/>
                      <a:gd name="T17" fmla="*/ 0 60000 65536"/>
                      <a:gd name="T18" fmla="*/ 0 w 77"/>
                      <a:gd name="T19" fmla="*/ 0 h 37"/>
                      <a:gd name="T20" fmla="*/ 77 w 77"/>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77" h="37">
                        <a:moveTo>
                          <a:pt x="0" y="0"/>
                        </a:moveTo>
                        <a:lnTo>
                          <a:pt x="0" y="20"/>
                        </a:lnTo>
                        <a:lnTo>
                          <a:pt x="1" y="20"/>
                        </a:lnTo>
                        <a:lnTo>
                          <a:pt x="76" y="36"/>
                        </a:lnTo>
                        <a:lnTo>
                          <a:pt x="76" y="15"/>
                        </a:lnTo>
                        <a:lnTo>
                          <a:pt x="0" y="0"/>
                        </a:lnTo>
                      </a:path>
                    </a:pathLst>
                  </a:custGeom>
                  <a:solidFill>
                    <a:srgbClr val="C0C0C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848" name="Freeform 201"/>
                  <p:cNvSpPr/>
                  <p:nvPr/>
                </p:nvSpPr>
                <p:spPr bwMode="auto">
                  <a:xfrm>
                    <a:off x="1468" y="3839"/>
                    <a:ext cx="99" cy="50"/>
                  </a:xfrm>
                  <a:custGeom>
                    <a:avLst/>
                    <a:gdLst>
                      <a:gd name="T0" fmla="*/ 0 w 99"/>
                      <a:gd name="T1" fmla="*/ 27 h 50"/>
                      <a:gd name="T2" fmla="*/ 31 w 99"/>
                      <a:gd name="T3" fmla="*/ 0 h 50"/>
                      <a:gd name="T4" fmla="*/ 98 w 99"/>
                      <a:gd name="T5" fmla="*/ 7 h 50"/>
                      <a:gd name="T6" fmla="*/ 98 w 99"/>
                      <a:gd name="T7" fmla="*/ 28 h 50"/>
                      <a:gd name="T8" fmla="*/ 0 w 99"/>
                      <a:gd name="T9" fmla="*/ 49 h 50"/>
                      <a:gd name="T10" fmla="*/ 0 w 99"/>
                      <a:gd name="T11" fmla="*/ 27 h 50"/>
                      <a:gd name="T12" fmla="*/ 0 60000 65536"/>
                      <a:gd name="T13" fmla="*/ 0 60000 65536"/>
                      <a:gd name="T14" fmla="*/ 0 60000 65536"/>
                      <a:gd name="T15" fmla="*/ 0 60000 65536"/>
                      <a:gd name="T16" fmla="*/ 0 60000 65536"/>
                      <a:gd name="T17" fmla="*/ 0 60000 65536"/>
                      <a:gd name="T18" fmla="*/ 0 w 99"/>
                      <a:gd name="T19" fmla="*/ 0 h 50"/>
                      <a:gd name="T20" fmla="*/ 99 w 9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99" h="50">
                        <a:moveTo>
                          <a:pt x="0" y="27"/>
                        </a:moveTo>
                        <a:lnTo>
                          <a:pt x="31" y="0"/>
                        </a:lnTo>
                        <a:lnTo>
                          <a:pt x="98" y="7"/>
                        </a:lnTo>
                        <a:lnTo>
                          <a:pt x="98" y="28"/>
                        </a:lnTo>
                        <a:lnTo>
                          <a:pt x="0" y="49"/>
                        </a:lnTo>
                        <a:lnTo>
                          <a:pt x="0" y="27"/>
                        </a:lnTo>
                      </a:path>
                    </a:pathLst>
                  </a:custGeom>
                  <a:solidFill>
                    <a:srgbClr val="9F9F9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849" name="Freeform 202"/>
                  <p:cNvSpPr/>
                  <p:nvPr/>
                </p:nvSpPr>
                <p:spPr bwMode="auto">
                  <a:xfrm>
                    <a:off x="1415" y="3823"/>
                    <a:ext cx="152" cy="17"/>
                  </a:xfrm>
                  <a:custGeom>
                    <a:avLst/>
                    <a:gdLst>
                      <a:gd name="T0" fmla="*/ 0 w 152"/>
                      <a:gd name="T1" fmla="*/ 0 h 17"/>
                      <a:gd name="T2" fmla="*/ 76 w 152"/>
                      <a:gd name="T3" fmla="*/ 4 h 17"/>
                      <a:gd name="T4" fmla="*/ 151 w 152"/>
                      <a:gd name="T5" fmla="*/ 16 h 17"/>
                      <a:gd name="T6" fmla="*/ 83 w 152"/>
                      <a:gd name="T7" fmla="*/ 11 h 17"/>
                      <a:gd name="T8" fmla="*/ 0 w 152"/>
                      <a:gd name="T9" fmla="*/ 0 h 17"/>
                      <a:gd name="T10" fmla="*/ 0 60000 65536"/>
                      <a:gd name="T11" fmla="*/ 0 60000 65536"/>
                      <a:gd name="T12" fmla="*/ 0 60000 65536"/>
                      <a:gd name="T13" fmla="*/ 0 60000 65536"/>
                      <a:gd name="T14" fmla="*/ 0 60000 65536"/>
                      <a:gd name="T15" fmla="*/ 0 w 152"/>
                      <a:gd name="T16" fmla="*/ 0 h 17"/>
                      <a:gd name="T17" fmla="*/ 152 w 152"/>
                      <a:gd name="T18" fmla="*/ 17 h 17"/>
                    </a:gdLst>
                    <a:ahLst/>
                    <a:cxnLst>
                      <a:cxn ang="T10">
                        <a:pos x="T0" y="T1"/>
                      </a:cxn>
                      <a:cxn ang="T11">
                        <a:pos x="T2" y="T3"/>
                      </a:cxn>
                      <a:cxn ang="T12">
                        <a:pos x="T4" y="T5"/>
                      </a:cxn>
                      <a:cxn ang="T13">
                        <a:pos x="T6" y="T7"/>
                      </a:cxn>
                      <a:cxn ang="T14">
                        <a:pos x="T8" y="T9"/>
                      </a:cxn>
                    </a:cxnLst>
                    <a:rect l="T15" t="T16" r="T17" b="T18"/>
                    <a:pathLst>
                      <a:path w="152" h="17">
                        <a:moveTo>
                          <a:pt x="0" y="0"/>
                        </a:moveTo>
                        <a:lnTo>
                          <a:pt x="76" y="4"/>
                        </a:lnTo>
                        <a:lnTo>
                          <a:pt x="151" y="16"/>
                        </a:lnTo>
                        <a:lnTo>
                          <a:pt x="83" y="11"/>
                        </a:lnTo>
                        <a:lnTo>
                          <a:pt x="0" y="0"/>
                        </a:lnTo>
                      </a:path>
                    </a:pathLst>
                  </a:custGeom>
                  <a:solidFill>
                    <a:srgbClr val="7F7F7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grpSp>
              <p:nvGrpSpPr>
                <p:cNvPr id="198" name="Group 207"/>
                <p:cNvGrpSpPr/>
                <p:nvPr/>
              </p:nvGrpSpPr>
              <p:grpSpPr bwMode="auto">
                <a:xfrm>
                  <a:off x="1385" y="3845"/>
                  <a:ext cx="188" cy="31"/>
                  <a:chOff x="1385" y="3845"/>
                  <a:chExt cx="188" cy="31"/>
                </a:xfrm>
              </p:grpSpPr>
              <p:sp>
                <p:nvSpPr>
                  <p:cNvPr id="1048850" name="Line 204"/>
                  <p:cNvSpPr>
                    <a:spLocks noChangeShapeType="1"/>
                  </p:cNvSpPr>
                  <p:nvPr/>
                </p:nvSpPr>
                <p:spPr bwMode="auto">
                  <a:xfrm>
                    <a:off x="1385" y="3857"/>
                    <a:ext cx="83" cy="19"/>
                  </a:xfrm>
                  <a:prstGeom prst="line"/>
                  <a:noFill/>
                  <a:ln w="12700">
                    <a:solidFill>
                      <a:srgbClr val="7F7F7F"/>
                    </a:solidFill>
                    <a:round/>
                    <a:headEnd/>
                    <a:tailEnd/>
                  </a:ln>
                </p:spPr>
                <p:txBody>
                  <a:bodyPr/>
                  <a:p>
                    <a:endParaRPr lang="en-US">
                      <a:solidFill>
                        <a:prstClr val="black"/>
                      </a:solidFill>
                    </a:endParaRPr>
                  </a:p>
                </p:txBody>
              </p:sp>
              <p:sp>
                <p:nvSpPr>
                  <p:cNvPr id="1048851" name="Line 205"/>
                  <p:cNvSpPr>
                    <a:spLocks noChangeShapeType="1"/>
                  </p:cNvSpPr>
                  <p:nvPr/>
                </p:nvSpPr>
                <p:spPr bwMode="auto">
                  <a:xfrm flipV="1">
                    <a:off x="1469" y="3845"/>
                    <a:ext cx="35" cy="31"/>
                  </a:xfrm>
                  <a:prstGeom prst="line"/>
                  <a:noFill/>
                  <a:ln w="12700">
                    <a:solidFill>
                      <a:srgbClr val="5F5F5F"/>
                    </a:solidFill>
                    <a:round/>
                    <a:headEnd/>
                    <a:tailEnd/>
                  </a:ln>
                </p:spPr>
                <p:txBody>
                  <a:bodyPr/>
                  <a:p>
                    <a:endParaRPr lang="en-US">
                      <a:solidFill>
                        <a:prstClr val="black"/>
                      </a:solidFill>
                    </a:endParaRPr>
                  </a:p>
                </p:txBody>
              </p:sp>
              <p:sp>
                <p:nvSpPr>
                  <p:cNvPr id="1048852" name="Line 206"/>
                  <p:cNvSpPr>
                    <a:spLocks noChangeShapeType="1"/>
                  </p:cNvSpPr>
                  <p:nvPr/>
                </p:nvSpPr>
                <p:spPr bwMode="auto">
                  <a:xfrm>
                    <a:off x="1504" y="3845"/>
                    <a:ext cx="69" cy="6"/>
                  </a:xfrm>
                  <a:prstGeom prst="line"/>
                  <a:noFill/>
                  <a:ln w="12700">
                    <a:solidFill>
                      <a:srgbClr val="5F5F5F"/>
                    </a:solidFill>
                    <a:round/>
                    <a:headEnd/>
                    <a:tailEnd/>
                  </a:ln>
                </p:spPr>
                <p:txBody>
                  <a:bodyPr/>
                  <a:p>
                    <a:endParaRPr lang="en-US">
                      <a:solidFill>
                        <a:prstClr val="black"/>
                      </a:solidFill>
                    </a:endParaRPr>
                  </a:p>
                </p:txBody>
              </p:sp>
            </p:grpSp>
          </p:grpSp>
        </p:grpSp>
        <p:sp>
          <p:nvSpPr>
            <p:cNvPr id="1048853" name="Freeform 210"/>
            <p:cNvSpPr/>
            <p:nvPr/>
          </p:nvSpPr>
          <p:spPr bwMode="auto">
            <a:xfrm>
              <a:off x="1335" y="3654"/>
              <a:ext cx="156" cy="147"/>
            </a:xfrm>
            <a:custGeom>
              <a:avLst/>
              <a:gdLst>
                <a:gd name="T0" fmla="*/ 0 w 156"/>
                <a:gd name="T1" fmla="*/ 73 h 147"/>
                <a:gd name="T2" fmla="*/ 155 w 156"/>
                <a:gd name="T3" fmla="*/ 0 h 147"/>
                <a:gd name="T4" fmla="*/ 155 w 156"/>
                <a:gd name="T5" fmla="*/ 59 h 147"/>
                <a:gd name="T6" fmla="*/ 0 w 156"/>
                <a:gd name="T7" fmla="*/ 146 h 147"/>
                <a:gd name="T8" fmla="*/ 0 w 156"/>
                <a:gd name="T9" fmla="*/ 73 h 147"/>
                <a:gd name="T10" fmla="*/ 0 60000 65536"/>
                <a:gd name="T11" fmla="*/ 0 60000 65536"/>
                <a:gd name="T12" fmla="*/ 0 60000 65536"/>
                <a:gd name="T13" fmla="*/ 0 60000 65536"/>
                <a:gd name="T14" fmla="*/ 0 60000 65536"/>
                <a:gd name="T15" fmla="*/ 0 w 156"/>
                <a:gd name="T16" fmla="*/ 0 h 147"/>
                <a:gd name="T17" fmla="*/ 156 w 156"/>
                <a:gd name="T18" fmla="*/ 147 h 147"/>
              </a:gdLst>
              <a:ahLst/>
              <a:cxnLst>
                <a:cxn ang="T10">
                  <a:pos x="T0" y="T1"/>
                </a:cxn>
                <a:cxn ang="T11">
                  <a:pos x="T2" y="T3"/>
                </a:cxn>
                <a:cxn ang="T12">
                  <a:pos x="T4" y="T5"/>
                </a:cxn>
                <a:cxn ang="T13">
                  <a:pos x="T6" y="T7"/>
                </a:cxn>
                <a:cxn ang="T14">
                  <a:pos x="T8" y="T9"/>
                </a:cxn>
              </a:cxnLst>
              <a:rect l="T15" t="T16" r="T17" b="T18"/>
              <a:pathLst>
                <a:path w="156" h="147">
                  <a:moveTo>
                    <a:pt x="0" y="73"/>
                  </a:moveTo>
                  <a:lnTo>
                    <a:pt x="155" y="0"/>
                  </a:lnTo>
                  <a:lnTo>
                    <a:pt x="155" y="59"/>
                  </a:lnTo>
                  <a:lnTo>
                    <a:pt x="0" y="146"/>
                  </a:lnTo>
                  <a:lnTo>
                    <a:pt x="0" y="73"/>
                  </a:lnTo>
                </a:path>
              </a:pathLst>
            </a:custGeom>
            <a:solidFill>
              <a:srgbClr val="5F5F5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854" name="Freeform 211"/>
            <p:cNvSpPr/>
            <p:nvPr/>
          </p:nvSpPr>
          <p:spPr bwMode="auto">
            <a:xfrm>
              <a:off x="1333" y="3510"/>
              <a:ext cx="162" cy="220"/>
            </a:xfrm>
            <a:custGeom>
              <a:avLst/>
              <a:gdLst>
                <a:gd name="T0" fmla="*/ 0 w 162"/>
                <a:gd name="T1" fmla="*/ 46 h 220"/>
                <a:gd name="T2" fmla="*/ 161 w 162"/>
                <a:gd name="T3" fmla="*/ 0 h 220"/>
                <a:gd name="T4" fmla="*/ 161 w 162"/>
                <a:gd name="T5" fmla="*/ 145 h 220"/>
                <a:gd name="T6" fmla="*/ 0 w 162"/>
                <a:gd name="T7" fmla="*/ 219 h 220"/>
                <a:gd name="T8" fmla="*/ 0 w 162"/>
                <a:gd name="T9" fmla="*/ 46 h 220"/>
                <a:gd name="T10" fmla="*/ 0 60000 65536"/>
                <a:gd name="T11" fmla="*/ 0 60000 65536"/>
                <a:gd name="T12" fmla="*/ 0 60000 65536"/>
                <a:gd name="T13" fmla="*/ 0 60000 65536"/>
                <a:gd name="T14" fmla="*/ 0 60000 65536"/>
                <a:gd name="T15" fmla="*/ 0 w 162"/>
                <a:gd name="T16" fmla="*/ 0 h 220"/>
                <a:gd name="T17" fmla="*/ 162 w 162"/>
                <a:gd name="T18" fmla="*/ 220 h 220"/>
              </a:gdLst>
              <a:ahLst/>
              <a:cxnLst>
                <a:cxn ang="T10">
                  <a:pos x="T0" y="T1"/>
                </a:cxn>
                <a:cxn ang="T11">
                  <a:pos x="T2" y="T3"/>
                </a:cxn>
                <a:cxn ang="T12">
                  <a:pos x="T4" y="T5"/>
                </a:cxn>
                <a:cxn ang="T13">
                  <a:pos x="T6" y="T7"/>
                </a:cxn>
                <a:cxn ang="T14">
                  <a:pos x="T8" y="T9"/>
                </a:cxn>
              </a:cxnLst>
              <a:rect l="T15" t="T16" r="T17" b="T18"/>
              <a:pathLst>
                <a:path w="162" h="220">
                  <a:moveTo>
                    <a:pt x="0" y="46"/>
                  </a:moveTo>
                  <a:lnTo>
                    <a:pt x="161" y="0"/>
                  </a:lnTo>
                  <a:lnTo>
                    <a:pt x="161" y="145"/>
                  </a:lnTo>
                  <a:lnTo>
                    <a:pt x="0" y="219"/>
                  </a:lnTo>
                  <a:lnTo>
                    <a:pt x="0" y="46"/>
                  </a:lnTo>
                </a:path>
              </a:pathLst>
            </a:custGeom>
            <a:solidFill>
              <a:srgbClr val="BFBFB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855" name="Freeform 212"/>
            <p:cNvSpPr/>
            <p:nvPr/>
          </p:nvSpPr>
          <p:spPr bwMode="auto">
            <a:xfrm>
              <a:off x="875" y="3105"/>
              <a:ext cx="411" cy="340"/>
            </a:xfrm>
            <a:custGeom>
              <a:avLst/>
              <a:gdLst>
                <a:gd name="T0" fmla="*/ 17 w 411"/>
                <a:gd name="T1" fmla="*/ 0 h 340"/>
                <a:gd name="T2" fmla="*/ 410 w 411"/>
                <a:gd name="T3" fmla="*/ 0 h 340"/>
                <a:gd name="T4" fmla="*/ 394 w 411"/>
                <a:gd name="T5" fmla="*/ 339 h 340"/>
                <a:gd name="T6" fmla="*/ 0 w 411"/>
                <a:gd name="T7" fmla="*/ 319 h 340"/>
                <a:gd name="T8" fmla="*/ 17 w 411"/>
                <a:gd name="T9" fmla="*/ 0 h 340"/>
                <a:gd name="T10" fmla="*/ 0 60000 65536"/>
                <a:gd name="T11" fmla="*/ 0 60000 65536"/>
                <a:gd name="T12" fmla="*/ 0 60000 65536"/>
                <a:gd name="T13" fmla="*/ 0 60000 65536"/>
                <a:gd name="T14" fmla="*/ 0 60000 65536"/>
                <a:gd name="T15" fmla="*/ 0 w 411"/>
                <a:gd name="T16" fmla="*/ 0 h 340"/>
                <a:gd name="T17" fmla="*/ 411 w 411"/>
                <a:gd name="T18" fmla="*/ 340 h 340"/>
              </a:gdLst>
              <a:ahLst/>
              <a:cxnLst>
                <a:cxn ang="T10">
                  <a:pos x="T0" y="T1"/>
                </a:cxn>
                <a:cxn ang="T11">
                  <a:pos x="T2" y="T3"/>
                </a:cxn>
                <a:cxn ang="T12">
                  <a:pos x="T4" y="T5"/>
                </a:cxn>
                <a:cxn ang="T13">
                  <a:pos x="T6" y="T7"/>
                </a:cxn>
                <a:cxn ang="T14">
                  <a:pos x="T8" y="T9"/>
                </a:cxn>
              </a:cxnLst>
              <a:rect l="T15" t="T16" r="T17" b="T18"/>
              <a:pathLst>
                <a:path w="411" h="340">
                  <a:moveTo>
                    <a:pt x="17" y="0"/>
                  </a:moveTo>
                  <a:lnTo>
                    <a:pt x="410" y="0"/>
                  </a:lnTo>
                  <a:lnTo>
                    <a:pt x="394" y="339"/>
                  </a:lnTo>
                  <a:lnTo>
                    <a:pt x="0" y="319"/>
                  </a:lnTo>
                  <a:lnTo>
                    <a:pt x="17" y="0"/>
                  </a:lnTo>
                </a:path>
              </a:pathLst>
            </a:custGeom>
            <a:solidFill>
              <a:srgbClr val="C0C0C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856" name="Freeform 213"/>
            <p:cNvSpPr/>
            <p:nvPr/>
          </p:nvSpPr>
          <p:spPr bwMode="auto">
            <a:xfrm>
              <a:off x="603" y="3687"/>
              <a:ext cx="771" cy="152"/>
            </a:xfrm>
            <a:custGeom>
              <a:avLst/>
              <a:gdLst>
                <a:gd name="T0" fmla="*/ 125 w 771"/>
                <a:gd name="T1" fmla="*/ 0 h 152"/>
                <a:gd name="T2" fmla="*/ 770 w 771"/>
                <a:gd name="T3" fmla="*/ 62 h 152"/>
                <a:gd name="T4" fmla="*/ 724 w 771"/>
                <a:gd name="T5" fmla="*/ 117 h 152"/>
                <a:gd name="T6" fmla="*/ 680 w 771"/>
                <a:gd name="T7" fmla="*/ 151 h 152"/>
                <a:gd name="T8" fmla="*/ 0 w 771"/>
                <a:gd name="T9" fmla="*/ 75 h 152"/>
                <a:gd name="T10" fmla="*/ 50 w 771"/>
                <a:gd name="T11" fmla="*/ 54 h 152"/>
                <a:gd name="T12" fmla="*/ 125 w 771"/>
                <a:gd name="T13" fmla="*/ 0 h 152"/>
                <a:gd name="T14" fmla="*/ 0 60000 65536"/>
                <a:gd name="T15" fmla="*/ 0 60000 65536"/>
                <a:gd name="T16" fmla="*/ 0 60000 65536"/>
                <a:gd name="T17" fmla="*/ 0 60000 65536"/>
                <a:gd name="T18" fmla="*/ 0 60000 65536"/>
                <a:gd name="T19" fmla="*/ 0 60000 65536"/>
                <a:gd name="T20" fmla="*/ 0 60000 65536"/>
                <a:gd name="T21" fmla="*/ 0 w 771"/>
                <a:gd name="T22" fmla="*/ 0 h 152"/>
                <a:gd name="T23" fmla="*/ 771 w 771"/>
                <a:gd name="T24" fmla="*/ 152 h 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1" h="152">
                  <a:moveTo>
                    <a:pt x="125" y="0"/>
                  </a:moveTo>
                  <a:lnTo>
                    <a:pt x="770" y="62"/>
                  </a:lnTo>
                  <a:lnTo>
                    <a:pt x="724" y="117"/>
                  </a:lnTo>
                  <a:lnTo>
                    <a:pt x="680" y="151"/>
                  </a:lnTo>
                  <a:lnTo>
                    <a:pt x="0" y="75"/>
                  </a:lnTo>
                  <a:lnTo>
                    <a:pt x="50" y="54"/>
                  </a:lnTo>
                  <a:lnTo>
                    <a:pt x="125" y="0"/>
                  </a:lnTo>
                </a:path>
              </a:pathLst>
            </a:custGeom>
            <a:solidFill>
              <a:srgbClr val="DFDFD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nvGrpSpPr>
            <p:cNvPr id="199" name="Group 223"/>
            <p:cNvGrpSpPr/>
            <p:nvPr/>
          </p:nvGrpSpPr>
          <p:grpSpPr bwMode="auto">
            <a:xfrm>
              <a:off x="1333" y="3525"/>
              <a:ext cx="167" cy="198"/>
              <a:chOff x="1333" y="3525"/>
              <a:chExt cx="167" cy="198"/>
            </a:xfrm>
          </p:grpSpPr>
          <p:sp>
            <p:nvSpPr>
              <p:cNvPr id="1048857" name="Line 214"/>
              <p:cNvSpPr>
                <a:spLocks noChangeShapeType="1"/>
              </p:cNvSpPr>
              <p:nvPr/>
            </p:nvSpPr>
            <p:spPr bwMode="auto">
              <a:xfrm flipV="1">
                <a:off x="1333" y="3580"/>
                <a:ext cx="167" cy="61"/>
              </a:xfrm>
              <a:prstGeom prst="line"/>
              <a:noFill/>
              <a:ln w="12700">
                <a:solidFill>
                  <a:srgbClr val="808080"/>
                </a:solidFill>
                <a:round/>
                <a:headEnd/>
                <a:tailEnd/>
              </a:ln>
            </p:spPr>
            <p:txBody>
              <a:bodyPr/>
              <a:p>
                <a:endParaRPr lang="en-US">
                  <a:solidFill>
                    <a:prstClr val="black"/>
                  </a:solidFill>
                </a:endParaRPr>
              </a:p>
            </p:txBody>
          </p:sp>
          <p:sp>
            <p:nvSpPr>
              <p:cNvPr id="1048858" name="Line 215"/>
              <p:cNvSpPr>
                <a:spLocks noChangeShapeType="1"/>
              </p:cNvSpPr>
              <p:nvPr/>
            </p:nvSpPr>
            <p:spPr bwMode="auto">
              <a:xfrm flipV="1">
                <a:off x="1362" y="3598"/>
                <a:ext cx="137" cy="53"/>
              </a:xfrm>
              <a:prstGeom prst="line"/>
              <a:noFill/>
              <a:ln w="12700">
                <a:solidFill>
                  <a:srgbClr val="808080"/>
                </a:solidFill>
                <a:round/>
                <a:headEnd/>
                <a:tailEnd/>
              </a:ln>
            </p:spPr>
            <p:txBody>
              <a:bodyPr/>
              <a:p>
                <a:endParaRPr lang="en-US">
                  <a:solidFill>
                    <a:prstClr val="black"/>
                  </a:solidFill>
                </a:endParaRPr>
              </a:p>
            </p:txBody>
          </p:sp>
          <p:sp>
            <p:nvSpPr>
              <p:cNvPr id="1048859" name="Line 216"/>
              <p:cNvSpPr>
                <a:spLocks noChangeShapeType="1"/>
              </p:cNvSpPr>
              <p:nvPr/>
            </p:nvSpPr>
            <p:spPr bwMode="auto">
              <a:xfrm flipV="1">
                <a:off x="1362" y="3614"/>
                <a:ext cx="137" cy="57"/>
              </a:xfrm>
              <a:prstGeom prst="line"/>
              <a:noFill/>
              <a:ln w="12700">
                <a:solidFill>
                  <a:srgbClr val="808080"/>
                </a:solidFill>
                <a:round/>
                <a:headEnd/>
                <a:tailEnd/>
              </a:ln>
            </p:spPr>
            <p:txBody>
              <a:bodyPr/>
              <a:p>
                <a:endParaRPr lang="en-US">
                  <a:solidFill>
                    <a:prstClr val="black"/>
                  </a:solidFill>
                </a:endParaRPr>
              </a:p>
            </p:txBody>
          </p:sp>
          <p:sp>
            <p:nvSpPr>
              <p:cNvPr id="1048860" name="Line 217"/>
              <p:cNvSpPr>
                <a:spLocks noChangeShapeType="1"/>
              </p:cNvSpPr>
              <p:nvPr/>
            </p:nvSpPr>
            <p:spPr bwMode="auto">
              <a:xfrm flipV="1">
                <a:off x="1362" y="3631"/>
                <a:ext cx="138" cy="58"/>
              </a:xfrm>
              <a:prstGeom prst="line"/>
              <a:noFill/>
              <a:ln w="12700">
                <a:solidFill>
                  <a:srgbClr val="808080"/>
                </a:solidFill>
                <a:round/>
                <a:headEnd/>
                <a:tailEnd/>
              </a:ln>
            </p:spPr>
            <p:txBody>
              <a:bodyPr/>
              <a:p>
                <a:endParaRPr lang="en-US">
                  <a:solidFill>
                    <a:prstClr val="black"/>
                  </a:solidFill>
                </a:endParaRPr>
              </a:p>
            </p:txBody>
          </p:sp>
          <p:sp>
            <p:nvSpPr>
              <p:cNvPr id="1048861" name="Line 218"/>
              <p:cNvSpPr>
                <a:spLocks noChangeShapeType="1"/>
              </p:cNvSpPr>
              <p:nvPr/>
            </p:nvSpPr>
            <p:spPr bwMode="auto">
              <a:xfrm flipV="1">
                <a:off x="1362" y="3647"/>
                <a:ext cx="138" cy="62"/>
              </a:xfrm>
              <a:prstGeom prst="line"/>
              <a:noFill/>
              <a:ln w="12700">
                <a:solidFill>
                  <a:srgbClr val="808080"/>
                </a:solidFill>
                <a:round/>
                <a:headEnd/>
                <a:tailEnd/>
              </a:ln>
            </p:spPr>
            <p:txBody>
              <a:bodyPr/>
              <a:p>
                <a:endParaRPr lang="en-US">
                  <a:solidFill>
                    <a:prstClr val="black"/>
                  </a:solidFill>
                </a:endParaRPr>
              </a:p>
            </p:txBody>
          </p:sp>
          <p:sp>
            <p:nvSpPr>
              <p:cNvPr id="1048862" name="Line 219"/>
              <p:cNvSpPr>
                <a:spLocks noChangeShapeType="1"/>
              </p:cNvSpPr>
              <p:nvPr/>
            </p:nvSpPr>
            <p:spPr bwMode="auto">
              <a:xfrm flipV="1">
                <a:off x="1362" y="3563"/>
                <a:ext cx="138" cy="47"/>
              </a:xfrm>
              <a:prstGeom prst="line"/>
              <a:noFill/>
              <a:ln w="12700">
                <a:solidFill>
                  <a:srgbClr val="808080"/>
                </a:solidFill>
                <a:round/>
                <a:headEnd/>
                <a:tailEnd/>
              </a:ln>
            </p:spPr>
            <p:txBody>
              <a:bodyPr/>
              <a:p>
                <a:endParaRPr lang="en-US">
                  <a:solidFill>
                    <a:prstClr val="black"/>
                  </a:solidFill>
                </a:endParaRPr>
              </a:p>
            </p:txBody>
          </p:sp>
          <p:sp>
            <p:nvSpPr>
              <p:cNvPr id="1048863" name="Line 220"/>
              <p:cNvSpPr>
                <a:spLocks noChangeShapeType="1"/>
              </p:cNvSpPr>
              <p:nvPr/>
            </p:nvSpPr>
            <p:spPr bwMode="auto">
              <a:xfrm flipV="1">
                <a:off x="1362" y="3545"/>
                <a:ext cx="138" cy="43"/>
              </a:xfrm>
              <a:prstGeom prst="line"/>
              <a:noFill/>
              <a:ln w="12700">
                <a:solidFill>
                  <a:srgbClr val="808080"/>
                </a:solidFill>
                <a:round/>
                <a:headEnd/>
                <a:tailEnd/>
              </a:ln>
            </p:spPr>
            <p:txBody>
              <a:bodyPr/>
              <a:p>
                <a:endParaRPr lang="en-US">
                  <a:solidFill>
                    <a:prstClr val="black"/>
                  </a:solidFill>
                </a:endParaRPr>
              </a:p>
            </p:txBody>
          </p:sp>
          <p:sp>
            <p:nvSpPr>
              <p:cNvPr id="1048864" name="Line 221"/>
              <p:cNvSpPr>
                <a:spLocks noChangeShapeType="1"/>
              </p:cNvSpPr>
              <p:nvPr/>
            </p:nvSpPr>
            <p:spPr bwMode="auto">
              <a:xfrm flipV="1">
                <a:off x="1362" y="3525"/>
                <a:ext cx="137" cy="41"/>
              </a:xfrm>
              <a:prstGeom prst="line"/>
              <a:noFill/>
              <a:ln w="12700">
                <a:solidFill>
                  <a:srgbClr val="808080"/>
                </a:solidFill>
                <a:round/>
                <a:headEnd/>
                <a:tailEnd/>
              </a:ln>
            </p:spPr>
            <p:txBody>
              <a:bodyPr/>
              <a:p>
                <a:endParaRPr lang="en-US">
                  <a:solidFill>
                    <a:prstClr val="black"/>
                  </a:solidFill>
                </a:endParaRPr>
              </a:p>
            </p:txBody>
          </p:sp>
          <p:sp>
            <p:nvSpPr>
              <p:cNvPr id="1048865" name="Line 222"/>
              <p:cNvSpPr>
                <a:spLocks noChangeShapeType="1"/>
              </p:cNvSpPr>
              <p:nvPr/>
            </p:nvSpPr>
            <p:spPr bwMode="auto">
              <a:xfrm>
                <a:off x="1362" y="3552"/>
                <a:ext cx="0" cy="171"/>
              </a:xfrm>
              <a:prstGeom prst="line"/>
              <a:noFill/>
              <a:ln w="12700">
                <a:solidFill>
                  <a:srgbClr val="808080"/>
                </a:solidFill>
                <a:round/>
                <a:headEnd/>
                <a:tailEnd/>
              </a:ln>
            </p:spPr>
            <p:txBody>
              <a:bodyPr/>
              <a:p>
                <a:endParaRPr lang="en-US">
                  <a:solidFill>
                    <a:prstClr val="black"/>
                  </a:solidFill>
                </a:endParaRPr>
              </a:p>
            </p:txBody>
          </p:sp>
        </p:grpSp>
        <p:grpSp>
          <p:nvGrpSpPr>
            <p:cNvPr id="200" name="Group 241"/>
            <p:cNvGrpSpPr/>
            <p:nvPr/>
          </p:nvGrpSpPr>
          <p:grpSpPr bwMode="auto">
            <a:xfrm>
              <a:off x="818" y="3026"/>
              <a:ext cx="543" cy="503"/>
              <a:chOff x="818" y="3026"/>
              <a:chExt cx="543" cy="503"/>
            </a:xfrm>
          </p:grpSpPr>
          <p:grpSp>
            <p:nvGrpSpPr>
              <p:cNvPr id="201" name="Group 239"/>
              <p:cNvGrpSpPr/>
              <p:nvPr/>
            </p:nvGrpSpPr>
            <p:grpSpPr bwMode="auto">
              <a:xfrm>
                <a:off x="818" y="3026"/>
                <a:ext cx="543" cy="503"/>
                <a:chOff x="818" y="3026"/>
                <a:chExt cx="543" cy="503"/>
              </a:xfrm>
            </p:grpSpPr>
            <p:grpSp>
              <p:nvGrpSpPr>
                <p:cNvPr id="202" name="Group 228"/>
                <p:cNvGrpSpPr/>
                <p:nvPr/>
              </p:nvGrpSpPr>
              <p:grpSpPr bwMode="auto">
                <a:xfrm>
                  <a:off x="818" y="3026"/>
                  <a:ext cx="543" cy="503"/>
                  <a:chOff x="818" y="3026"/>
                  <a:chExt cx="543" cy="503"/>
                </a:xfrm>
              </p:grpSpPr>
              <p:sp>
                <p:nvSpPr>
                  <p:cNvPr id="1048866" name="Freeform 224"/>
                  <p:cNvSpPr/>
                  <p:nvPr/>
                </p:nvSpPr>
                <p:spPr bwMode="auto">
                  <a:xfrm>
                    <a:off x="818" y="3026"/>
                    <a:ext cx="543" cy="503"/>
                  </a:xfrm>
                  <a:custGeom>
                    <a:avLst/>
                    <a:gdLst>
                      <a:gd name="T0" fmla="*/ 43 w 543"/>
                      <a:gd name="T1" fmla="*/ 8 h 503"/>
                      <a:gd name="T2" fmla="*/ 90 w 543"/>
                      <a:gd name="T3" fmla="*/ 6 h 503"/>
                      <a:gd name="T4" fmla="*/ 153 w 543"/>
                      <a:gd name="T5" fmla="*/ 1 h 503"/>
                      <a:gd name="T6" fmla="*/ 219 w 543"/>
                      <a:gd name="T7" fmla="*/ 0 h 503"/>
                      <a:gd name="T8" fmla="*/ 296 w 543"/>
                      <a:gd name="T9" fmla="*/ 0 h 503"/>
                      <a:gd name="T10" fmla="*/ 350 w 543"/>
                      <a:gd name="T11" fmla="*/ 1 h 503"/>
                      <a:gd name="T12" fmla="*/ 433 w 543"/>
                      <a:gd name="T13" fmla="*/ 4 h 503"/>
                      <a:gd name="T14" fmla="*/ 512 w 543"/>
                      <a:gd name="T15" fmla="*/ 8 h 503"/>
                      <a:gd name="T16" fmla="*/ 532 w 543"/>
                      <a:gd name="T17" fmla="*/ 9 h 503"/>
                      <a:gd name="T18" fmla="*/ 536 w 543"/>
                      <a:gd name="T19" fmla="*/ 10 h 503"/>
                      <a:gd name="T20" fmla="*/ 539 w 543"/>
                      <a:gd name="T21" fmla="*/ 13 h 503"/>
                      <a:gd name="T22" fmla="*/ 542 w 543"/>
                      <a:gd name="T23" fmla="*/ 16 h 503"/>
                      <a:gd name="T24" fmla="*/ 542 w 543"/>
                      <a:gd name="T25" fmla="*/ 21 h 503"/>
                      <a:gd name="T26" fmla="*/ 521 w 543"/>
                      <a:gd name="T27" fmla="*/ 492 h 503"/>
                      <a:gd name="T28" fmla="*/ 519 w 543"/>
                      <a:gd name="T29" fmla="*/ 499 h 503"/>
                      <a:gd name="T30" fmla="*/ 512 w 543"/>
                      <a:gd name="T31" fmla="*/ 502 h 503"/>
                      <a:gd name="T32" fmla="*/ 338 w 543"/>
                      <a:gd name="T33" fmla="*/ 490 h 503"/>
                      <a:gd name="T34" fmla="*/ 166 w 543"/>
                      <a:gd name="T35" fmla="*/ 477 h 503"/>
                      <a:gd name="T36" fmla="*/ 8 w 543"/>
                      <a:gd name="T37" fmla="*/ 466 h 503"/>
                      <a:gd name="T38" fmla="*/ 0 w 543"/>
                      <a:gd name="T39" fmla="*/ 454 h 503"/>
                      <a:gd name="T40" fmla="*/ 25 w 543"/>
                      <a:gd name="T41" fmla="*/ 24 h 503"/>
                      <a:gd name="T42" fmla="*/ 43 w 543"/>
                      <a:gd name="T43" fmla="*/ 8 h 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3"/>
                      <a:gd name="T67" fmla="*/ 0 h 503"/>
                      <a:gd name="T68" fmla="*/ 543 w 543"/>
                      <a:gd name="T69" fmla="*/ 503 h 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3" h="503">
                        <a:moveTo>
                          <a:pt x="43" y="8"/>
                        </a:moveTo>
                        <a:lnTo>
                          <a:pt x="90" y="6"/>
                        </a:lnTo>
                        <a:lnTo>
                          <a:pt x="153" y="1"/>
                        </a:lnTo>
                        <a:lnTo>
                          <a:pt x="219" y="0"/>
                        </a:lnTo>
                        <a:lnTo>
                          <a:pt x="296" y="0"/>
                        </a:lnTo>
                        <a:lnTo>
                          <a:pt x="350" y="1"/>
                        </a:lnTo>
                        <a:lnTo>
                          <a:pt x="433" y="4"/>
                        </a:lnTo>
                        <a:lnTo>
                          <a:pt x="512" y="8"/>
                        </a:lnTo>
                        <a:lnTo>
                          <a:pt x="532" y="9"/>
                        </a:lnTo>
                        <a:lnTo>
                          <a:pt x="536" y="10"/>
                        </a:lnTo>
                        <a:lnTo>
                          <a:pt x="539" y="13"/>
                        </a:lnTo>
                        <a:lnTo>
                          <a:pt x="542" y="16"/>
                        </a:lnTo>
                        <a:lnTo>
                          <a:pt x="542" y="21"/>
                        </a:lnTo>
                        <a:lnTo>
                          <a:pt x="521" y="492"/>
                        </a:lnTo>
                        <a:lnTo>
                          <a:pt x="519" y="499"/>
                        </a:lnTo>
                        <a:lnTo>
                          <a:pt x="512" y="502"/>
                        </a:lnTo>
                        <a:lnTo>
                          <a:pt x="338" y="490"/>
                        </a:lnTo>
                        <a:lnTo>
                          <a:pt x="166" y="477"/>
                        </a:lnTo>
                        <a:lnTo>
                          <a:pt x="8" y="466"/>
                        </a:lnTo>
                        <a:lnTo>
                          <a:pt x="0" y="454"/>
                        </a:lnTo>
                        <a:lnTo>
                          <a:pt x="25" y="24"/>
                        </a:lnTo>
                        <a:lnTo>
                          <a:pt x="43" y="8"/>
                        </a:lnTo>
                      </a:path>
                    </a:pathLst>
                  </a:custGeom>
                  <a:solidFill>
                    <a:srgbClr val="C0C0C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867" name="Arc 225"/>
                  <p:cNvSpPr/>
                  <p:nvPr/>
                </p:nvSpPr>
                <p:spPr bwMode="auto">
                  <a:xfrm>
                    <a:off x="1349" y="3035"/>
                    <a:ext cx="11" cy="7"/>
                  </a:xfrm>
                  <a:custGeom>
                    <a:avLst/>
                    <a:gdLst>
                      <a:gd name="T0" fmla="*/ 0 w 23482"/>
                      <a:gd name="T1" fmla="*/ 0 h 21600"/>
                      <a:gd name="T2" fmla="*/ 0 w 23482"/>
                      <a:gd name="T3" fmla="*/ 0 h 21600"/>
                      <a:gd name="T4" fmla="*/ 0 w 23482"/>
                      <a:gd name="T5" fmla="*/ 0 h 21600"/>
                      <a:gd name="T6" fmla="*/ 0 60000 65536"/>
                      <a:gd name="T7" fmla="*/ 0 60000 65536"/>
                      <a:gd name="T8" fmla="*/ 0 60000 65536"/>
                      <a:gd name="T9" fmla="*/ 0 w 23482"/>
                      <a:gd name="T10" fmla="*/ 0 h 21600"/>
                      <a:gd name="T11" fmla="*/ 23482 w 23482"/>
                      <a:gd name="T12" fmla="*/ 21600 h 21600"/>
                    </a:gdLst>
                    <a:ahLst/>
                    <a:cxnLst>
                      <a:cxn ang="T6">
                        <a:pos x="T0" y="T1"/>
                      </a:cxn>
                      <a:cxn ang="T7">
                        <a:pos x="T2" y="T3"/>
                      </a:cxn>
                      <a:cxn ang="T8">
                        <a:pos x="T4" y="T5"/>
                      </a:cxn>
                    </a:cxnLst>
                    <a:rect l="T9" t="T10" r="T11" b="T12"/>
                    <a:pathLst>
                      <a:path w="23482" h="21600" fill="none" extrusionOk="0">
                        <a:moveTo>
                          <a:pt x="0" y="107"/>
                        </a:moveTo>
                        <a:cubicBezTo>
                          <a:pt x="714" y="35"/>
                          <a:pt x="1431" y="-1"/>
                          <a:pt x="2149" y="0"/>
                        </a:cubicBezTo>
                        <a:cubicBezTo>
                          <a:pt x="12771" y="0"/>
                          <a:pt x="21816" y="7723"/>
                          <a:pt x="23481" y="18214"/>
                        </a:cubicBezTo>
                      </a:path>
                      <a:path w="23482" h="21600" stroke="0" extrusionOk="0">
                        <a:moveTo>
                          <a:pt x="0" y="107"/>
                        </a:moveTo>
                        <a:cubicBezTo>
                          <a:pt x="714" y="35"/>
                          <a:pt x="1431" y="-1"/>
                          <a:pt x="2149" y="0"/>
                        </a:cubicBezTo>
                        <a:cubicBezTo>
                          <a:pt x="12771" y="0"/>
                          <a:pt x="21816" y="7723"/>
                          <a:pt x="23481" y="18214"/>
                        </a:cubicBezTo>
                        <a:lnTo>
                          <a:pt x="2149" y="21600"/>
                        </a:lnTo>
                        <a:close/>
                      </a:path>
                    </a:pathLst>
                  </a:custGeom>
                  <a:solidFill>
                    <a:srgbClr val="C0C0C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868" name="Arc 226"/>
                  <p:cNvSpPr/>
                  <p:nvPr/>
                </p:nvSpPr>
                <p:spPr bwMode="auto">
                  <a:xfrm>
                    <a:off x="842" y="3034"/>
                    <a:ext cx="24" cy="17"/>
                  </a:xfrm>
                  <a:custGeom>
                    <a:avLst/>
                    <a:gdLst>
                      <a:gd name="T0" fmla="*/ 0 w 21600"/>
                      <a:gd name="T1" fmla="*/ 0 h 21580"/>
                      <a:gd name="T2" fmla="*/ 0 w 21600"/>
                      <a:gd name="T3" fmla="*/ 0 h 21580"/>
                      <a:gd name="T4" fmla="*/ 0 w 21600"/>
                      <a:gd name="T5" fmla="*/ 0 h 21580"/>
                      <a:gd name="T6" fmla="*/ 0 60000 65536"/>
                      <a:gd name="T7" fmla="*/ 0 60000 65536"/>
                      <a:gd name="T8" fmla="*/ 0 60000 65536"/>
                      <a:gd name="T9" fmla="*/ 0 w 21600"/>
                      <a:gd name="T10" fmla="*/ 0 h 21580"/>
                      <a:gd name="T11" fmla="*/ 21600 w 21600"/>
                      <a:gd name="T12" fmla="*/ 21580 h 21580"/>
                    </a:gdLst>
                    <a:ahLst/>
                    <a:cxnLst>
                      <a:cxn ang="T6">
                        <a:pos x="T0" y="T1"/>
                      </a:cxn>
                      <a:cxn ang="T7">
                        <a:pos x="T2" y="T3"/>
                      </a:cxn>
                      <a:cxn ang="T8">
                        <a:pos x="T4" y="T5"/>
                      </a:cxn>
                    </a:cxnLst>
                    <a:rect l="T9" t="T10" r="T11" b="T12"/>
                    <a:pathLst>
                      <a:path w="21600" h="21580" fill="none" extrusionOk="0">
                        <a:moveTo>
                          <a:pt x="0" y="21580"/>
                        </a:moveTo>
                        <a:cubicBezTo>
                          <a:pt x="0" y="10007"/>
                          <a:pt x="9120" y="491"/>
                          <a:pt x="20681" y="-1"/>
                        </a:cubicBezTo>
                      </a:path>
                      <a:path w="21600" h="21580" stroke="0" extrusionOk="0">
                        <a:moveTo>
                          <a:pt x="0" y="21580"/>
                        </a:moveTo>
                        <a:cubicBezTo>
                          <a:pt x="0" y="10007"/>
                          <a:pt x="9120" y="491"/>
                          <a:pt x="20681" y="-1"/>
                        </a:cubicBezTo>
                        <a:lnTo>
                          <a:pt x="21600" y="21580"/>
                        </a:lnTo>
                        <a:close/>
                      </a:path>
                    </a:pathLst>
                  </a:custGeom>
                  <a:solidFill>
                    <a:srgbClr val="C0C0C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869" name="Arc 227"/>
                  <p:cNvSpPr/>
                  <p:nvPr/>
                </p:nvSpPr>
                <p:spPr bwMode="auto">
                  <a:xfrm>
                    <a:off x="818" y="3481"/>
                    <a:ext cx="8" cy="11"/>
                  </a:xfrm>
                  <a:custGeom>
                    <a:avLst/>
                    <a:gdLst>
                      <a:gd name="T0" fmla="*/ 0 w 21600"/>
                      <a:gd name="T1" fmla="*/ 0 h 21411"/>
                      <a:gd name="T2" fmla="*/ 0 w 21600"/>
                      <a:gd name="T3" fmla="*/ 0 h 21411"/>
                      <a:gd name="T4" fmla="*/ 0 w 21600"/>
                      <a:gd name="T5" fmla="*/ 0 h 21411"/>
                      <a:gd name="T6" fmla="*/ 0 60000 65536"/>
                      <a:gd name="T7" fmla="*/ 0 60000 65536"/>
                      <a:gd name="T8" fmla="*/ 0 60000 65536"/>
                      <a:gd name="T9" fmla="*/ 0 w 21600"/>
                      <a:gd name="T10" fmla="*/ 0 h 21411"/>
                      <a:gd name="T11" fmla="*/ 21600 w 21600"/>
                      <a:gd name="T12" fmla="*/ 21411 h 21411"/>
                    </a:gdLst>
                    <a:ahLst/>
                    <a:cxnLst>
                      <a:cxn ang="T6">
                        <a:pos x="T0" y="T1"/>
                      </a:cxn>
                      <a:cxn ang="T7">
                        <a:pos x="T2" y="T3"/>
                      </a:cxn>
                      <a:cxn ang="T8">
                        <a:pos x="T4" y="T5"/>
                      </a:cxn>
                    </a:cxnLst>
                    <a:rect l="T9" t="T10" r="T11" b="T12"/>
                    <a:pathLst>
                      <a:path w="21600" h="21411" fill="none" extrusionOk="0">
                        <a:moveTo>
                          <a:pt x="18745" y="21410"/>
                        </a:moveTo>
                        <a:cubicBezTo>
                          <a:pt x="8014" y="19979"/>
                          <a:pt x="0" y="10825"/>
                          <a:pt x="0" y="0"/>
                        </a:cubicBezTo>
                      </a:path>
                      <a:path w="21600" h="21411" stroke="0" extrusionOk="0">
                        <a:moveTo>
                          <a:pt x="18745" y="21410"/>
                        </a:moveTo>
                        <a:cubicBezTo>
                          <a:pt x="8014" y="19979"/>
                          <a:pt x="0" y="10825"/>
                          <a:pt x="0" y="0"/>
                        </a:cubicBezTo>
                        <a:lnTo>
                          <a:pt x="21600" y="0"/>
                        </a:lnTo>
                        <a:close/>
                      </a:path>
                    </a:pathLst>
                  </a:custGeom>
                  <a:solidFill>
                    <a:srgbClr val="C0C0C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grpSp>
              <p:nvGrpSpPr>
                <p:cNvPr id="203" name="Group 238"/>
                <p:cNvGrpSpPr/>
                <p:nvPr/>
              </p:nvGrpSpPr>
              <p:grpSpPr bwMode="auto">
                <a:xfrm>
                  <a:off x="876" y="3104"/>
                  <a:ext cx="411" cy="340"/>
                  <a:chOff x="876" y="3104"/>
                  <a:chExt cx="411" cy="340"/>
                </a:xfrm>
              </p:grpSpPr>
              <p:grpSp>
                <p:nvGrpSpPr>
                  <p:cNvPr id="204" name="Group 233"/>
                  <p:cNvGrpSpPr/>
                  <p:nvPr/>
                </p:nvGrpSpPr>
                <p:grpSpPr bwMode="auto">
                  <a:xfrm>
                    <a:off x="876" y="3104"/>
                    <a:ext cx="411" cy="340"/>
                    <a:chOff x="876" y="3104"/>
                    <a:chExt cx="411" cy="340"/>
                  </a:xfrm>
                </p:grpSpPr>
                <p:sp>
                  <p:nvSpPr>
                    <p:cNvPr id="1048870" name="Freeform 229"/>
                    <p:cNvSpPr/>
                    <p:nvPr/>
                  </p:nvSpPr>
                  <p:spPr bwMode="auto">
                    <a:xfrm>
                      <a:off x="892" y="3104"/>
                      <a:ext cx="394" cy="1"/>
                    </a:xfrm>
                    <a:custGeom>
                      <a:avLst/>
                      <a:gdLst>
                        <a:gd name="T0" fmla="*/ 0 w 394"/>
                        <a:gd name="T1" fmla="*/ 0 h 1"/>
                        <a:gd name="T2" fmla="*/ 393 w 394"/>
                        <a:gd name="T3" fmla="*/ 0 h 1"/>
                        <a:gd name="T4" fmla="*/ 384 w 394"/>
                        <a:gd name="T5" fmla="*/ 0 h 1"/>
                        <a:gd name="T6" fmla="*/ 9 w 394"/>
                        <a:gd name="T7" fmla="*/ 0 h 1"/>
                        <a:gd name="T8" fmla="*/ 0 w 394"/>
                        <a:gd name="T9" fmla="*/ 0 h 1"/>
                        <a:gd name="T10" fmla="*/ 0 60000 65536"/>
                        <a:gd name="T11" fmla="*/ 0 60000 65536"/>
                        <a:gd name="T12" fmla="*/ 0 60000 65536"/>
                        <a:gd name="T13" fmla="*/ 0 60000 65536"/>
                        <a:gd name="T14" fmla="*/ 0 60000 65536"/>
                        <a:gd name="T15" fmla="*/ 0 w 394"/>
                        <a:gd name="T16" fmla="*/ 0 h 1"/>
                        <a:gd name="T17" fmla="*/ 394 w 394"/>
                        <a:gd name="T18" fmla="*/ 1 h 1"/>
                      </a:gdLst>
                      <a:ahLst/>
                      <a:cxnLst>
                        <a:cxn ang="T10">
                          <a:pos x="T0" y="T1"/>
                        </a:cxn>
                        <a:cxn ang="T11">
                          <a:pos x="T2" y="T3"/>
                        </a:cxn>
                        <a:cxn ang="T12">
                          <a:pos x="T4" y="T5"/>
                        </a:cxn>
                        <a:cxn ang="T13">
                          <a:pos x="T6" y="T7"/>
                        </a:cxn>
                        <a:cxn ang="T14">
                          <a:pos x="T8" y="T9"/>
                        </a:cxn>
                      </a:cxnLst>
                      <a:rect l="T15" t="T16" r="T17" b="T18"/>
                      <a:pathLst>
                        <a:path w="394" h="1">
                          <a:moveTo>
                            <a:pt x="0" y="0"/>
                          </a:moveTo>
                          <a:lnTo>
                            <a:pt x="393" y="0"/>
                          </a:lnTo>
                          <a:lnTo>
                            <a:pt x="384" y="0"/>
                          </a:lnTo>
                          <a:lnTo>
                            <a:pt x="9" y="0"/>
                          </a:lnTo>
                          <a:lnTo>
                            <a:pt x="0" y="0"/>
                          </a:lnTo>
                        </a:path>
                      </a:pathLst>
                    </a:custGeom>
                    <a:solidFill>
                      <a:srgbClr val="80808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871" name="Freeform 230"/>
                    <p:cNvSpPr/>
                    <p:nvPr/>
                  </p:nvSpPr>
                  <p:spPr bwMode="auto">
                    <a:xfrm>
                      <a:off x="1268" y="3104"/>
                      <a:ext cx="19" cy="340"/>
                    </a:xfrm>
                    <a:custGeom>
                      <a:avLst/>
                      <a:gdLst>
                        <a:gd name="T0" fmla="*/ 11 w 19"/>
                        <a:gd name="T1" fmla="*/ 7 h 340"/>
                        <a:gd name="T2" fmla="*/ 18 w 19"/>
                        <a:gd name="T3" fmla="*/ 0 h 340"/>
                        <a:gd name="T4" fmla="*/ 12 w 19"/>
                        <a:gd name="T5" fmla="*/ 185 h 340"/>
                        <a:gd name="T6" fmla="*/ 6 w 19"/>
                        <a:gd name="T7" fmla="*/ 339 h 340"/>
                        <a:gd name="T8" fmla="*/ 0 w 19"/>
                        <a:gd name="T9" fmla="*/ 329 h 340"/>
                        <a:gd name="T10" fmla="*/ 11 w 19"/>
                        <a:gd name="T11" fmla="*/ 7 h 340"/>
                        <a:gd name="T12" fmla="*/ 0 60000 65536"/>
                        <a:gd name="T13" fmla="*/ 0 60000 65536"/>
                        <a:gd name="T14" fmla="*/ 0 60000 65536"/>
                        <a:gd name="T15" fmla="*/ 0 60000 65536"/>
                        <a:gd name="T16" fmla="*/ 0 60000 65536"/>
                        <a:gd name="T17" fmla="*/ 0 60000 65536"/>
                        <a:gd name="T18" fmla="*/ 0 w 19"/>
                        <a:gd name="T19" fmla="*/ 0 h 340"/>
                        <a:gd name="T20" fmla="*/ 19 w 19"/>
                        <a:gd name="T21" fmla="*/ 340 h 340"/>
                      </a:gdLst>
                      <a:ahLst/>
                      <a:cxnLst>
                        <a:cxn ang="T12">
                          <a:pos x="T0" y="T1"/>
                        </a:cxn>
                        <a:cxn ang="T13">
                          <a:pos x="T2" y="T3"/>
                        </a:cxn>
                        <a:cxn ang="T14">
                          <a:pos x="T4" y="T5"/>
                        </a:cxn>
                        <a:cxn ang="T15">
                          <a:pos x="T6" y="T7"/>
                        </a:cxn>
                        <a:cxn ang="T16">
                          <a:pos x="T8" y="T9"/>
                        </a:cxn>
                        <a:cxn ang="T17">
                          <a:pos x="T10" y="T11"/>
                        </a:cxn>
                      </a:cxnLst>
                      <a:rect l="T18" t="T19" r="T20" b="T21"/>
                      <a:pathLst>
                        <a:path w="19" h="340">
                          <a:moveTo>
                            <a:pt x="11" y="7"/>
                          </a:moveTo>
                          <a:lnTo>
                            <a:pt x="18" y="0"/>
                          </a:lnTo>
                          <a:lnTo>
                            <a:pt x="12" y="185"/>
                          </a:lnTo>
                          <a:lnTo>
                            <a:pt x="6" y="339"/>
                          </a:lnTo>
                          <a:lnTo>
                            <a:pt x="0" y="329"/>
                          </a:lnTo>
                          <a:lnTo>
                            <a:pt x="11" y="7"/>
                          </a:lnTo>
                        </a:path>
                      </a:pathLst>
                    </a:custGeom>
                    <a:solidFill>
                      <a:srgbClr val="FFFFF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872" name="Freeform 231"/>
                    <p:cNvSpPr/>
                    <p:nvPr/>
                  </p:nvSpPr>
                  <p:spPr bwMode="auto">
                    <a:xfrm>
                      <a:off x="876" y="3423"/>
                      <a:ext cx="394" cy="21"/>
                    </a:xfrm>
                    <a:custGeom>
                      <a:avLst/>
                      <a:gdLst>
                        <a:gd name="T0" fmla="*/ 9 w 394"/>
                        <a:gd name="T1" fmla="*/ 0 h 21"/>
                        <a:gd name="T2" fmla="*/ 0 w 394"/>
                        <a:gd name="T3" fmla="*/ 6 h 21"/>
                        <a:gd name="T4" fmla="*/ 393 w 394"/>
                        <a:gd name="T5" fmla="*/ 20 h 21"/>
                        <a:gd name="T6" fmla="*/ 384 w 394"/>
                        <a:gd name="T7" fmla="*/ 14 h 21"/>
                        <a:gd name="T8" fmla="*/ 9 w 394"/>
                        <a:gd name="T9" fmla="*/ 0 h 21"/>
                        <a:gd name="T10" fmla="*/ 0 60000 65536"/>
                        <a:gd name="T11" fmla="*/ 0 60000 65536"/>
                        <a:gd name="T12" fmla="*/ 0 60000 65536"/>
                        <a:gd name="T13" fmla="*/ 0 60000 65536"/>
                        <a:gd name="T14" fmla="*/ 0 60000 65536"/>
                        <a:gd name="T15" fmla="*/ 0 w 394"/>
                        <a:gd name="T16" fmla="*/ 0 h 21"/>
                        <a:gd name="T17" fmla="*/ 394 w 394"/>
                        <a:gd name="T18" fmla="*/ 21 h 21"/>
                      </a:gdLst>
                      <a:ahLst/>
                      <a:cxnLst>
                        <a:cxn ang="T10">
                          <a:pos x="T0" y="T1"/>
                        </a:cxn>
                        <a:cxn ang="T11">
                          <a:pos x="T2" y="T3"/>
                        </a:cxn>
                        <a:cxn ang="T12">
                          <a:pos x="T4" y="T5"/>
                        </a:cxn>
                        <a:cxn ang="T13">
                          <a:pos x="T6" y="T7"/>
                        </a:cxn>
                        <a:cxn ang="T14">
                          <a:pos x="T8" y="T9"/>
                        </a:cxn>
                      </a:cxnLst>
                      <a:rect l="T15" t="T16" r="T17" b="T18"/>
                      <a:pathLst>
                        <a:path w="394" h="21">
                          <a:moveTo>
                            <a:pt x="9" y="0"/>
                          </a:moveTo>
                          <a:lnTo>
                            <a:pt x="0" y="6"/>
                          </a:lnTo>
                          <a:lnTo>
                            <a:pt x="393" y="20"/>
                          </a:lnTo>
                          <a:lnTo>
                            <a:pt x="384" y="14"/>
                          </a:lnTo>
                          <a:lnTo>
                            <a:pt x="9" y="0"/>
                          </a:lnTo>
                        </a:path>
                      </a:pathLst>
                    </a:custGeom>
                    <a:solidFill>
                      <a:srgbClr val="DFDFD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873" name="Freeform 232"/>
                    <p:cNvSpPr/>
                    <p:nvPr/>
                  </p:nvSpPr>
                  <p:spPr bwMode="auto">
                    <a:xfrm>
                      <a:off x="876" y="3105"/>
                      <a:ext cx="18" cy="320"/>
                    </a:xfrm>
                    <a:custGeom>
                      <a:avLst/>
                      <a:gdLst>
                        <a:gd name="T0" fmla="*/ 11 w 18"/>
                        <a:gd name="T1" fmla="*/ 0 h 320"/>
                        <a:gd name="T2" fmla="*/ 17 w 18"/>
                        <a:gd name="T3" fmla="*/ 7 h 320"/>
                        <a:gd name="T4" fmla="*/ 6 w 18"/>
                        <a:gd name="T5" fmla="*/ 310 h 320"/>
                        <a:gd name="T6" fmla="*/ 0 w 18"/>
                        <a:gd name="T7" fmla="*/ 319 h 320"/>
                        <a:gd name="T8" fmla="*/ 11 w 18"/>
                        <a:gd name="T9" fmla="*/ 0 h 320"/>
                        <a:gd name="T10" fmla="*/ 0 60000 65536"/>
                        <a:gd name="T11" fmla="*/ 0 60000 65536"/>
                        <a:gd name="T12" fmla="*/ 0 60000 65536"/>
                        <a:gd name="T13" fmla="*/ 0 60000 65536"/>
                        <a:gd name="T14" fmla="*/ 0 60000 65536"/>
                        <a:gd name="T15" fmla="*/ 0 w 18"/>
                        <a:gd name="T16" fmla="*/ 0 h 320"/>
                        <a:gd name="T17" fmla="*/ 18 w 18"/>
                        <a:gd name="T18" fmla="*/ 320 h 320"/>
                      </a:gdLst>
                      <a:ahLst/>
                      <a:cxnLst>
                        <a:cxn ang="T10">
                          <a:pos x="T0" y="T1"/>
                        </a:cxn>
                        <a:cxn ang="T11">
                          <a:pos x="T2" y="T3"/>
                        </a:cxn>
                        <a:cxn ang="T12">
                          <a:pos x="T4" y="T5"/>
                        </a:cxn>
                        <a:cxn ang="T13">
                          <a:pos x="T6" y="T7"/>
                        </a:cxn>
                        <a:cxn ang="T14">
                          <a:pos x="T8" y="T9"/>
                        </a:cxn>
                      </a:cxnLst>
                      <a:rect l="T15" t="T16" r="T17" b="T18"/>
                      <a:pathLst>
                        <a:path w="18" h="320">
                          <a:moveTo>
                            <a:pt x="11" y="0"/>
                          </a:moveTo>
                          <a:lnTo>
                            <a:pt x="17" y="7"/>
                          </a:lnTo>
                          <a:lnTo>
                            <a:pt x="6" y="310"/>
                          </a:lnTo>
                          <a:lnTo>
                            <a:pt x="0" y="319"/>
                          </a:lnTo>
                          <a:lnTo>
                            <a:pt x="11" y="0"/>
                          </a:lnTo>
                        </a:path>
                      </a:pathLst>
                    </a:custGeom>
                    <a:solidFill>
                      <a:srgbClr val="BFBFB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grpSp>
                <p:nvGrpSpPr>
                  <p:cNvPr id="205" name="Group 237"/>
                  <p:cNvGrpSpPr/>
                  <p:nvPr/>
                </p:nvGrpSpPr>
                <p:grpSpPr bwMode="auto">
                  <a:xfrm>
                    <a:off x="885" y="3112"/>
                    <a:ext cx="392" cy="323"/>
                    <a:chOff x="885" y="3112"/>
                    <a:chExt cx="392" cy="323"/>
                  </a:xfrm>
                </p:grpSpPr>
                <p:sp>
                  <p:nvSpPr>
                    <p:cNvPr id="1048874" name="Freeform 234"/>
                    <p:cNvSpPr/>
                    <p:nvPr/>
                  </p:nvSpPr>
                  <p:spPr bwMode="auto">
                    <a:xfrm>
                      <a:off x="885" y="3112"/>
                      <a:ext cx="392" cy="323"/>
                    </a:xfrm>
                    <a:custGeom>
                      <a:avLst/>
                      <a:gdLst>
                        <a:gd name="T0" fmla="*/ 16 w 392"/>
                        <a:gd name="T1" fmla="*/ 0 h 323"/>
                        <a:gd name="T2" fmla="*/ 391 w 392"/>
                        <a:gd name="T3" fmla="*/ 0 h 323"/>
                        <a:gd name="T4" fmla="*/ 375 w 392"/>
                        <a:gd name="T5" fmla="*/ 322 h 323"/>
                        <a:gd name="T6" fmla="*/ 0 w 392"/>
                        <a:gd name="T7" fmla="*/ 303 h 323"/>
                        <a:gd name="T8" fmla="*/ 16 w 392"/>
                        <a:gd name="T9" fmla="*/ 0 h 323"/>
                        <a:gd name="T10" fmla="*/ 0 60000 65536"/>
                        <a:gd name="T11" fmla="*/ 0 60000 65536"/>
                        <a:gd name="T12" fmla="*/ 0 60000 65536"/>
                        <a:gd name="T13" fmla="*/ 0 60000 65536"/>
                        <a:gd name="T14" fmla="*/ 0 60000 65536"/>
                        <a:gd name="T15" fmla="*/ 0 w 392"/>
                        <a:gd name="T16" fmla="*/ 0 h 323"/>
                        <a:gd name="T17" fmla="*/ 392 w 392"/>
                        <a:gd name="T18" fmla="*/ 323 h 323"/>
                      </a:gdLst>
                      <a:ahLst/>
                      <a:cxnLst>
                        <a:cxn ang="T10">
                          <a:pos x="T0" y="T1"/>
                        </a:cxn>
                        <a:cxn ang="T11">
                          <a:pos x="T2" y="T3"/>
                        </a:cxn>
                        <a:cxn ang="T12">
                          <a:pos x="T4" y="T5"/>
                        </a:cxn>
                        <a:cxn ang="T13">
                          <a:pos x="T6" y="T7"/>
                        </a:cxn>
                        <a:cxn ang="T14">
                          <a:pos x="T8" y="T9"/>
                        </a:cxn>
                      </a:cxnLst>
                      <a:rect l="T15" t="T16" r="T17" b="T18"/>
                      <a:pathLst>
                        <a:path w="392" h="323">
                          <a:moveTo>
                            <a:pt x="16" y="0"/>
                          </a:moveTo>
                          <a:lnTo>
                            <a:pt x="391" y="0"/>
                          </a:lnTo>
                          <a:lnTo>
                            <a:pt x="375" y="322"/>
                          </a:lnTo>
                          <a:lnTo>
                            <a:pt x="0" y="303"/>
                          </a:lnTo>
                          <a:lnTo>
                            <a:pt x="16" y="0"/>
                          </a:lnTo>
                        </a:path>
                      </a:pathLst>
                    </a:custGeom>
                    <a:solidFill>
                      <a:srgbClr val="00000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875" name="Freeform 235"/>
                    <p:cNvSpPr/>
                    <p:nvPr/>
                  </p:nvSpPr>
                  <p:spPr bwMode="auto">
                    <a:xfrm>
                      <a:off x="898" y="3125"/>
                      <a:ext cx="366" cy="298"/>
                    </a:xfrm>
                    <a:custGeom>
                      <a:avLst/>
                      <a:gdLst>
                        <a:gd name="T0" fmla="*/ 14 w 366"/>
                        <a:gd name="T1" fmla="*/ 0 h 298"/>
                        <a:gd name="T2" fmla="*/ 365 w 366"/>
                        <a:gd name="T3" fmla="*/ 0 h 298"/>
                        <a:gd name="T4" fmla="*/ 349 w 366"/>
                        <a:gd name="T5" fmla="*/ 297 h 298"/>
                        <a:gd name="T6" fmla="*/ 0 w 366"/>
                        <a:gd name="T7" fmla="*/ 281 h 298"/>
                        <a:gd name="T8" fmla="*/ 14 w 366"/>
                        <a:gd name="T9" fmla="*/ 0 h 298"/>
                        <a:gd name="T10" fmla="*/ 0 60000 65536"/>
                        <a:gd name="T11" fmla="*/ 0 60000 65536"/>
                        <a:gd name="T12" fmla="*/ 0 60000 65536"/>
                        <a:gd name="T13" fmla="*/ 0 60000 65536"/>
                        <a:gd name="T14" fmla="*/ 0 60000 65536"/>
                        <a:gd name="T15" fmla="*/ 0 w 366"/>
                        <a:gd name="T16" fmla="*/ 0 h 298"/>
                        <a:gd name="T17" fmla="*/ 366 w 366"/>
                        <a:gd name="T18" fmla="*/ 298 h 298"/>
                      </a:gdLst>
                      <a:ahLst/>
                      <a:cxnLst>
                        <a:cxn ang="T10">
                          <a:pos x="T0" y="T1"/>
                        </a:cxn>
                        <a:cxn ang="T11">
                          <a:pos x="T2" y="T3"/>
                        </a:cxn>
                        <a:cxn ang="T12">
                          <a:pos x="T4" y="T5"/>
                        </a:cxn>
                        <a:cxn ang="T13">
                          <a:pos x="T6" y="T7"/>
                        </a:cxn>
                        <a:cxn ang="T14">
                          <a:pos x="T8" y="T9"/>
                        </a:cxn>
                      </a:cxnLst>
                      <a:rect l="T15" t="T16" r="T17" b="T18"/>
                      <a:pathLst>
                        <a:path w="366" h="298">
                          <a:moveTo>
                            <a:pt x="14" y="0"/>
                          </a:moveTo>
                          <a:lnTo>
                            <a:pt x="365" y="0"/>
                          </a:lnTo>
                          <a:lnTo>
                            <a:pt x="349" y="297"/>
                          </a:lnTo>
                          <a:lnTo>
                            <a:pt x="0" y="281"/>
                          </a:lnTo>
                          <a:lnTo>
                            <a:pt x="14" y="0"/>
                          </a:lnTo>
                        </a:path>
                      </a:pathLst>
                    </a:custGeom>
                    <a:solidFill>
                      <a:srgbClr val="C0C0C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876" name="Freeform 236"/>
                    <p:cNvSpPr/>
                    <p:nvPr/>
                  </p:nvSpPr>
                  <p:spPr bwMode="auto">
                    <a:xfrm>
                      <a:off x="904" y="3143"/>
                      <a:ext cx="345" cy="268"/>
                    </a:xfrm>
                    <a:custGeom>
                      <a:avLst/>
                      <a:gdLst>
                        <a:gd name="T0" fmla="*/ 13 w 345"/>
                        <a:gd name="T1" fmla="*/ 0 h 268"/>
                        <a:gd name="T2" fmla="*/ 344 w 345"/>
                        <a:gd name="T3" fmla="*/ 0 h 268"/>
                        <a:gd name="T4" fmla="*/ 329 w 345"/>
                        <a:gd name="T5" fmla="*/ 267 h 268"/>
                        <a:gd name="T6" fmla="*/ 0 w 345"/>
                        <a:gd name="T7" fmla="*/ 253 h 268"/>
                        <a:gd name="T8" fmla="*/ 13 w 345"/>
                        <a:gd name="T9" fmla="*/ 0 h 268"/>
                        <a:gd name="T10" fmla="*/ 0 60000 65536"/>
                        <a:gd name="T11" fmla="*/ 0 60000 65536"/>
                        <a:gd name="T12" fmla="*/ 0 60000 65536"/>
                        <a:gd name="T13" fmla="*/ 0 60000 65536"/>
                        <a:gd name="T14" fmla="*/ 0 60000 65536"/>
                        <a:gd name="T15" fmla="*/ 0 w 345"/>
                        <a:gd name="T16" fmla="*/ 0 h 268"/>
                        <a:gd name="T17" fmla="*/ 345 w 345"/>
                        <a:gd name="T18" fmla="*/ 268 h 268"/>
                      </a:gdLst>
                      <a:ahLst/>
                      <a:cxnLst>
                        <a:cxn ang="T10">
                          <a:pos x="T0" y="T1"/>
                        </a:cxn>
                        <a:cxn ang="T11">
                          <a:pos x="T2" y="T3"/>
                        </a:cxn>
                        <a:cxn ang="T12">
                          <a:pos x="T4" y="T5"/>
                        </a:cxn>
                        <a:cxn ang="T13">
                          <a:pos x="T6" y="T7"/>
                        </a:cxn>
                        <a:cxn ang="T14">
                          <a:pos x="T8" y="T9"/>
                        </a:cxn>
                      </a:cxnLst>
                      <a:rect l="T15" t="T16" r="T17" b="T18"/>
                      <a:pathLst>
                        <a:path w="345" h="268">
                          <a:moveTo>
                            <a:pt x="13" y="0"/>
                          </a:moveTo>
                          <a:lnTo>
                            <a:pt x="344" y="0"/>
                          </a:lnTo>
                          <a:lnTo>
                            <a:pt x="329" y="267"/>
                          </a:lnTo>
                          <a:lnTo>
                            <a:pt x="0" y="253"/>
                          </a:lnTo>
                          <a:lnTo>
                            <a:pt x="13" y="0"/>
                          </a:lnTo>
                        </a:path>
                      </a:pathLst>
                    </a:custGeom>
                    <a:solidFill>
                      <a:srgbClr val="0000F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grpSp>
          </p:grpSp>
          <p:sp>
            <p:nvSpPr>
              <p:cNvPr id="1048877" name="Freeform 240"/>
              <p:cNvSpPr/>
              <p:nvPr/>
            </p:nvSpPr>
            <p:spPr bwMode="auto">
              <a:xfrm>
                <a:off x="1259" y="3494"/>
                <a:ext cx="17" cy="1"/>
              </a:xfrm>
              <a:custGeom>
                <a:avLst/>
                <a:gdLst>
                  <a:gd name="T0" fmla="*/ 0 w 17"/>
                  <a:gd name="T1" fmla="*/ 0 h 1"/>
                  <a:gd name="T2" fmla="*/ 16 w 17"/>
                  <a:gd name="T3" fmla="*/ 0 h 1"/>
                  <a:gd name="T4" fmla="*/ 16 w 17"/>
                  <a:gd name="T5" fmla="*/ 0 h 1"/>
                  <a:gd name="T6" fmla="*/ 0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16" y="0"/>
                    </a:lnTo>
                    <a:lnTo>
                      <a:pt x="0" y="0"/>
                    </a:lnTo>
                  </a:path>
                </a:pathLst>
              </a:custGeom>
              <a:solidFill>
                <a:srgbClr val="00800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grpSp>
          <p:nvGrpSpPr>
            <p:cNvPr id="206" name="Group 300"/>
            <p:cNvGrpSpPr/>
            <p:nvPr/>
          </p:nvGrpSpPr>
          <p:grpSpPr bwMode="auto">
            <a:xfrm>
              <a:off x="603" y="3697"/>
              <a:ext cx="777" cy="169"/>
              <a:chOff x="603" y="3697"/>
              <a:chExt cx="777" cy="169"/>
            </a:xfrm>
          </p:grpSpPr>
          <p:sp>
            <p:nvSpPr>
              <p:cNvPr id="1048878" name="Freeform 242"/>
              <p:cNvSpPr/>
              <p:nvPr/>
            </p:nvSpPr>
            <p:spPr bwMode="auto">
              <a:xfrm>
                <a:off x="1139" y="3750"/>
                <a:ext cx="180" cy="70"/>
              </a:xfrm>
              <a:custGeom>
                <a:avLst/>
                <a:gdLst>
                  <a:gd name="T0" fmla="*/ 69 w 180"/>
                  <a:gd name="T1" fmla="*/ 0 h 70"/>
                  <a:gd name="T2" fmla="*/ 28 w 180"/>
                  <a:gd name="T3" fmla="*/ 40 h 70"/>
                  <a:gd name="T4" fmla="*/ 0 w 180"/>
                  <a:gd name="T5" fmla="*/ 57 h 70"/>
                  <a:gd name="T6" fmla="*/ 118 w 180"/>
                  <a:gd name="T7" fmla="*/ 69 h 70"/>
                  <a:gd name="T8" fmla="*/ 145 w 180"/>
                  <a:gd name="T9" fmla="*/ 47 h 70"/>
                  <a:gd name="T10" fmla="*/ 179 w 180"/>
                  <a:gd name="T11" fmla="*/ 9 h 70"/>
                  <a:gd name="T12" fmla="*/ 69 w 180"/>
                  <a:gd name="T13" fmla="*/ 0 h 70"/>
                  <a:gd name="T14" fmla="*/ 0 60000 65536"/>
                  <a:gd name="T15" fmla="*/ 0 60000 65536"/>
                  <a:gd name="T16" fmla="*/ 0 60000 65536"/>
                  <a:gd name="T17" fmla="*/ 0 60000 65536"/>
                  <a:gd name="T18" fmla="*/ 0 60000 65536"/>
                  <a:gd name="T19" fmla="*/ 0 60000 65536"/>
                  <a:gd name="T20" fmla="*/ 0 60000 65536"/>
                  <a:gd name="T21" fmla="*/ 0 w 180"/>
                  <a:gd name="T22" fmla="*/ 0 h 70"/>
                  <a:gd name="T23" fmla="*/ 180 w 180"/>
                  <a:gd name="T24" fmla="*/ 70 h 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70">
                    <a:moveTo>
                      <a:pt x="69" y="0"/>
                    </a:moveTo>
                    <a:lnTo>
                      <a:pt x="28" y="40"/>
                    </a:lnTo>
                    <a:lnTo>
                      <a:pt x="0" y="57"/>
                    </a:lnTo>
                    <a:lnTo>
                      <a:pt x="118" y="69"/>
                    </a:lnTo>
                    <a:lnTo>
                      <a:pt x="145" y="47"/>
                    </a:lnTo>
                    <a:lnTo>
                      <a:pt x="179" y="9"/>
                    </a:lnTo>
                    <a:lnTo>
                      <a:pt x="69" y="0"/>
                    </a:lnTo>
                  </a:path>
                </a:pathLst>
              </a:custGeom>
              <a:solidFill>
                <a:srgbClr val="80808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nvGrpSpPr>
              <p:cNvPr id="207" name="Group 299"/>
              <p:cNvGrpSpPr/>
              <p:nvPr/>
            </p:nvGrpSpPr>
            <p:grpSpPr bwMode="auto">
              <a:xfrm>
                <a:off x="603" y="3697"/>
                <a:ext cx="777" cy="169"/>
                <a:chOff x="603" y="3697"/>
                <a:chExt cx="777" cy="169"/>
              </a:xfrm>
            </p:grpSpPr>
            <p:sp>
              <p:nvSpPr>
                <p:cNvPr id="1048879" name="Freeform 243"/>
                <p:cNvSpPr/>
                <p:nvPr/>
              </p:nvSpPr>
              <p:spPr bwMode="auto">
                <a:xfrm>
                  <a:off x="603" y="3766"/>
                  <a:ext cx="681" cy="100"/>
                </a:xfrm>
                <a:custGeom>
                  <a:avLst/>
                  <a:gdLst>
                    <a:gd name="T0" fmla="*/ 0 w 681"/>
                    <a:gd name="T1" fmla="*/ 0 h 100"/>
                    <a:gd name="T2" fmla="*/ 0 w 681"/>
                    <a:gd name="T3" fmla="*/ 26 h 100"/>
                    <a:gd name="T4" fmla="*/ 680 w 681"/>
                    <a:gd name="T5" fmla="*/ 99 h 100"/>
                    <a:gd name="T6" fmla="*/ 679 w 681"/>
                    <a:gd name="T7" fmla="*/ 73 h 100"/>
                    <a:gd name="T8" fmla="*/ 0 w 681"/>
                    <a:gd name="T9" fmla="*/ 0 h 100"/>
                    <a:gd name="T10" fmla="*/ 0 60000 65536"/>
                    <a:gd name="T11" fmla="*/ 0 60000 65536"/>
                    <a:gd name="T12" fmla="*/ 0 60000 65536"/>
                    <a:gd name="T13" fmla="*/ 0 60000 65536"/>
                    <a:gd name="T14" fmla="*/ 0 60000 65536"/>
                    <a:gd name="T15" fmla="*/ 0 w 681"/>
                    <a:gd name="T16" fmla="*/ 0 h 100"/>
                    <a:gd name="T17" fmla="*/ 681 w 681"/>
                    <a:gd name="T18" fmla="*/ 100 h 100"/>
                  </a:gdLst>
                  <a:ahLst/>
                  <a:cxnLst>
                    <a:cxn ang="T10">
                      <a:pos x="T0" y="T1"/>
                    </a:cxn>
                    <a:cxn ang="T11">
                      <a:pos x="T2" y="T3"/>
                    </a:cxn>
                    <a:cxn ang="T12">
                      <a:pos x="T4" y="T5"/>
                    </a:cxn>
                    <a:cxn ang="T13">
                      <a:pos x="T6" y="T7"/>
                    </a:cxn>
                    <a:cxn ang="T14">
                      <a:pos x="T8" y="T9"/>
                    </a:cxn>
                  </a:cxnLst>
                  <a:rect l="T15" t="T16" r="T17" b="T18"/>
                  <a:pathLst>
                    <a:path w="681" h="100">
                      <a:moveTo>
                        <a:pt x="0" y="0"/>
                      </a:moveTo>
                      <a:lnTo>
                        <a:pt x="0" y="26"/>
                      </a:lnTo>
                      <a:lnTo>
                        <a:pt x="680" y="99"/>
                      </a:lnTo>
                      <a:lnTo>
                        <a:pt x="679" y="73"/>
                      </a:lnTo>
                      <a:lnTo>
                        <a:pt x="0" y="0"/>
                      </a:lnTo>
                    </a:path>
                  </a:pathLst>
                </a:custGeom>
                <a:solidFill>
                  <a:srgbClr val="C0C0C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880" name="Freeform 244"/>
                <p:cNvSpPr/>
                <p:nvPr/>
              </p:nvSpPr>
              <p:spPr bwMode="auto">
                <a:xfrm>
                  <a:off x="1290" y="3752"/>
                  <a:ext cx="84" cy="114"/>
                </a:xfrm>
                <a:custGeom>
                  <a:avLst/>
                  <a:gdLst>
                    <a:gd name="T0" fmla="*/ 0 w 84"/>
                    <a:gd name="T1" fmla="*/ 88 h 114"/>
                    <a:gd name="T2" fmla="*/ 0 w 84"/>
                    <a:gd name="T3" fmla="*/ 113 h 114"/>
                    <a:gd name="T4" fmla="*/ 36 w 84"/>
                    <a:gd name="T5" fmla="*/ 87 h 114"/>
                    <a:gd name="T6" fmla="*/ 51 w 84"/>
                    <a:gd name="T7" fmla="*/ 72 h 114"/>
                    <a:gd name="T8" fmla="*/ 83 w 84"/>
                    <a:gd name="T9" fmla="*/ 32 h 114"/>
                    <a:gd name="T10" fmla="*/ 83 w 84"/>
                    <a:gd name="T11" fmla="*/ 0 h 114"/>
                    <a:gd name="T12" fmla="*/ 41 w 84"/>
                    <a:gd name="T13" fmla="*/ 53 h 114"/>
                    <a:gd name="T14" fmla="*/ 0 w 84"/>
                    <a:gd name="T15" fmla="*/ 88 h 114"/>
                    <a:gd name="T16" fmla="*/ 0 60000 65536"/>
                    <a:gd name="T17" fmla="*/ 0 60000 65536"/>
                    <a:gd name="T18" fmla="*/ 0 60000 65536"/>
                    <a:gd name="T19" fmla="*/ 0 60000 65536"/>
                    <a:gd name="T20" fmla="*/ 0 60000 65536"/>
                    <a:gd name="T21" fmla="*/ 0 60000 65536"/>
                    <a:gd name="T22" fmla="*/ 0 60000 65536"/>
                    <a:gd name="T23" fmla="*/ 0 60000 65536"/>
                    <a:gd name="T24" fmla="*/ 0 w 84"/>
                    <a:gd name="T25" fmla="*/ 0 h 114"/>
                    <a:gd name="T26" fmla="*/ 84 w 84"/>
                    <a:gd name="T27" fmla="*/ 114 h 1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 h="114">
                      <a:moveTo>
                        <a:pt x="0" y="88"/>
                      </a:moveTo>
                      <a:lnTo>
                        <a:pt x="0" y="113"/>
                      </a:lnTo>
                      <a:lnTo>
                        <a:pt x="36" y="87"/>
                      </a:lnTo>
                      <a:lnTo>
                        <a:pt x="51" y="72"/>
                      </a:lnTo>
                      <a:lnTo>
                        <a:pt x="83" y="32"/>
                      </a:lnTo>
                      <a:lnTo>
                        <a:pt x="83" y="0"/>
                      </a:lnTo>
                      <a:lnTo>
                        <a:pt x="41" y="53"/>
                      </a:lnTo>
                      <a:lnTo>
                        <a:pt x="0" y="88"/>
                      </a:lnTo>
                    </a:path>
                  </a:pathLst>
                </a:custGeom>
                <a:solidFill>
                  <a:srgbClr val="5F5F5F"/>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sp>
              <p:nvSpPr>
                <p:cNvPr id="1048881" name="Line 245"/>
                <p:cNvSpPr>
                  <a:spLocks noChangeShapeType="1"/>
                </p:cNvSpPr>
                <p:nvPr/>
              </p:nvSpPr>
              <p:spPr bwMode="auto">
                <a:xfrm>
                  <a:off x="604" y="3775"/>
                  <a:ext cx="688" cy="77"/>
                </a:xfrm>
                <a:prstGeom prst="line"/>
                <a:noFill/>
                <a:ln w="12700">
                  <a:solidFill>
                    <a:srgbClr val="7F7F7F"/>
                  </a:solidFill>
                  <a:round/>
                  <a:headEnd/>
                  <a:tailEnd/>
                </a:ln>
              </p:spPr>
              <p:txBody>
                <a:bodyPr/>
                <a:p>
                  <a:endParaRPr lang="en-US">
                    <a:solidFill>
                      <a:prstClr val="black"/>
                    </a:solidFill>
                  </a:endParaRPr>
                </a:p>
              </p:txBody>
            </p:sp>
            <p:grpSp>
              <p:nvGrpSpPr>
                <p:cNvPr id="208" name="Group 295"/>
                <p:cNvGrpSpPr/>
                <p:nvPr/>
              </p:nvGrpSpPr>
              <p:grpSpPr bwMode="auto">
                <a:xfrm>
                  <a:off x="648" y="3697"/>
                  <a:ext cx="662" cy="131"/>
                  <a:chOff x="648" y="3697"/>
                  <a:chExt cx="662" cy="131"/>
                </a:xfrm>
              </p:grpSpPr>
              <p:sp>
                <p:nvSpPr>
                  <p:cNvPr id="1048882" name="Freeform 246"/>
                  <p:cNvSpPr/>
                  <p:nvPr/>
                </p:nvSpPr>
                <p:spPr bwMode="auto">
                  <a:xfrm>
                    <a:off x="648" y="3702"/>
                    <a:ext cx="502" cy="99"/>
                  </a:xfrm>
                  <a:custGeom>
                    <a:avLst/>
                    <a:gdLst>
                      <a:gd name="T0" fmla="*/ 87 w 502"/>
                      <a:gd name="T1" fmla="*/ 0 h 99"/>
                      <a:gd name="T2" fmla="*/ 27 w 502"/>
                      <a:gd name="T3" fmla="*/ 43 h 99"/>
                      <a:gd name="T4" fmla="*/ 0 w 502"/>
                      <a:gd name="T5" fmla="*/ 56 h 99"/>
                      <a:gd name="T6" fmla="*/ 425 w 502"/>
                      <a:gd name="T7" fmla="*/ 98 h 99"/>
                      <a:gd name="T8" fmla="*/ 456 w 502"/>
                      <a:gd name="T9" fmla="*/ 79 h 99"/>
                      <a:gd name="T10" fmla="*/ 501 w 502"/>
                      <a:gd name="T11" fmla="*/ 40 h 99"/>
                      <a:gd name="T12" fmla="*/ 87 w 502"/>
                      <a:gd name="T13" fmla="*/ 0 h 99"/>
                      <a:gd name="T14" fmla="*/ 0 60000 65536"/>
                      <a:gd name="T15" fmla="*/ 0 60000 65536"/>
                      <a:gd name="T16" fmla="*/ 0 60000 65536"/>
                      <a:gd name="T17" fmla="*/ 0 60000 65536"/>
                      <a:gd name="T18" fmla="*/ 0 60000 65536"/>
                      <a:gd name="T19" fmla="*/ 0 60000 65536"/>
                      <a:gd name="T20" fmla="*/ 0 60000 65536"/>
                      <a:gd name="T21" fmla="*/ 0 w 502"/>
                      <a:gd name="T22" fmla="*/ 0 h 99"/>
                      <a:gd name="T23" fmla="*/ 502 w 502"/>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2" h="99">
                        <a:moveTo>
                          <a:pt x="87" y="0"/>
                        </a:moveTo>
                        <a:lnTo>
                          <a:pt x="27" y="43"/>
                        </a:lnTo>
                        <a:lnTo>
                          <a:pt x="0" y="56"/>
                        </a:lnTo>
                        <a:lnTo>
                          <a:pt x="425" y="98"/>
                        </a:lnTo>
                        <a:lnTo>
                          <a:pt x="456" y="79"/>
                        </a:lnTo>
                        <a:lnTo>
                          <a:pt x="501" y="40"/>
                        </a:lnTo>
                        <a:lnTo>
                          <a:pt x="87" y="0"/>
                        </a:lnTo>
                      </a:path>
                    </a:pathLst>
                  </a:custGeom>
                  <a:solidFill>
                    <a:srgbClr val="808080"/>
                  </a:solidFill>
                  <a:ln>
                    <a:noFill/>
                  </a:ln>
                </p:spPr>
                <p:txBody>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endParaRPr lang="en-US">
                      <a:solidFill>
                        <a:prstClr val="black"/>
                      </a:solidFill>
                    </a:endParaRPr>
                  </a:p>
                </p:txBody>
              </p:sp>
              <p:grpSp>
                <p:nvGrpSpPr>
                  <p:cNvPr id="209" name="Group 294"/>
                  <p:cNvGrpSpPr/>
                  <p:nvPr/>
                </p:nvGrpSpPr>
                <p:grpSpPr bwMode="auto">
                  <a:xfrm>
                    <a:off x="661" y="3697"/>
                    <a:ext cx="649" cy="131"/>
                    <a:chOff x="661" y="3697"/>
                    <a:chExt cx="649" cy="131"/>
                  </a:xfrm>
                </p:grpSpPr>
                <p:grpSp>
                  <p:nvGrpSpPr>
                    <p:cNvPr id="210" name="Group 280"/>
                    <p:cNvGrpSpPr/>
                    <p:nvPr/>
                  </p:nvGrpSpPr>
                  <p:grpSpPr bwMode="auto">
                    <a:xfrm>
                      <a:off x="671" y="3697"/>
                      <a:ext cx="475" cy="108"/>
                      <a:chOff x="671" y="3697"/>
                      <a:chExt cx="475" cy="108"/>
                    </a:xfrm>
                  </p:grpSpPr>
                  <p:grpSp>
                    <p:nvGrpSpPr>
                      <p:cNvPr id="211" name="Group 249"/>
                      <p:cNvGrpSpPr/>
                      <p:nvPr/>
                    </p:nvGrpSpPr>
                    <p:grpSpPr bwMode="auto">
                      <a:xfrm>
                        <a:off x="671" y="3697"/>
                        <a:ext cx="100" cy="72"/>
                        <a:chOff x="671" y="3697"/>
                        <a:chExt cx="100" cy="72"/>
                      </a:xfrm>
                    </p:grpSpPr>
                    <p:sp>
                      <p:nvSpPr>
                        <p:cNvPr id="1048883" name="Line 247"/>
                        <p:cNvSpPr>
                          <a:spLocks noChangeShapeType="1"/>
                        </p:cNvSpPr>
                        <p:nvPr/>
                      </p:nvSpPr>
                      <p:spPr bwMode="auto">
                        <a:xfrm flipV="1">
                          <a:off x="671" y="3752"/>
                          <a:ext cx="33" cy="17"/>
                        </a:xfrm>
                        <a:prstGeom prst="line"/>
                        <a:noFill/>
                        <a:ln w="12700">
                          <a:solidFill>
                            <a:srgbClr val="DFDFDF"/>
                          </a:solidFill>
                          <a:round/>
                          <a:headEnd/>
                          <a:tailEnd/>
                        </a:ln>
                      </p:spPr>
                      <p:txBody>
                        <a:bodyPr/>
                        <a:p>
                          <a:endParaRPr lang="en-US">
                            <a:solidFill>
                              <a:prstClr val="black"/>
                            </a:solidFill>
                          </a:endParaRPr>
                        </a:p>
                      </p:txBody>
                    </p:sp>
                    <p:sp>
                      <p:nvSpPr>
                        <p:cNvPr id="1048884" name="Line 248"/>
                        <p:cNvSpPr>
                          <a:spLocks noChangeShapeType="1"/>
                        </p:cNvSpPr>
                        <p:nvPr/>
                      </p:nvSpPr>
                      <p:spPr bwMode="auto">
                        <a:xfrm flipV="1">
                          <a:off x="704" y="3697"/>
                          <a:ext cx="67" cy="55"/>
                        </a:xfrm>
                        <a:prstGeom prst="line"/>
                        <a:noFill/>
                        <a:ln w="12700">
                          <a:solidFill>
                            <a:srgbClr val="DFDFDF"/>
                          </a:solidFill>
                          <a:round/>
                          <a:headEnd/>
                          <a:tailEnd/>
                        </a:ln>
                      </p:spPr>
                      <p:txBody>
                        <a:bodyPr/>
                        <a:p>
                          <a:endParaRPr lang="en-US">
                            <a:solidFill>
                              <a:prstClr val="black"/>
                            </a:solidFill>
                          </a:endParaRPr>
                        </a:p>
                      </p:txBody>
                    </p:sp>
                  </p:grpSp>
                  <p:grpSp>
                    <p:nvGrpSpPr>
                      <p:cNvPr id="212" name="Group 252"/>
                      <p:cNvGrpSpPr/>
                      <p:nvPr/>
                    </p:nvGrpSpPr>
                    <p:grpSpPr bwMode="auto">
                      <a:xfrm>
                        <a:off x="710" y="3701"/>
                        <a:ext cx="100" cy="72"/>
                        <a:chOff x="710" y="3701"/>
                        <a:chExt cx="100" cy="72"/>
                      </a:xfrm>
                    </p:grpSpPr>
                    <p:sp>
                      <p:nvSpPr>
                        <p:cNvPr id="1048885" name="Line 250"/>
                        <p:cNvSpPr>
                          <a:spLocks noChangeShapeType="1"/>
                        </p:cNvSpPr>
                        <p:nvPr/>
                      </p:nvSpPr>
                      <p:spPr bwMode="auto">
                        <a:xfrm flipV="1">
                          <a:off x="710" y="3756"/>
                          <a:ext cx="32" cy="17"/>
                        </a:xfrm>
                        <a:prstGeom prst="line"/>
                        <a:noFill/>
                        <a:ln w="12700">
                          <a:solidFill>
                            <a:srgbClr val="DFDFDF"/>
                          </a:solidFill>
                          <a:round/>
                          <a:headEnd/>
                          <a:tailEnd/>
                        </a:ln>
                      </p:spPr>
                      <p:txBody>
                        <a:bodyPr/>
                        <a:p>
                          <a:endParaRPr lang="en-US">
                            <a:solidFill>
                              <a:prstClr val="black"/>
                            </a:solidFill>
                          </a:endParaRPr>
                        </a:p>
                      </p:txBody>
                    </p:sp>
                    <p:sp>
                      <p:nvSpPr>
                        <p:cNvPr id="1048886" name="Line 251"/>
                        <p:cNvSpPr>
                          <a:spLocks noChangeShapeType="1"/>
                        </p:cNvSpPr>
                        <p:nvPr/>
                      </p:nvSpPr>
                      <p:spPr bwMode="auto">
                        <a:xfrm flipV="1">
                          <a:off x="742" y="3701"/>
                          <a:ext cx="68" cy="55"/>
                        </a:xfrm>
                        <a:prstGeom prst="line"/>
                        <a:noFill/>
                        <a:ln w="12700">
                          <a:solidFill>
                            <a:srgbClr val="DFDFDF"/>
                          </a:solidFill>
                          <a:round/>
                          <a:headEnd/>
                          <a:tailEnd/>
                        </a:ln>
                      </p:spPr>
                      <p:txBody>
                        <a:bodyPr/>
                        <a:p>
                          <a:endParaRPr lang="en-US">
                            <a:solidFill>
                              <a:prstClr val="black"/>
                            </a:solidFill>
                          </a:endParaRPr>
                        </a:p>
                      </p:txBody>
                    </p:sp>
                  </p:grpSp>
                  <p:grpSp>
                    <p:nvGrpSpPr>
                      <p:cNvPr id="213" name="Group 255"/>
                      <p:cNvGrpSpPr/>
                      <p:nvPr/>
                    </p:nvGrpSpPr>
                    <p:grpSpPr bwMode="auto">
                      <a:xfrm>
                        <a:off x="750" y="3703"/>
                        <a:ext cx="99" cy="72"/>
                        <a:chOff x="750" y="3703"/>
                        <a:chExt cx="99" cy="72"/>
                      </a:xfrm>
                    </p:grpSpPr>
                    <p:sp>
                      <p:nvSpPr>
                        <p:cNvPr id="1048887" name="Line 253"/>
                        <p:cNvSpPr>
                          <a:spLocks noChangeShapeType="1"/>
                        </p:cNvSpPr>
                        <p:nvPr/>
                      </p:nvSpPr>
                      <p:spPr bwMode="auto">
                        <a:xfrm flipV="1">
                          <a:off x="750" y="3759"/>
                          <a:ext cx="32" cy="16"/>
                        </a:xfrm>
                        <a:prstGeom prst="line"/>
                        <a:noFill/>
                        <a:ln w="12700">
                          <a:solidFill>
                            <a:srgbClr val="DFDFDF"/>
                          </a:solidFill>
                          <a:round/>
                          <a:headEnd/>
                          <a:tailEnd/>
                        </a:ln>
                      </p:spPr>
                      <p:txBody>
                        <a:bodyPr/>
                        <a:p>
                          <a:endParaRPr lang="en-US">
                            <a:solidFill>
                              <a:prstClr val="black"/>
                            </a:solidFill>
                          </a:endParaRPr>
                        </a:p>
                      </p:txBody>
                    </p:sp>
                    <p:sp>
                      <p:nvSpPr>
                        <p:cNvPr id="1048888" name="Line 254"/>
                        <p:cNvSpPr>
                          <a:spLocks noChangeShapeType="1"/>
                        </p:cNvSpPr>
                        <p:nvPr/>
                      </p:nvSpPr>
                      <p:spPr bwMode="auto">
                        <a:xfrm flipV="1">
                          <a:off x="782" y="3703"/>
                          <a:ext cx="67" cy="56"/>
                        </a:xfrm>
                        <a:prstGeom prst="line"/>
                        <a:noFill/>
                        <a:ln w="12700">
                          <a:solidFill>
                            <a:srgbClr val="DFDFDF"/>
                          </a:solidFill>
                          <a:round/>
                          <a:headEnd/>
                          <a:tailEnd/>
                        </a:ln>
                      </p:spPr>
                      <p:txBody>
                        <a:bodyPr/>
                        <a:p>
                          <a:endParaRPr lang="en-US">
                            <a:solidFill>
                              <a:prstClr val="black"/>
                            </a:solidFill>
                          </a:endParaRPr>
                        </a:p>
                      </p:txBody>
                    </p:sp>
                  </p:grpSp>
                  <p:grpSp>
                    <p:nvGrpSpPr>
                      <p:cNvPr id="214" name="Group 258"/>
                      <p:cNvGrpSpPr/>
                      <p:nvPr/>
                    </p:nvGrpSpPr>
                    <p:grpSpPr bwMode="auto">
                      <a:xfrm>
                        <a:off x="786" y="3708"/>
                        <a:ext cx="100" cy="73"/>
                        <a:chOff x="786" y="3708"/>
                        <a:chExt cx="100" cy="73"/>
                      </a:xfrm>
                    </p:grpSpPr>
                    <p:sp>
                      <p:nvSpPr>
                        <p:cNvPr id="1048889" name="Line 256"/>
                        <p:cNvSpPr>
                          <a:spLocks noChangeShapeType="1"/>
                        </p:cNvSpPr>
                        <p:nvPr/>
                      </p:nvSpPr>
                      <p:spPr bwMode="auto">
                        <a:xfrm flipV="1">
                          <a:off x="786" y="3764"/>
                          <a:ext cx="33" cy="17"/>
                        </a:xfrm>
                        <a:prstGeom prst="line"/>
                        <a:noFill/>
                        <a:ln w="12700">
                          <a:solidFill>
                            <a:srgbClr val="DFDFDF"/>
                          </a:solidFill>
                          <a:round/>
                          <a:headEnd/>
                          <a:tailEnd/>
                        </a:ln>
                      </p:spPr>
                      <p:txBody>
                        <a:bodyPr/>
                        <a:p>
                          <a:endParaRPr lang="en-US">
                            <a:solidFill>
                              <a:prstClr val="black"/>
                            </a:solidFill>
                          </a:endParaRPr>
                        </a:p>
                      </p:txBody>
                    </p:sp>
                    <p:sp>
                      <p:nvSpPr>
                        <p:cNvPr id="1048890" name="Line 257"/>
                        <p:cNvSpPr>
                          <a:spLocks noChangeShapeType="1"/>
                        </p:cNvSpPr>
                        <p:nvPr/>
                      </p:nvSpPr>
                      <p:spPr bwMode="auto">
                        <a:xfrm flipV="1">
                          <a:off x="819" y="3708"/>
                          <a:ext cx="67" cy="56"/>
                        </a:xfrm>
                        <a:prstGeom prst="line"/>
                        <a:noFill/>
                        <a:ln w="12700">
                          <a:solidFill>
                            <a:srgbClr val="DFDFDF"/>
                          </a:solidFill>
                          <a:round/>
                          <a:headEnd/>
                          <a:tailEnd/>
                        </a:ln>
                      </p:spPr>
                      <p:txBody>
                        <a:bodyPr/>
                        <a:p>
                          <a:endParaRPr lang="en-US">
                            <a:solidFill>
                              <a:prstClr val="black"/>
                            </a:solidFill>
                          </a:endParaRPr>
                        </a:p>
                      </p:txBody>
                    </p:sp>
                  </p:grpSp>
                  <p:grpSp>
                    <p:nvGrpSpPr>
                      <p:cNvPr id="215" name="Group 261"/>
                      <p:cNvGrpSpPr/>
                      <p:nvPr/>
                    </p:nvGrpSpPr>
                    <p:grpSpPr bwMode="auto">
                      <a:xfrm>
                        <a:off x="826" y="3711"/>
                        <a:ext cx="99" cy="72"/>
                        <a:chOff x="826" y="3711"/>
                        <a:chExt cx="99" cy="72"/>
                      </a:xfrm>
                    </p:grpSpPr>
                    <p:sp>
                      <p:nvSpPr>
                        <p:cNvPr id="1048891" name="Line 259"/>
                        <p:cNvSpPr>
                          <a:spLocks noChangeShapeType="1"/>
                        </p:cNvSpPr>
                        <p:nvPr/>
                      </p:nvSpPr>
                      <p:spPr bwMode="auto">
                        <a:xfrm flipV="1">
                          <a:off x="826" y="3766"/>
                          <a:ext cx="33" cy="17"/>
                        </a:xfrm>
                        <a:prstGeom prst="line"/>
                        <a:noFill/>
                        <a:ln w="12700">
                          <a:solidFill>
                            <a:srgbClr val="DFDFDF"/>
                          </a:solidFill>
                          <a:round/>
                          <a:headEnd/>
                          <a:tailEnd/>
                        </a:ln>
                      </p:spPr>
                      <p:txBody>
                        <a:bodyPr/>
                        <a:p>
                          <a:endParaRPr lang="en-US">
                            <a:solidFill>
                              <a:prstClr val="black"/>
                            </a:solidFill>
                          </a:endParaRPr>
                        </a:p>
                      </p:txBody>
                    </p:sp>
                    <p:sp>
                      <p:nvSpPr>
                        <p:cNvPr id="1048892" name="Line 260"/>
                        <p:cNvSpPr>
                          <a:spLocks noChangeShapeType="1"/>
                        </p:cNvSpPr>
                        <p:nvPr/>
                      </p:nvSpPr>
                      <p:spPr bwMode="auto">
                        <a:xfrm flipV="1">
                          <a:off x="859" y="3711"/>
                          <a:ext cx="66" cy="55"/>
                        </a:xfrm>
                        <a:prstGeom prst="line"/>
                        <a:noFill/>
                        <a:ln w="12700">
                          <a:solidFill>
                            <a:srgbClr val="DFDFDF"/>
                          </a:solidFill>
                          <a:round/>
                          <a:headEnd/>
                          <a:tailEnd/>
                        </a:ln>
                      </p:spPr>
                      <p:txBody>
                        <a:bodyPr/>
                        <a:p>
                          <a:endParaRPr lang="en-US">
                            <a:solidFill>
                              <a:prstClr val="black"/>
                            </a:solidFill>
                          </a:endParaRPr>
                        </a:p>
                      </p:txBody>
                    </p:sp>
                  </p:grpSp>
                  <p:grpSp>
                    <p:nvGrpSpPr>
                      <p:cNvPr id="216" name="Group 264"/>
                      <p:cNvGrpSpPr/>
                      <p:nvPr/>
                    </p:nvGrpSpPr>
                    <p:grpSpPr bwMode="auto">
                      <a:xfrm>
                        <a:off x="864" y="3714"/>
                        <a:ext cx="99" cy="72"/>
                        <a:chOff x="864" y="3714"/>
                        <a:chExt cx="99" cy="72"/>
                      </a:xfrm>
                    </p:grpSpPr>
                    <p:sp>
                      <p:nvSpPr>
                        <p:cNvPr id="1048893" name="Line 262"/>
                        <p:cNvSpPr>
                          <a:spLocks noChangeShapeType="1"/>
                        </p:cNvSpPr>
                        <p:nvPr/>
                      </p:nvSpPr>
                      <p:spPr bwMode="auto">
                        <a:xfrm flipV="1">
                          <a:off x="864" y="3769"/>
                          <a:ext cx="32" cy="17"/>
                        </a:xfrm>
                        <a:prstGeom prst="line"/>
                        <a:noFill/>
                        <a:ln w="12700">
                          <a:solidFill>
                            <a:srgbClr val="DFDFDF"/>
                          </a:solidFill>
                          <a:round/>
                          <a:headEnd/>
                          <a:tailEnd/>
                        </a:ln>
                      </p:spPr>
                      <p:txBody>
                        <a:bodyPr/>
                        <a:p>
                          <a:endParaRPr lang="en-US">
                            <a:solidFill>
                              <a:prstClr val="black"/>
                            </a:solidFill>
                          </a:endParaRPr>
                        </a:p>
                      </p:txBody>
                    </p:sp>
                    <p:sp>
                      <p:nvSpPr>
                        <p:cNvPr id="1048894" name="Line 263"/>
                        <p:cNvSpPr>
                          <a:spLocks noChangeShapeType="1"/>
                        </p:cNvSpPr>
                        <p:nvPr/>
                      </p:nvSpPr>
                      <p:spPr bwMode="auto">
                        <a:xfrm flipV="1">
                          <a:off x="896" y="3714"/>
                          <a:ext cx="67" cy="55"/>
                        </a:xfrm>
                        <a:prstGeom prst="line"/>
                        <a:noFill/>
                        <a:ln w="12700">
                          <a:solidFill>
                            <a:srgbClr val="DFDFDF"/>
                          </a:solidFill>
                          <a:round/>
                          <a:headEnd/>
                          <a:tailEnd/>
                        </a:ln>
                      </p:spPr>
                      <p:txBody>
                        <a:bodyPr/>
                        <a:p>
                          <a:endParaRPr lang="en-US">
                            <a:solidFill>
                              <a:prstClr val="black"/>
                            </a:solidFill>
                          </a:endParaRPr>
                        </a:p>
                      </p:txBody>
                    </p:sp>
                  </p:grpSp>
                  <p:grpSp>
                    <p:nvGrpSpPr>
                      <p:cNvPr id="217" name="Group 267"/>
                      <p:cNvGrpSpPr/>
                      <p:nvPr/>
                    </p:nvGrpSpPr>
                    <p:grpSpPr bwMode="auto">
                      <a:xfrm>
                        <a:off x="901" y="3717"/>
                        <a:ext cx="99" cy="73"/>
                        <a:chOff x="901" y="3717"/>
                        <a:chExt cx="99" cy="73"/>
                      </a:xfrm>
                    </p:grpSpPr>
                    <p:sp>
                      <p:nvSpPr>
                        <p:cNvPr id="1048895" name="Line 265"/>
                        <p:cNvSpPr>
                          <a:spLocks noChangeShapeType="1"/>
                        </p:cNvSpPr>
                        <p:nvPr/>
                      </p:nvSpPr>
                      <p:spPr bwMode="auto">
                        <a:xfrm flipV="1">
                          <a:off x="901" y="3773"/>
                          <a:ext cx="32" cy="17"/>
                        </a:xfrm>
                        <a:prstGeom prst="line"/>
                        <a:noFill/>
                        <a:ln w="12700">
                          <a:solidFill>
                            <a:srgbClr val="DFDFDF"/>
                          </a:solidFill>
                          <a:round/>
                          <a:headEnd/>
                          <a:tailEnd/>
                        </a:ln>
                      </p:spPr>
                      <p:txBody>
                        <a:bodyPr/>
                        <a:p>
                          <a:endParaRPr lang="en-US">
                            <a:solidFill>
                              <a:prstClr val="black"/>
                            </a:solidFill>
                          </a:endParaRPr>
                        </a:p>
                      </p:txBody>
                    </p:sp>
                    <p:sp>
                      <p:nvSpPr>
                        <p:cNvPr id="1048896" name="Line 266"/>
                        <p:cNvSpPr>
                          <a:spLocks noChangeShapeType="1"/>
                        </p:cNvSpPr>
                        <p:nvPr/>
                      </p:nvSpPr>
                      <p:spPr bwMode="auto">
                        <a:xfrm flipV="1">
                          <a:off x="933" y="3717"/>
                          <a:ext cx="67" cy="56"/>
                        </a:xfrm>
                        <a:prstGeom prst="line"/>
                        <a:noFill/>
                        <a:ln w="12700">
                          <a:solidFill>
                            <a:srgbClr val="DFDFDF"/>
                          </a:solidFill>
                          <a:round/>
                          <a:headEnd/>
                          <a:tailEnd/>
                        </a:ln>
                      </p:spPr>
                      <p:txBody>
                        <a:bodyPr/>
                        <a:p>
                          <a:endParaRPr lang="en-US">
                            <a:solidFill>
                              <a:prstClr val="black"/>
                            </a:solidFill>
                          </a:endParaRPr>
                        </a:p>
                      </p:txBody>
                    </p:sp>
                  </p:grpSp>
                  <p:grpSp>
                    <p:nvGrpSpPr>
                      <p:cNvPr id="218" name="Group 270"/>
                      <p:cNvGrpSpPr/>
                      <p:nvPr/>
                    </p:nvGrpSpPr>
                    <p:grpSpPr bwMode="auto">
                      <a:xfrm>
                        <a:off x="936" y="3723"/>
                        <a:ext cx="99" cy="72"/>
                        <a:chOff x="936" y="3723"/>
                        <a:chExt cx="99" cy="72"/>
                      </a:xfrm>
                    </p:grpSpPr>
                    <p:sp>
                      <p:nvSpPr>
                        <p:cNvPr id="1048897" name="Line 268"/>
                        <p:cNvSpPr>
                          <a:spLocks noChangeShapeType="1"/>
                        </p:cNvSpPr>
                        <p:nvPr/>
                      </p:nvSpPr>
                      <p:spPr bwMode="auto">
                        <a:xfrm flipV="1">
                          <a:off x="936" y="3778"/>
                          <a:ext cx="32" cy="17"/>
                        </a:xfrm>
                        <a:prstGeom prst="line"/>
                        <a:noFill/>
                        <a:ln w="12700">
                          <a:solidFill>
                            <a:srgbClr val="DFDFDF"/>
                          </a:solidFill>
                          <a:round/>
                          <a:headEnd/>
                          <a:tailEnd/>
                        </a:ln>
                      </p:spPr>
                      <p:txBody>
                        <a:bodyPr/>
                        <a:p>
                          <a:endParaRPr lang="en-US">
                            <a:solidFill>
                              <a:prstClr val="black"/>
                            </a:solidFill>
                          </a:endParaRPr>
                        </a:p>
                      </p:txBody>
                    </p:sp>
                    <p:sp>
                      <p:nvSpPr>
                        <p:cNvPr id="1048898" name="Line 269"/>
                        <p:cNvSpPr>
                          <a:spLocks noChangeShapeType="1"/>
                        </p:cNvSpPr>
                        <p:nvPr/>
                      </p:nvSpPr>
                      <p:spPr bwMode="auto">
                        <a:xfrm flipV="1">
                          <a:off x="968" y="3723"/>
                          <a:ext cx="67" cy="55"/>
                        </a:xfrm>
                        <a:prstGeom prst="line"/>
                        <a:noFill/>
                        <a:ln w="12700">
                          <a:solidFill>
                            <a:srgbClr val="DFDFDF"/>
                          </a:solidFill>
                          <a:round/>
                          <a:headEnd/>
                          <a:tailEnd/>
                        </a:ln>
                      </p:spPr>
                      <p:txBody>
                        <a:bodyPr/>
                        <a:p>
                          <a:endParaRPr lang="en-US">
                            <a:solidFill>
                              <a:prstClr val="black"/>
                            </a:solidFill>
                          </a:endParaRPr>
                        </a:p>
                      </p:txBody>
                    </p:sp>
                  </p:grpSp>
                  <p:grpSp>
                    <p:nvGrpSpPr>
                      <p:cNvPr id="219" name="Group 273"/>
                      <p:cNvGrpSpPr/>
                      <p:nvPr/>
                    </p:nvGrpSpPr>
                    <p:grpSpPr bwMode="auto">
                      <a:xfrm>
                        <a:off x="973" y="3728"/>
                        <a:ext cx="99" cy="72"/>
                        <a:chOff x="973" y="3728"/>
                        <a:chExt cx="99" cy="72"/>
                      </a:xfrm>
                    </p:grpSpPr>
                    <p:sp>
                      <p:nvSpPr>
                        <p:cNvPr id="1048899" name="Line 271"/>
                        <p:cNvSpPr>
                          <a:spLocks noChangeShapeType="1"/>
                        </p:cNvSpPr>
                        <p:nvPr/>
                      </p:nvSpPr>
                      <p:spPr bwMode="auto">
                        <a:xfrm flipV="1">
                          <a:off x="973" y="3783"/>
                          <a:ext cx="32" cy="17"/>
                        </a:xfrm>
                        <a:prstGeom prst="line"/>
                        <a:noFill/>
                        <a:ln w="12700">
                          <a:solidFill>
                            <a:srgbClr val="DFDFDF"/>
                          </a:solidFill>
                          <a:round/>
                          <a:headEnd/>
                          <a:tailEnd/>
                        </a:ln>
                      </p:spPr>
                      <p:txBody>
                        <a:bodyPr/>
                        <a:p>
                          <a:endParaRPr lang="en-US">
                            <a:solidFill>
                              <a:prstClr val="black"/>
                            </a:solidFill>
                          </a:endParaRPr>
                        </a:p>
                      </p:txBody>
                    </p:sp>
                    <p:sp>
                      <p:nvSpPr>
                        <p:cNvPr id="1048900" name="Line 272"/>
                        <p:cNvSpPr>
                          <a:spLocks noChangeShapeType="1"/>
                        </p:cNvSpPr>
                        <p:nvPr/>
                      </p:nvSpPr>
                      <p:spPr bwMode="auto">
                        <a:xfrm flipV="1">
                          <a:off x="1005" y="3728"/>
                          <a:ext cx="67" cy="55"/>
                        </a:xfrm>
                        <a:prstGeom prst="line"/>
                        <a:noFill/>
                        <a:ln w="12700">
                          <a:solidFill>
                            <a:srgbClr val="DFDFDF"/>
                          </a:solidFill>
                          <a:round/>
                          <a:headEnd/>
                          <a:tailEnd/>
                        </a:ln>
                      </p:spPr>
                      <p:txBody>
                        <a:bodyPr/>
                        <a:p>
                          <a:endParaRPr lang="en-US">
                            <a:solidFill>
                              <a:prstClr val="black"/>
                            </a:solidFill>
                          </a:endParaRPr>
                        </a:p>
                      </p:txBody>
                    </p:sp>
                  </p:grpSp>
                  <p:grpSp>
                    <p:nvGrpSpPr>
                      <p:cNvPr id="220" name="Group 276"/>
                      <p:cNvGrpSpPr/>
                      <p:nvPr/>
                    </p:nvGrpSpPr>
                    <p:grpSpPr bwMode="auto">
                      <a:xfrm>
                        <a:off x="1010" y="3730"/>
                        <a:ext cx="100" cy="73"/>
                        <a:chOff x="1010" y="3730"/>
                        <a:chExt cx="100" cy="73"/>
                      </a:xfrm>
                    </p:grpSpPr>
                    <p:sp>
                      <p:nvSpPr>
                        <p:cNvPr id="1048901" name="Line 274"/>
                        <p:cNvSpPr>
                          <a:spLocks noChangeShapeType="1"/>
                        </p:cNvSpPr>
                        <p:nvPr/>
                      </p:nvSpPr>
                      <p:spPr bwMode="auto">
                        <a:xfrm flipV="1">
                          <a:off x="1010" y="3786"/>
                          <a:ext cx="33" cy="17"/>
                        </a:xfrm>
                        <a:prstGeom prst="line"/>
                        <a:noFill/>
                        <a:ln w="12700">
                          <a:solidFill>
                            <a:srgbClr val="DFDFDF"/>
                          </a:solidFill>
                          <a:round/>
                          <a:headEnd/>
                          <a:tailEnd/>
                        </a:ln>
                      </p:spPr>
                      <p:txBody>
                        <a:bodyPr/>
                        <a:p>
                          <a:endParaRPr lang="en-US">
                            <a:solidFill>
                              <a:prstClr val="black"/>
                            </a:solidFill>
                          </a:endParaRPr>
                        </a:p>
                      </p:txBody>
                    </p:sp>
                    <p:sp>
                      <p:nvSpPr>
                        <p:cNvPr id="1048902" name="Line 275"/>
                        <p:cNvSpPr>
                          <a:spLocks noChangeShapeType="1"/>
                        </p:cNvSpPr>
                        <p:nvPr/>
                      </p:nvSpPr>
                      <p:spPr bwMode="auto">
                        <a:xfrm flipV="1">
                          <a:off x="1043" y="3730"/>
                          <a:ext cx="67" cy="56"/>
                        </a:xfrm>
                        <a:prstGeom prst="line"/>
                        <a:noFill/>
                        <a:ln w="12700">
                          <a:solidFill>
                            <a:srgbClr val="DFDFDF"/>
                          </a:solidFill>
                          <a:round/>
                          <a:headEnd/>
                          <a:tailEnd/>
                        </a:ln>
                      </p:spPr>
                      <p:txBody>
                        <a:bodyPr/>
                        <a:p>
                          <a:endParaRPr lang="en-US">
                            <a:solidFill>
                              <a:prstClr val="black"/>
                            </a:solidFill>
                          </a:endParaRPr>
                        </a:p>
                      </p:txBody>
                    </p:sp>
                  </p:grpSp>
                  <p:grpSp>
                    <p:nvGrpSpPr>
                      <p:cNvPr id="221" name="Group 279"/>
                      <p:cNvGrpSpPr/>
                      <p:nvPr/>
                    </p:nvGrpSpPr>
                    <p:grpSpPr bwMode="auto">
                      <a:xfrm>
                        <a:off x="1047" y="3733"/>
                        <a:ext cx="99" cy="72"/>
                        <a:chOff x="1047" y="3733"/>
                        <a:chExt cx="99" cy="72"/>
                      </a:xfrm>
                    </p:grpSpPr>
                    <p:sp>
                      <p:nvSpPr>
                        <p:cNvPr id="1048903" name="Line 277"/>
                        <p:cNvSpPr>
                          <a:spLocks noChangeShapeType="1"/>
                        </p:cNvSpPr>
                        <p:nvPr/>
                      </p:nvSpPr>
                      <p:spPr bwMode="auto">
                        <a:xfrm flipV="1">
                          <a:off x="1047" y="3788"/>
                          <a:ext cx="32" cy="17"/>
                        </a:xfrm>
                        <a:prstGeom prst="line"/>
                        <a:noFill/>
                        <a:ln w="12700">
                          <a:solidFill>
                            <a:srgbClr val="DFDFDF"/>
                          </a:solidFill>
                          <a:round/>
                          <a:headEnd/>
                          <a:tailEnd/>
                        </a:ln>
                      </p:spPr>
                      <p:txBody>
                        <a:bodyPr/>
                        <a:p>
                          <a:endParaRPr lang="en-US">
                            <a:solidFill>
                              <a:prstClr val="black"/>
                            </a:solidFill>
                          </a:endParaRPr>
                        </a:p>
                      </p:txBody>
                    </p:sp>
                    <p:sp>
                      <p:nvSpPr>
                        <p:cNvPr id="1048904" name="Line 278"/>
                        <p:cNvSpPr>
                          <a:spLocks noChangeShapeType="1"/>
                        </p:cNvSpPr>
                        <p:nvPr/>
                      </p:nvSpPr>
                      <p:spPr bwMode="auto">
                        <a:xfrm flipV="1">
                          <a:off x="1079" y="3733"/>
                          <a:ext cx="67" cy="55"/>
                        </a:xfrm>
                        <a:prstGeom prst="line"/>
                        <a:noFill/>
                        <a:ln w="12700">
                          <a:solidFill>
                            <a:srgbClr val="DFDFDF"/>
                          </a:solidFill>
                          <a:round/>
                          <a:headEnd/>
                          <a:tailEnd/>
                        </a:ln>
                      </p:spPr>
                      <p:txBody>
                        <a:bodyPr/>
                        <a:p>
                          <a:endParaRPr lang="en-US">
                            <a:solidFill>
                              <a:prstClr val="black"/>
                            </a:solidFill>
                          </a:endParaRPr>
                        </a:p>
                      </p:txBody>
                    </p:sp>
                  </p:grpSp>
                </p:grpSp>
                <p:grpSp>
                  <p:nvGrpSpPr>
                    <p:cNvPr id="222" name="Group 290"/>
                    <p:cNvGrpSpPr/>
                    <p:nvPr/>
                  </p:nvGrpSpPr>
                  <p:grpSpPr bwMode="auto">
                    <a:xfrm>
                      <a:off x="1162" y="3745"/>
                      <a:ext cx="143" cy="83"/>
                      <a:chOff x="1162" y="3745"/>
                      <a:chExt cx="143" cy="83"/>
                    </a:xfrm>
                  </p:grpSpPr>
                  <p:grpSp>
                    <p:nvGrpSpPr>
                      <p:cNvPr id="223" name="Group 283"/>
                      <p:cNvGrpSpPr/>
                      <p:nvPr/>
                    </p:nvGrpSpPr>
                    <p:grpSpPr bwMode="auto">
                      <a:xfrm>
                        <a:off x="1222" y="3750"/>
                        <a:ext cx="83" cy="78"/>
                        <a:chOff x="1222" y="3750"/>
                        <a:chExt cx="83" cy="78"/>
                      </a:xfrm>
                    </p:grpSpPr>
                    <p:sp>
                      <p:nvSpPr>
                        <p:cNvPr id="1048905" name="Line 281"/>
                        <p:cNvSpPr>
                          <a:spLocks noChangeShapeType="1"/>
                        </p:cNvSpPr>
                        <p:nvPr/>
                      </p:nvSpPr>
                      <p:spPr bwMode="auto">
                        <a:xfrm flipV="1">
                          <a:off x="1222" y="3808"/>
                          <a:ext cx="28" cy="20"/>
                        </a:xfrm>
                        <a:prstGeom prst="line"/>
                        <a:noFill/>
                        <a:ln w="12700">
                          <a:solidFill>
                            <a:srgbClr val="DFDFDF"/>
                          </a:solidFill>
                          <a:round/>
                          <a:headEnd/>
                          <a:tailEnd/>
                        </a:ln>
                      </p:spPr>
                      <p:txBody>
                        <a:bodyPr/>
                        <a:p>
                          <a:endParaRPr lang="en-US">
                            <a:solidFill>
                              <a:prstClr val="black"/>
                            </a:solidFill>
                          </a:endParaRPr>
                        </a:p>
                      </p:txBody>
                    </p:sp>
                    <p:sp>
                      <p:nvSpPr>
                        <p:cNvPr id="1048906" name="Line 282"/>
                        <p:cNvSpPr>
                          <a:spLocks noChangeShapeType="1"/>
                        </p:cNvSpPr>
                        <p:nvPr/>
                      </p:nvSpPr>
                      <p:spPr bwMode="auto">
                        <a:xfrm flipV="1">
                          <a:off x="1250" y="3750"/>
                          <a:ext cx="55" cy="58"/>
                        </a:xfrm>
                        <a:prstGeom prst="line"/>
                        <a:noFill/>
                        <a:ln w="12700">
                          <a:solidFill>
                            <a:srgbClr val="DFDFDF"/>
                          </a:solidFill>
                          <a:round/>
                          <a:headEnd/>
                          <a:tailEnd/>
                        </a:ln>
                      </p:spPr>
                      <p:txBody>
                        <a:bodyPr/>
                        <a:p>
                          <a:endParaRPr lang="en-US">
                            <a:solidFill>
                              <a:prstClr val="black"/>
                            </a:solidFill>
                          </a:endParaRPr>
                        </a:p>
                      </p:txBody>
                    </p:sp>
                  </p:grpSp>
                  <p:grpSp>
                    <p:nvGrpSpPr>
                      <p:cNvPr id="224" name="Group 286"/>
                      <p:cNvGrpSpPr/>
                      <p:nvPr/>
                    </p:nvGrpSpPr>
                    <p:grpSpPr bwMode="auto">
                      <a:xfrm>
                        <a:off x="1192" y="3746"/>
                        <a:ext cx="85" cy="80"/>
                        <a:chOff x="1192" y="3746"/>
                        <a:chExt cx="85" cy="80"/>
                      </a:xfrm>
                    </p:grpSpPr>
                    <p:sp>
                      <p:nvSpPr>
                        <p:cNvPr id="1048907" name="Line 284"/>
                        <p:cNvSpPr>
                          <a:spLocks noChangeShapeType="1"/>
                        </p:cNvSpPr>
                        <p:nvPr/>
                      </p:nvSpPr>
                      <p:spPr bwMode="auto">
                        <a:xfrm flipV="1">
                          <a:off x="1192" y="3805"/>
                          <a:ext cx="28" cy="21"/>
                        </a:xfrm>
                        <a:prstGeom prst="line"/>
                        <a:noFill/>
                        <a:ln w="12700">
                          <a:solidFill>
                            <a:srgbClr val="DFDFDF"/>
                          </a:solidFill>
                          <a:round/>
                          <a:headEnd/>
                          <a:tailEnd/>
                        </a:ln>
                      </p:spPr>
                      <p:txBody>
                        <a:bodyPr/>
                        <a:p>
                          <a:endParaRPr lang="en-US">
                            <a:solidFill>
                              <a:prstClr val="black"/>
                            </a:solidFill>
                          </a:endParaRPr>
                        </a:p>
                      </p:txBody>
                    </p:sp>
                    <p:sp>
                      <p:nvSpPr>
                        <p:cNvPr id="1048908" name="Line 285"/>
                        <p:cNvSpPr>
                          <a:spLocks noChangeShapeType="1"/>
                        </p:cNvSpPr>
                        <p:nvPr/>
                      </p:nvSpPr>
                      <p:spPr bwMode="auto">
                        <a:xfrm flipV="1">
                          <a:off x="1220" y="3746"/>
                          <a:ext cx="57" cy="59"/>
                        </a:xfrm>
                        <a:prstGeom prst="line"/>
                        <a:noFill/>
                        <a:ln w="12700">
                          <a:solidFill>
                            <a:srgbClr val="DFDFDF"/>
                          </a:solidFill>
                          <a:round/>
                          <a:headEnd/>
                          <a:tailEnd/>
                        </a:ln>
                      </p:spPr>
                      <p:txBody>
                        <a:bodyPr/>
                        <a:p>
                          <a:endParaRPr lang="en-US">
                            <a:solidFill>
                              <a:prstClr val="black"/>
                            </a:solidFill>
                          </a:endParaRPr>
                        </a:p>
                      </p:txBody>
                    </p:sp>
                  </p:grpSp>
                  <p:grpSp>
                    <p:nvGrpSpPr>
                      <p:cNvPr id="225" name="Group 289"/>
                      <p:cNvGrpSpPr/>
                      <p:nvPr/>
                    </p:nvGrpSpPr>
                    <p:grpSpPr bwMode="auto">
                      <a:xfrm>
                        <a:off x="1162" y="3745"/>
                        <a:ext cx="83" cy="77"/>
                        <a:chOff x="1162" y="3745"/>
                        <a:chExt cx="83" cy="77"/>
                      </a:xfrm>
                    </p:grpSpPr>
                    <p:sp>
                      <p:nvSpPr>
                        <p:cNvPr id="1048909" name="Line 287"/>
                        <p:cNvSpPr>
                          <a:spLocks noChangeShapeType="1"/>
                        </p:cNvSpPr>
                        <p:nvPr/>
                      </p:nvSpPr>
                      <p:spPr bwMode="auto">
                        <a:xfrm flipV="1">
                          <a:off x="1162" y="3801"/>
                          <a:ext cx="29" cy="21"/>
                        </a:xfrm>
                        <a:prstGeom prst="line"/>
                        <a:noFill/>
                        <a:ln w="12700">
                          <a:solidFill>
                            <a:srgbClr val="DFDFDF"/>
                          </a:solidFill>
                          <a:round/>
                          <a:headEnd/>
                          <a:tailEnd/>
                        </a:ln>
                      </p:spPr>
                      <p:txBody>
                        <a:bodyPr/>
                        <a:p>
                          <a:endParaRPr lang="en-US">
                            <a:solidFill>
                              <a:prstClr val="black"/>
                            </a:solidFill>
                          </a:endParaRPr>
                        </a:p>
                      </p:txBody>
                    </p:sp>
                    <p:sp>
                      <p:nvSpPr>
                        <p:cNvPr id="1048910" name="Line 288"/>
                        <p:cNvSpPr>
                          <a:spLocks noChangeShapeType="1"/>
                        </p:cNvSpPr>
                        <p:nvPr/>
                      </p:nvSpPr>
                      <p:spPr bwMode="auto">
                        <a:xfrm flipV="1">
                          <a:off x="1191" y="3745"/>
                          <a:ext cx="54" cy="56"/>
                        </a:xfrm>
                        <a:prstGeom prst="line"/>
                        <a:noFill/>
                        <a:ln w="12700">
                          <a:solidFill>
                            <a:srgbClr val="DFDFDF"/>
                          </a:solidFill>
                          <a:round/>
                          <a:headEnd/>
                          <a:tailEnd/>
                        </a:ln>
                      </p:spPr>
                      <p:txBody>
                        <a:bodyPr/>
                        <a:p>
                          <a:endParaRPr lang="en-US">
                            <a:solidFill>
                              <a:prstClr val="black"/>
                            </a:solidFill>
                          </a:endParaRPr>
                        </a:p>
                      </p:txBody>
                    </p:sp>
                  </p:grpSp>
                </p:grpSp>
                <p:sp>
                  <p:nvSpPr>
                    <p:cNvPr id="1048911" name="Line 291"/>
                    <p:cNvSpPr>
                      <a:spLocks noChangeShapeType="1"/>
                    </p:cNvSpPr>
                    <p:nvPr/>
                  </p:nvSpPr>
                  <p:spPr bwMode="auto">
                    <a:xfrm>
                      <a:off x="706" y="3719"/>
                      <a:ext cx="604" cy="58"/>
                    </a:xfrm>
                    <a:prstGeom prst="line"/>
                    <a:noFill/>
                    <a:ln w="12700">
                      <a:solidFill>
                        <a:srgbClr val="DFDFDF"/>
                      </a:solidFill>
                      <a:round/>
                      <a:headEnd/>
                      <a:tailEnd/>
                    </a:ln>
                  </p:spPr>
                  <p:txBody>
                    <a:bodyPr/>
                    <a:p>
                      <a:endParaRPr lang="en-US">
                        <a:solidFill>
                          <a:prstClr val="black"/>
                        </a:solidFill>
                      </a:endParaRPr>
                    </a:p>
                  </p:txBody>
                </p:sp>
                <p:sp>
                  <p:nvSpPr>
                    <p:cNvPr id="1048912" name="Line 292"/>
                    <p:cNvSpPr>
                      <a:spLocks noChangeShapeType="1"/>
                    </p:cNvSpPr>
                    <p:nvPr/>
                  </p:nvSpPr>
                  <p:spPr bwMode="auto">
                    <a:xfrm>
                      <a:off x="684" y="3734"/>
                      <a:ext cx="616" cy="60"/>
                    </a:xfrm>
                    <a:prstGeom prst="line"/>
                    <a:noFill/>
                    <a:ln w="12700">
                      <a:solidFill>
                        <a:srgbClr val="DFDFDF"/>
                      </a:solidFill>
                      <a:round/>
                      <a:headEnd/>
                      <a:tailEnd/>
                    </a:ln>
                  </p:spPr>
                  <p:txBody>
                    <a:bodyPr/>
                    <a:p>
                      <a:endParaRPr lang="en-US">
                        <a:solidFill>
                          <a:prstClr val="black"/>
                        </a:solidFill>
                      </a:endParaRPr>
                    </a:p>
                  </p:txBody>
                </p:sp>
                <p:sp>
                  <p:nvSpPr>
                    <p:cNvPr id="1048913" name="Line 293"/>
                    <p:cNvSpPr>
                      <a:spLocks noChangeShapeType="1"/>
                    </p:cNvSpPr>
                    <p:nvPr/>
                  </p:nvSpPr>
                  <p:spPr bwMode="auto">
                    <a:xfrm>
                      <a:off x="661" y="3750"/>
                      <a:ext cx="622" cy="64"/>
                    </a:xfrm>
                    <a:prstGeom prst="line"/>
                    <a:noFill/>
                    <a:ln w="12700">
                      <a:solidFill>
                        <a:srgbClr val="DFDFDF"/>
                      </a:solidFill>
                      <a:round/>
                      <a:headEnd/>
                      <a:tailEnd/>
                    </a:ln>
                  </p:spPr>
                  <p:txBody>
                    <a:bodyPr/>
                    <a:p>
                      <a:endParaRPr lang="en-US">
                        <a:solidFill>
                          <a:prstClr val="black"/>
                        </a:solidFill>
                      </a:endParaRPr>
                    </a:p>
                  </p:txBody>
                </p:sp>
              </p:grpSp>
            </p:grpSp>
            <p:grpSp>
              <p:nvGrpSpPr>
                <p:cNvPr id="226" name="Group 298"/>
                <p:cNvGrpSpPr/>
                <p:nvPr/>
              </p:nvGrpSpPr>
              <p:grpSpPr bwMode="auto">
                <a:xfrm>
                  <a:off x="1291" y="3762"/>
                  <a:ext cx="89" cy="91"/>
                  <a:chOff x="1291" y="3762"/>
                  <a:chExt cx="89" cy="91"/>
                </a:xfrm>
              </p:grpSpPr>
              <p:sp>
                <p:nvSpPr>
                  <p:cNvPr id="1048914" name="Line 296"/>
                  <p:cNvSpPr>
                    <a:spLocks noChangeShapeType="1"/>
                  </p:cNvSpPr>
                  <p:nvPr/>
                </p:nvSpPr>
                <p:spPr bwMode="auto">
                  <a:xfrm flipV="1">
                    <a:off x="1291" y="3814"/>
                    <a:ext cx="47" cy="39"/>
                  </a:xfrm>
                  <a:prstGeom prst="line"/>
                  <a:noFill/>
                  <a:ln w="12700">
                    <a:solidFill>
                      <a:srgbClr val="3F3F3F"/>
                    </a:solidFill>
                    <a:round/>
                    <a:headEnd/>
                    <a:tailEnd/>
                  </a:ln>
                </p:spPr>
                <p:txBody>
                  <a:bodyPr/>
                  <a:p>
                    <a:endParaRPr lang="en-US">
                      <a:solidFill>
                        <a:prstClr val="black"/>
                      </a:solidFill>
                    </a:endParaRPr>
                  </a:p>
                </p:txBody>
              </p:sp>
              <p:sp>
                <p:nvSpPr>
                  <p:cNvPr id="1048915" name="Line 297"/>
                  <p:cNvSpPr>
                    <a:spLocks noChangeShapeType="1"/>
                  </p:cNvSpPr>
                  <p:nvPr/>
                </p:nvSpPr>
                <p:spPr bwMode="auto">
                  <a:xfrm flipV="1">
                    <a:off x="1338" y="3762"/>
                    <a:ext cx="42" cy="52"/>
                  </a:xfrm>
                  <a:prstGeom prst="line"/>
                  <a:noFill/>
                  <a:ln w="12700">
                    <a:solidFill>
                      <a:srgbClr val="3F3F3F"/>
                    </a:solidFill>
                    <a:round/>
                    <a:headEnd/>
                    <a:tailEnd/>
                  </a:ln>
                </p:spPr>
                <p:txBody>
                  <a:bodyPr/>
                  <a:p>
                    <a:endParaRPr lang="en-US">
                      <a:solidFill>
                        <a:prstClr val="black"/>
                      </a:solidFill>
                    </a:endParaRPr>
                  </a:p>
                </p:txBody>
              </p:sp>
            </p:grpSp>
          </p:grpSp>
        </p:grpSp>
      </p:grpSp>
      <p:graphicFrame>
        <p:nvGraphicFramePr>
          <p:cNvPr id="4194305" name="Object 3"/>
          <p:cNvGraphicFramePr>
            <a:graphicFrameLocks/>
          </p:cNvGraphicFramePr>
          <p:nvPr/>
        </p:nvGraphicFramePr>
        <p:xfrm>
          <a:off x="5585337" y="4932591"/>
          <a:ext cx="1123950" cy="1339850"/>
        </p:xfrm>
        <a:graphic>
          <a:graphicData uri="http://schemas.openxmlformats.org/presentationml/2006/ole">
            <mc:AlternateContent xmlns:mc="http://schemas.openxmlformats.org/markup-compatibility/2006">
              <mc:Choice xmlns:v="urn:schemas-microsoft-com:vml" Requires="v">
                <p:oleObj name="Microsoft ClipArt Gallery" r:id="rId3" spid="_x0000_s1179" imgH="3108325" imgW="3475038" progId="">
                  <p:embed/>
                </p:oleObj>
              </mc:Choice>
              <mc:Fallback>
                <p:oleObj name="Microsoft ClipArt Gallery" r:id="rId3" imgH="3108325" imgW="3475038" progId="">
                  <p:embed/>
                  <p:pic>
                    <p:nvPicPr>
                      <p:cNvPr id="2097155" name=""/>
                      <p:cNvPicPr>
                        <a:picLocks noChangeArrowheads="1"/>
                      </p:cNvPicPr>
                      <p:nvPr/>
                    </p:nvPicPr>
                    <p:blipFill>
                      <a:blip xmlns:r="http://schemas.openxmlformats.org/officeDocument/2006/relationships" r:embed="rId4"/>
                      <a:srcRect/>
                      <a:stretch>
                        <a:fillRect/>
                      </a:stretch>
                    </p:blipFill>
                    <p:spPr bwMode="auto">
                      <a:xfrm>
                        <a:off x="5585337" y="4932591"/>
                        <a:ext cx="1123950" cy="1339850"/>
                      </a:xfrm>
                      <a:prstGeom prst="rect"/>
                      <a:noFill/>
                      <a:ln>
                        <a:noFill/>
                      </a:ln>
                      <a:effectLst/>
                    </p:spPr>
                  </p:pic>
                </p:oleObj>
              </mc:Fallback>
            </mc:AlternateContent>
          </a:graphicData>
        </a:graphic>
      </p:graphicFrame>
      <p:sp>
        <p:nvSpPr>
          <p:cNvPr id="1048916" name="Line 303"/>
          <p:cNvSpPr>
            <a:spLocks noChangeShapeType="1"/>
          </p:cNvSpPr>
          <p:nvPr/>
        </p:nvSpPr>
        <p:spPr bwMode="auto">
          <a:xfrm flipV="1">
            <a:off x="924727" y="2286977"/>
            <a:ext cx="285750" cy="2438400"/>
          </a:xfrm>
          <a:prstGeom prst="line"/>
          <a:noFill/>
          <a:ln w="12700">
            <a:solidFill>
              <a:schemeClr val="hlink"/>
            </a:solidFill>
            <a:prstDash val="dash"/>
            <a:round/>
            <a:headEnd/>
            <a:tailEnd/>
          </a:ln>
        </p:spPr>
        <p:txBody>
          <a:bodyPr/>
          <a:p>
            <a:endParaRPr lang="en-US">
              <a:solidFill>
                <a:prstClr val="black"/>
              </a:solidFill>
            </a:endParaRPr>
          </a:p>
        </p:txBody>
      </p:sp>
      <p:sp>
        <p:nvSpPr>
          <p:cNvPr id="1048917" name="Line 304"/>
          <p:cNvSpPr>
            <a:spLocks noChangeShapeType="1"/>
          </p:cNvSpPr>
          <p:nvPr/>
        </p:nvSpPr>
        <p:spPr bwMode="auto">
          <a:xfrm flipH="1">
            <a:off x="1563740" y="3715976"/>
            <a:ext cx="400050" cy="1219200"/>
          </a:xfrm>
          <a:prstGeom prst="line"/>
          <a:noFill/>
          <a:ln w="12700">
            <a:solidFill>
              <a:schemeClr val="hlink"/>
            </a:solidFill>
            <a:prstDash val="dash"/>
            <a:round/>
            <a:headEnd/>
            <a:tailEnd/>
          </a:ln>
        </p:spPr>
        <p:txBody>
          <a:bodyPr/>
          <a:p>
            <a:endParaRPr lang="en-US">
              <a:solidFill>
                <a:prstClr val="black"/>
              </a:solidFill>
            </a:endParaRPr>
          </a:p>
        </p:txBody>
      </p:sp>
      <p:sp>
        <p:nvSpPr>
          <p:cNvPr id="1048918" name="Line 305"/>
          <p:cNvSpPr>
            <a:spLocks noChangeShapeType="1"/>
          </p:cNvSpPr>
          <p:nvPr/>
        </p:nvSpPr>
        <p:spPr bwMode="auto">
          <a:xfrm>
            <a:off x="1962270" y="3657600"/>
            <a:ext cx="285750" cy="1524000"/>
          </a:xfrm>
          <a:prstGeom prst="line"/>
          <a:noFill/>
          <a:ln w="12700">
            <a:solidFill>
              <a:schemeClr val="hlink"/>
            </a:solidFill>
            <a:prstDash val="dash"/>
            <a:round/>
            <a:headEnd/>
            <a:tailEnd/>
          </a:ln>
        </p:spPr>
        <p:txBody>
          <a:bodyPr/>
          <a:p>
            <a:endParaRPr lang="en-US">
              <a:solidFill>
                <a:prstClr val="black"/>
              </a:solidFill>
            </a:endParaRPr>
          </a:p>
        </p:txBody>
      </p:sp>
      <p:sp>
        <p:nvSpPr>
          <p:cNvPr id="1048919" name="Line 306"/>
          <p:cNvSpPr>
            <a:spLocks noChangeShapeType="1"/>
          </p:cNvSpPr>
          <p:nvPr/>
        </p:nvSpPr>
        <p:spPr bwMode="auto">
          <a:xfrm flipV="1">
            <a:off x="3377268" y="3810000"/>
            <a:ext cx="457200" cy="1371600"/>
          </a:xfrm>
          <a:prstGeom prst="line"/>
          <a:noFill/>
          <a:ln w="12700">
            <a:solidFill>
              <a:schemeClr val="hlink"/>
            </a:solidFill>
            <a:prstDash val="dash"/>
            <a:round/>
            <a:headEnd/>
            <a:tailEnd/>
          </a:ln>
        </p:spPr>
        <p:txBody>
          <a:bodyPr/>
          <a:p>
            <a:endParaRPr lang="en-US">
              <a:solidFill>
                <a:prstClr val="black"/>
              </a:solidFill>
            </a:endParaRPr>
          </a:p>
        </p:txBody>
      </p:sp>
      <p:sp>
        <p:nvSpPr>
          <p:cNvPr id="1048920" name="Line 307"/>
          <p:cNvSpPr>
            <a:spLocks noChangeShapeType="1"/>
          </p:cNvSpPr>
          <p:nvPr/>
        </p:nvSpPr>
        <p:spPr bwMode="auto">
          <a:xfrm>
            <a:off x="3871001" y="3810000"/>
            <a:ext cx="571500" cy="1295400"/>
          </a:xfrm>
          <a:prstGeom prst="line"/>
          <a:noFill/>
          <a:ln w="12700">
            <a:solidFill>
              <a:schemeClr val="hlink"/>
            </a:solidFill>
            <a:prstDash val="dash"/>
            <a:round/>
            <a:headEnd/>
            <a:tailEnd/>
          </a:ln>
        </p:spPr>
        <p:txBody>
          <a:bodyPr/>
          <a:p>
            <a:endParaRPr lang="en-US">
              <a:solidFill>
                <a:prstClr val="black"/>
              </a:solidFill>
            </a:endParaRPr>
          </a:p>
        </p:txBody>
      </p:sp>
      <p:sp>
        <p:nvSpPr>
          <p:cNvPr id="1048921" name="Line 308"/>
          <p:cNvSpPr>
            <a:spLocks noChangeShapeType="1"/>
          </p:cNvSpPr>
          <p:nvPr/>
        </p:nvSpPr>
        <p:spPr bwMode="auto">
          <a:xfrm flipV="1">
            <a:off x="4738207" y="3384097"/>
            <a:ext cx="407790" cy="1720855"/>
          </a:xfrm>
          <a:prstGeom prst="line"/>
          <a:noFill/>
          <a:ln w="12700">
            <a:solidFill>
              <a:schemeClr val="hlink"/>
            </a:solidFill>
            <a:prstDash val="dash"/>
            <a:round/>
            <a:headEnd/>
            <a:tailEnd/>
          </a:ln>
        </p:spPr>
        <p:txBody>
          <a:bodyPr/>
          <a:p>
            <a:endParaRPr lang="en-US">
              <a:solidFill>
                <a:prstClr val="black"/>
              </a:solidFill>
            </a:endParaRPr>
          </a:p>
        </p:txBody>
      </p:sp>
      <p:sp>
        <p:nvSpPr>
          <p:cNvPr id="1048922" name="Line 309"/>
          <p:cNvSpPr>
            <a:spLocks noChangeShapeType="1"/>
          </p:cNvSpPr>
          <p:nvPr/>
        </p:nvSpPr>
        <p:spPr bwMode="auto">
          <a:xfrm>
            <a:off x="5126409" y="3380516"/>
            <a:ext cx="875123" cy="1566860"/>
          </a:xfrm>
          <a:prstGeom prst="line"/>
          <a:noFill/>
          <a:ln w="12700">
            <a:solidFill>
              <a:schemeClr val="hlink"/>
            </a:solidFill>
            <a:prstDash val="dash"/>
            <a:round/>
            <a:headEnd/>
            <a:tailEnd/>
          </a:ln>
        </p:spPr>
        <p:txBody>
          <a:bodyPr/>
          <a:p>
            <a:endParaRPr lang="en-US">
              <a:solidFill>
                <a:prstClr val="black"/>
              </a:solidFill>
            </a:endParaRPr>
          </a:p>
        </p:txBody>
      </p:sp>
      <p:sp>
        <p:nvSpPr>
          <p:cNvPr id="1048923" name="Line 310"/>
          <p:cNvSpPr>
            <a:spLocks noChangeShapeType="1"/>
          </p:cNvSpPr>
          <p:nvPr/>
        </p:nvSpPr>
        <p:spPr bwMode="auto">
          <a:xfrm>
            <a:off x="5559585" y="2286982"/>
            <a:ext cx="795833" cy="2644381"/>
          </a:xfrm>
          <a:prstGeom prst="line"/>
          <a:noFill/>
          <a:ln w="12700">
            <a:solidFill>
              <a:schemeClr val="hlink"/>
            </a:solidFill>
            <a:prstDash val="dash"/>
            <a:round/>
            <a:headEnd/>
            <a:tailEnd/>
          </a:ln>
        </p:spPr>
        <p:txBody>
          <a:bodyPr/>
          <a:p>
            <a:endParaRPr lang="en-US">
              <a:solidFill>
                <a:prstClr val="black"/>
              </a:solidFill>
            </a:endParaRPr>
          </a:p>
        </p:txBody>
      </p:sp>
      <p:sp>
        <p:nvSpPr>
          <p:cNvPr id="1048924" name="Rectangle 311"/>
          <p:cNvSpPr>
            <a:spLocks noChangeArrowheads="1"/>
          </p:cNvSpPr>
          <p:nvPr/>
        </p:nvSpPr>
        <p:spPr bwMode="auto">
          <a:xfrm>
            <a:off x="1298173" y="3817143"/>
            <a:ext cx="3902076" cy="546100"/>
          </a:xfrm>
          <a:prstGeom prst="rect"/>
          <a:noFill/>
          <a:ln w="12700">
            <a:noFill/>
            <a:miter lim="800000"/>
            <a:headEnd/>
            <a:tailEnd/>
          </a:ln>
          <a:effectLst/>
        </p:spPr>
        <p:txBody>
          <a:bodyPr bIns="44450" lIns="90488" rIns="90488" tIns="44450" wrap="none">
            <a:spAutoFit/>
          </a:bodyPr>
          <a:p>
            <a:pPr eaLnBrk="0" hangingPunct="0"/>
            <a:r>
              <a:rPr b="1" dirty="0" sz="3200" lang="en-US">
                <a:solidFill>
                  <a:srgbClr val="99CA3C"/>
                </a:solidFill>
                <a:effectLst>
                  <a:outerShdw algn="tl" blurRad="38100" dir="2700000" dist="38100">
                    <a:srgbClr val="C0C0C0"/>
                  </a:outerShdw>
                </a:effectLst>
                <a:latin typeface="Times New Roman" pitchFamily="18" charset="0"/>
              </a:rPr>
              <a:t>JAVA INTERPRETER</a:t>
            </a:r>
          </a:p>
        </p:txBody>
      </p:sp>
      <p:sp>
        <p:nvSpPr>
          <p:cNvPr id="1048925" name="Rectangle 312"/>
          <p:cNvSpPr>
            <a:spLocks noChangeArrowheads="1"/>
          </p:cNvSpPr>
          <p:nvPr/>
        </p:nvSpPr>
        <p:spPr bwMode="auto">
          <a:xfrm>
            <a:off x="281343" y="6211434"/>
            <a:ext cx="1704976" cy="419101"/>
          </a:xfrm>
          <a:prstGeom prst="rect"/>
          <a:solidFill>
            <a:srgbClr val="CCFFFF"/>
          </a:solidFill>
          <a:ln>
            <a:noFill/>
          </a:ln>
        </p:spPr>
        <p:txBody>
          <a:bodyPr bIns="44450" lIns="90488" rIns="90488" tIns="44450" wrap="none">
            <a:spAutoFit/>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r>
              <a:rPr dirty="0" sz="2400" lang="en-US">
                <a:solidFill>
                  <a:prstClr val="black"/>
                </a:solidFill>
                <a:latin typeface="Times New Roman" panose="02020603050405020304" pitchFamily="18" charset="0"/>
              </a:rPr>
              <a:t>Windows 95</a:t>
            </a:r>
          </a:p>
        </p:txBody>
      </p:sp>
      <p:sp>
        <p:nvSpPr>
          <p:cNvPr id="1048926" name="Rectangle 313"/>
          <p:cNvSpPr>
            <a:spLocks noChangeArrowheads="1"/>
          </p:cNvSpPr>
          <p:nvPr/>
        </p:nvSpPr>
        <p:spPr bwMode="auto">
          <a:xfrm>
            <a:off x="2035976" y="6226176"/>
            <a:ext cx="1463676" cy="419101"/>
          </a:xfrm>
          <a:prstGeom prst="rect"/>
          <a:solidFill>
            <a:srgbClr val="CCFFFF"/>
          </a:solidFill>
          <a:ln>
            <a:noFill/>
          </a:ln>
        </p:spPr>
        <p:txBody>
          <a:bodyPr bIns="44450" lIns="90488" rIns="90488" tIns="44450" wrap="none">
            <a:spAutoFit/>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r>
              <a:rPr dirty="0" sz="2400" lang="en-US">
                <a:solidFill>
                  <a:prstClr val="black"/>
                </a:solidFill>
                <a:latin typeface="Times New Roman" panose="02020603050405020304" pitchFamily="18" charset="0"/>
              </a:rPr>
              <a:t>Macintosh</a:t>
            </a:r>
          </a:p>
        </p:txBody>
      </p:sp>
      <p:sp>
        <p:nvSpPr>
          <p:cNvPr id="1048927" name="Rectangle 314"/>
          <p:cNvSpPr>
            <a:spLocks noChangeArrowheads="1"/>
          </p:cNvSpPr>
          <p:nvPr/>
        </p:nvSpPr>
        <p:spPr bwMode="auto">
          <a:xfrm>
            <a:off x="4071052" y="6350351"/>
            <a:ext cx="993776" cy="419101"/>
          </a:xfrm>
          <a:prstGeom prst="rect"/>
          <a:solidFill>
            <a:srgbClr val="CCFFFF"/>
          </a:solidFill>
          <a:ln>
            <a:noFill/>
          </a:ln>
        </p:spPr>
        <p:txBody>
          <a:bodyPr bIns="44450" lIns="90488" rIns="90488" tIns="44450" wrap="none">
            <a:spAutoFit/>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r>
              <a:rPr dirty="0" sz="2400" lang="en-US">
                <a:solidFill>
                  <a:prstClr val="black"/>
                </a:solidFill>
                <a:latin typeface="Times New Roman" panose="02020603050405020304" pitchFamily="18" charset="0"/>
              </a:rPr>
              <a:t>Solaris</a:t>
            </a:r>
          </a:p>
        </p:txBody>
      </p:sp>
      <p:sp>
        <p:nvSpPr>
          <p:cNvPr id="1048928" name="Rectangle 315"/>
          <p:cNvSpPr>
            <a:spLocks noChangeArrowheads="1"/>
          </p:cNvSpPr>
          <p:nvPr/>
        </p:nvSpPr>
        <p:spPr bwMode="auto">
          <a:xfrm>
            <a:off x="5477749" y="6309891"/>
            <a:ext cx="1793877" cy="419101"/>
          </a:xfrm>
          <a:prstGeom prst="rect"/>
          <a:solidFill>
            <a:srgbClr val="CCFFFF"/>
          </a:solidFill>
          <a:ln>
            <a:noFill/>
          </a:ln>
        </p:spPr>
        <p:txBody>
          <a:bodyPr bIns="44450" lIns="90488" rIns="90488" tIns="44450" wrap="none">
            <a:spAutoFit/>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r>
              <a:rPr dirty="0" sz="2400" lang="en-US">
                <a:solidFill>
                  <a:prstClr val="black"/>
                </a:solidFill>
                <a:latin typeface="Times New Roman" panose="02020603050405020304" pitchFamily="18" charset="0"/>
              </a:rPr>
              <a:t>Windows NT</a:t>
            </a:r>
          </a:p>
        </p:txBody>
      </p:sp>
      <p:sp>
        <p:nvSpPr>
          <p:cNvPr id="1048929" name="Rectangle 316"/>
          <p:cNvSpPr>
            <a:spLocks noChangeArrowheads="1"/>
          </p:cNvSpPr>
          <p:nvPr/>
        </p:nvSpPr>
        <p:spPr bwMode="auto">
          <a:xfrm>
            <a:off x="2582043" y="1819064"/>
            <a:ext cx="1184276" cy="342901"/>
          </a:xfrm>
          <a:prstGeom prst="rect"/>
          <a:noFill/>
          <a:ln>
            <a:noFill/>
          </a:ln>
        </p:spPr>
        <p:txBody>
          <a:bodyPr bIns="44450" lIns="90488" rIns="90488" tIns="44450" wrap="none">
            <a:spAutoFit/>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r>
              <a:rPr b="1" dirty="0" lang="en-US">
                <a:solidFill>
                  <a:prstClr val="white"/>
                </a:solidFill>
                <a:latin typeface="Times New Roman" panose="02020603050405020304" pitchFamily="18" charset="0"/>
              </a:rPr>
              <a:t>(translator)</a:t>
            </a:r>
          </a:p>
        </p:txBody>
      </p:sp>
      <p:sp>
        <p:nvSpPr>
          <p:cNvPr id="1048930" name="Rectangle 317"/>
          <p:cNvSpPr>
            <a:spLocks noChangeArrowheads="1"/>
          </p:cNvSpPr>
          <p:nvPr/>
        </p:nvSpPr>
        <p:spPr bwMode="auto">
          <a:xfrm>
            <a:off x="2345534" y="3225637"/>
            <a:ext cx="2327276" cy="342901"/>
          </a:xfrm>
          <a:prstGeom prst="rect"/>
          <a:noFill/>
          <a:ln>
            <a:noFill/>
          </a:ln>
        </p:spPr>
        <p:txBody>
          <a:bodyPr bIns="44450" lIns="90488" rIns="90488" tIns="44450" wrap="none">
            <a:spAutoFit/>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r>
              <a:rPr b="1" dirty="0" lang="en-US">
                <a:solidFill>
                  <a:srgbClr val="FAFD00"/>
                </a:solidFill>
                <a:latin typeface="Times New Roman" panose="02020603050405020304" pitchFamily="18" charset="0"/>
              </a:rPr>
              <a:t>(same for all platforms)</a:t>
            </a:r>
          </a:p>
        </p:txBody>
      </p:sp>
      <p:sp>
        <p:nvSpPr>
          <p:cNvPr id="1048931" name="Rectangle 318"/>
          <p:cNvSpPr>
            <a:spLocks noChangeArrowheads="1"/>
          </p:cNvSpPr>
          <p:nvPr/>
        </p:nvSpPr>
        <p:spPr bwMode="auto">
          <a:xfrm>
            <a:off x="1509931" y="4297703"/>
            <a:ext cx="3241676" cy="368301"/>
          </a:xfrm>
          <a:prstGeom prst="rect"/>
          <a:noFill/>
          <a:ln>
            <a:noFill/>
          </a:ln>
        </p:spPr>
        <p:txBody>
          <a:bodyPr bIns="44450" lIns="90488" rIns="90488" tIns="44450" wrap="none">
            <a:spAutoFit/>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r>
              <a:rPr b="1" dirty="0" sz="2000" lang="en-US">
                <a:solidFill>
                  <a:srgbClr val="99CA3C"/>
                </a:solidFill>
                <a:latin typeface="Times New Roman" panose="02020603050405020304" pitchFamily="18" charset="0"/>
              </a:rPr>
              <a:t>(one for each different 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8951" name="Content Placeholder 2"/>
          <p:cNvSpPr>
            <a:spLocks noGrp="1"/>
          </p:cNvSpPr>
          <p:nvPr>
            <p:ph sz="quarter" idx="1"/>
          </p:nvPr>
        </p:nvSpPr>
        <p:spPr>
          <a:xfrm>
            <a:off x="179512" y="188640"/>
            <a:ext cx="8424936" cy="3893126"/>
          </a:xfrm>
        </p:spPr>
        <p:txBody>
          <a:bodyPr>
            <a:noAutofit/>
          </a:bodyPr>
          <a:p>
            <a:pPr indent="0" marL="0">
              <a:buNone/>
            </a:pPr>
            <a:r>
              <a:rPr b="1" dirty="0" sz="2800" i="1" lang="en-US">
                <a:solidFill>
                  <a:schemeClr val="accent3">
                    <a:lumMod val="60000"/>
                    <a:lumOff val="40000"/>
                  </a:schemeClr>
                </a:solidFill>
              </a:rPr>
              <a:t>3</a:t>
            </a:r>
            <a:r>
              <a:rPr b="1" dirty="0" sz="2800" i="1" lang="en-US" smtClean="0">
                <a:solidFill>
                  <a:schemeClr val="accent3">
                    <a:lumMod val="60000"/>
                    <a:lumOff val="40000"/>
                  </a:schemeClr>
                </a:solidFill>
              </a:rPr>
              <a:t>. Object-Oriented</a:t>
            </a:r>
            <a:r>
              <a:rPr b="1" dirty="0" sz="2800" i="1" lang="en-US">
                <a:solidFill>
                  <a:schemeClr val="accent3">
                    <a:lumMod val="60000"/>
                    <a:lumOff val="40000"/>
                  </a:schemeClr>
                </a:solidFill>
              </a:rPr>
              <a:t>:-</a:t>
            </a:r>
          </a:p>
          <a:p>
            <a:pPr>
              <a:buFont typeface="Wingdings" pitchFamily="2" charset="2"/>
              <a:buChar char="§"/>
            </a:pPr>
            <a:r>
              <a:rPr dirty="0" sz="2800" i="1" lang="en-US"/>
              <a:t>Java is a true object oriented language. Almost everything in Java is an object. All program code and data reside within objects and classes. </a:t>
            </a:r>
            <a:r>
              <a:rPr dirty="0" sz="2800" i="1" lang="en-US" smtClean="0"/>
              <a:t>The </a:t>
            </a:r>
            <a:r>
              <a:rPr dirty="0" sz="2800" i="1" lang="en-US"/>
              <a:t>object model in Java is simple and easy to </a:t>
            </a:r>
            <a:r>
              <a:rPr dirty="0" sz="2800" i="1" lang="en-US" smtClean="0"/>
              <a:t>extend.</a:t>
            </a:r>
          </a:p>
          <a:p>
            <a:pPr indent="0" marL="0">
              <a:buNone/>
            </a:pPr>
            <a:endParaRPr dirty="0" sz="2800" i="1"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8968" name="Content Placeholder 2"/>
          <p:cNvSpPr>
            <a:spLocks noGrp="1"/>
          </p:cNvSpPr>
          <p:nvPr>
            <p:ph sz="quarter" idx="1"/>
          </p:nvPr>
        </p:nvSpPr>
        <p:spPr>
          <a:xfrm>
            <a:off x="179512" y="404664"/>
            <a:ext cx="8496944" cy="5688632"/>
          </a:xfrm>
        </p:spPr>
        <p:txBody>
          <a:bodyPr>
            <a:noAutofit/>
          </a:bodyPr>
          <a:p>
            <a:pPr indent="0" marL="0">
              <a:buNone/>
            </a:pPr>
            <a:r>
              <a:rPr b="1" dirty="0" sz="2800" i="1" lang="en-US">
                <a:solidFill>
                  <a:schemeClr val="accent3">
                    <a:lumMod val="60000"/>
                    <a:lumOff val="40000"/>
                  </a:schemeClr>
                </a:solidFill>
              </a:rPr>
              <a:t>4</a:t>
            </a:r>
            <a:r>
              <a:rPr b="1" dirty="0" sz="2800" i="1" lang="en-US" smtClean="0">
                <a:solidFill>
                  <a:schemeClr val="accent3">
                    <a:lumMod val="60000"/>
                    <a:lumOff val="40000"/>
                  </a:schemeClr>
                </a:solidFill>
              </a:rPr>
              <a:t>. Robust </a:t>
            </a:r>
            <a:r>
              <a:rPr b="1" dirty="0" sz="2800" i="1" lang="en-US">
                <a:solidFill>
                  <a:schemeClr val="accent3">
                    <a:lumMod val="60000"/>
                    <a:lumOff val="40000"/>
                  </a:schemeClr>
                </a:solidFill>
              </a:rPr>
              <a:t>and Secure:-</a:t>
            </a:r>
          </a:p>
          <a:p>
            <a:pPr algn="just">
              <a:buFont typeface="Wingdings" pitchFamily="2" charset="2"/>
              <a:buChar char="§"/>
            </a:pPr>
            <a:r>
              <a:rPr b="1" dirty="0" sz="2800" i="1" lang="en-US">
                <a:solidFill>
                  <a:schemeClr val="accent3">
                    <a:lumMod val="60000"/>
                    <a:lumOff val="40000"/>
                  </a:schemeClr>
                </a:solidFill>
              </a:rPr>
              <a:t>Java</a:t>
            </a:r>
            <a:r>
              <a:rPr dirty="0" sz="2800" i="1" lang="en-US"/>
              <a:t> is robust language. It provides many safeguards to ensure reliable code. It has strict compile time and run time checking for data types.</a:t>
            </a:r>
          </a:p>
          <a:p>
            <a:pPr algn="just">
              <a:buFont typeface="Wingdings" pitchFamily="2" charset="2"/>
              <a:buChar char="§"/>
            </a:pPr>
            <a:r>
              <a:rPr dirty="0" sz="2800" i="1" lang="en-US"/>
              <a:t>Security becomes an important issue for a language that is used for programming on Internet. Threat of viruses and abuse of resources are everywhere. Java systems not only verify all memory access but also ensure that no viruses are communicated with an applet</a:t>
            </a:r>
            <a:r>
              <a:rPr dirty="0" sz="2800" i="1" lang="en-US" smtClean="0"/>
              <a:t>.</a:t>
            </a:r>
            <a:endParaRPr dirty="0" sz="2800" i="1"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70" name=""/>
        <p:cNvGrpSpPr/>
        <p:nvPr/>
      </p:nvGrpSpPr>
      <p:grpSpPr>
        <a:xfrm>
          <a:off x="0" y="0"/>
          <a:ext cx="0" cy="0"/>
          <a:chOff x="0" y="0"/>
          <a:chExt cx="0" cy="0"/>
        </a:xfrm>
      </p:grpSpPr>
      <p:sp>
        <p:nvSpPr>
          <p:cNvPr id="1048985" name="Content Placeholder 2"/>
          <p:cNvSpPr>
            <a:spLocks noGrp="1"/>
          </p:cNvSpPr>
          <p:nvPr>
            <p:ph sz="quarter" idx="1"/>
          </p:nvPr>
        </p:nvSpPr>
        <p:spPr>
          <a:xfrm>
            <a:off x="179512" y="260648"/>
            <a:ext cx="8496944" cy="6179124"/>
          </a:xfrm>
        </p:spPr>
        <p:txBody>
          <a:bodyPr>
            <a:noAutofit/>
          </a:bodyPr>
          <a:p>
            <a:pPr indent="0" marL="0">
              <a:buNone/>
            </a:pPr>
            <a:r>
              <a:rPr b="1" dirty="0" sz="2800" i="1" lang="en-US" smtClean="0">
                <a:solidFill>
                  <a:schemeClr val="accent3">
                    <a:lumMod val="60000"/>
                    <a:lumOff val="40000"/>
                  </a:schemeClr>
                </a:solidFill>
              </a:rPr>
              <a:t>5. Distributed</a:t>
            </a:r>
            <a:r>
              <a:rPr b="1" dirty="0" sz="2800" i="1" lang="en-US">
                <a:solidFill>
                  <a:schemeClr val="accent3">
                    <a:lumMod val="60000"/>
                    <a:lumOff val="40000"/>
                  </a:schemeClr>
                </a:solidFill>
              </a:rPr>
              <a:t>:-</a:t>
            </a:r>
          </a:p>
          <a:p>
            <a:pPr algn="just">
              <a:buFont typeface="Wingdings" pitchFamily="2" charset="2"/>
              <a:buChar char="§"/>
            </a:pPr>
            <a:r>
              <a:rPr dirty="0" sz="2400" i="1" lang="en-US"/>
              <a:t>Java is designed as a distributed language for creating applications on networks. It has the ability to share both data and </a:t>
            </a:r>
            <a:r>
              <a:rPr dirty="0" sz="2400" i="1" lang="en-US" smtClean="0"/>
              <a:t>programs.</a:t>
            </a:r>
          </a:p>
          <a:p>
            <a:pPr indent="0" marL="0">
              <a:buNone/>
            </a:pPr>
            <a:r>
              <a:rPr b="1" dirty="0" sz="2800" i="1" lang="en-US" smtClean="0">
                <a:solidFill>
                  <a:schemeClr val="accent3">
                    <a:lumMod val="60000"/>
                    <a:lumOff val="40000"/>
                  </a:schemeClr>
                </a:solidFill>
              </a:rPr>
              <a:t>6. Familiar</a:t>
            </a:r>
            <a:r>
              <a:rPr b="1" dirty="0" sz="2800" i="1" lang="en-US">
                <a:solidFill>
                  <a:schemeClr val="accent3">
                    <a:lumMod val="60000"/>
                    <a:lumOff val="40000"/>
                  </a:schemeClr>
                </a:solidFill>
              </a:rPr>
              <a:t>, Simple and Small:-</a:t>
            </a:r>
          </a:p>
          <a:p>
            <a:pPr algn="just">
              <a:buFont typeface="Wingdings" pitchFamily="2" charset="2"/>
              <a:buChar char="§"/>
            </a:pPr>
            <a:r>
              <a:rPr dirty="0" sz="2400" i="1" lang="en-US"/>
              <a:t>Java is a small and simple language. Many features of C and C++ that are either redundant or sources of unreliable code are not part of </a:t>
            </a:r>
            <a:r>
              <a:rPr dirty="0" sz="2400" i="1" lang="en-US" smtClean="0"/>
              <a:t>Java.</a:t>
            </a:r>
          </a:p>
          <a:p>
            <a:pPr algn="just">
              <a:buFont typeface="Wingdings" pitchFamily="2" charset="2"/>
              <a:buChar char="§"/>
            </a:pPr>
            <a:r>
              <a:rPr dirty="0" sz="2400" i="1" lang="en-US" smtClean="0"/>
              <a:t>Familiarity </a:t>
            </a:r>
            <a:r>
              <a:rPr dirty="0" sz="2400" i="1" lang="en-US"/>
              <a:t>is another striking feature of Java. To make the language look familiar to the existing programmers, it was modelled on C and C++ languages. Java uses many constructs of C and C++ and therefore, Java code "looks like a C++" code. In fact, Java is a simplified version of 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84" name=""/>
        <p:cNvGrpSpPr/>
        <p:nvPr/>
      </p:nvGrpSpPr>
      <p:grpSpPr>
        <a:xfrm>
          <a:off x="0" y="0"/>
          <a:ext cx="0" cy="0"/>
          <a:chOff x="0" y="0"/>
          <a:chExt cx="0" cy="0"/>
        </a:xfrm>
      </p:grpSpPr>
      <p:sp>
        <p:nvSpPr>
          <p:cNvPr id="1049002" name="Content Placeholder 2"/>
          <p:cNvSpPr>
            <a:spLocks noGrp="1"/>
          </p:cNvSpPr>
          <p:nvPr>
            <p:ph sz="quarter" idx="1"/>
          </p:nvPr>
        </p:nvSpPr>
        <p:spPr>
          <a:xfrm>
            <a:off x="179512" y="260648"/>
            <a:ext cx="8424936" cy="6408712"/>
          </a:xfrm>
        </p:spPr>
        <p:txBody>
          <a:bodyPr>
            <a:noAutofit/>
          </a:bodyPr>
          <a:p>
            <a:pPr indent="0" marL="0">
              <a:buNone/>
            </a:pPr>
            <a:r>
              <a:rPr b="1" dirty="0" sz="2800" i="1" lang="en-US">
                <a:solidFill>
                  <a:schemeClr val="accent3">
                    <a:lumMod val="60000"/>
                    <a:lumOff val="40000"/>
                  </a:schemeClr>
                </a:solidFill>
              </a:rPr>
              <a:t>7</a:t>
            </a:r>
            <a:r>
              <a:rPr b="1" dirty="0" sz="2800" i="1" lang="en-US" smtClean="0">
                <a:solidFill>
                  <a:schemeClr val="accent3">
                    <a:lumMod val="60000"/>
                    <a:lumOff val="40000"/>
                  </a:schemeClr>
                </a:solidFill>
              </a:rPr>
              <a:t>. Multithreaded </a:t>
            </a:r>
            <a:r>
              <a:rPr b="1" dirty="0" sz="2800" i="1" lang="en-US">
                <a:solidFill>
                  <a:schemeClr val="accent3">
                    <a:lumMod val="60000"/>
                    <a:lumOff val="40000"/>
                  </a:schemeClr>
                </a:solidFill>
              </a:rPr>
              <a:t>and Interactive:-</a:t>
            </a:r>
          </a:p>
          <a:p>
            <a:pPr algn="just">
              <a:buFont typeface="Wingdings" pitchFamily="2" charset="2"/>
              <a:buChar char="§"/>
            </a:pPr>
            <a:r>
              <a:rPr dirty="0" sz="2800" i="1" lang="en-US"/>
              <a:t>Multithreaded means handling multiple tasks simultaneously. Java supports multithreaded programs. This means that we need not wait for the application to finish one task before beginning another. The Java runtime comes with tools that support </a:t>
            </a:r>
            <a:r>
              <a:rPr dirty="0" sz="2800" i="1" lang="en-US" smtClean="0"/>
              <a:t>multi process </a:t>
            </a:r>
            <a:r>
              <a:rPr dirty="0" sz="2800" i="1" lang="en-US"/>
              <a:t>synchronization and construct smoothly running interactive </a:t>
            </a:r>
            <a:r>
              <a:rPr dirty="0" sz="2800" i="1" lang="en-US" smtClean="0"/>
              <a:t>systems.</a:t>
            </a:r>
          </a:p>
          <a:p>
            <a:pPr indent="0" marL="0">
              <a:buNone/>
            </a:pPr>
            <a:r>
              <a:rPr b="1" dirty="0" sz="2800" i="1" lang="en-US">
                <a:solidFill>
                  <a:schemeClr val="accent3">
                    <a:lumMod val="60000"/>
                    <a:lumOff val="40000"/>
                  </a:schemeClr>
                </a:solidFill>
              </a:rPr>
              <a:t>8</a:t>
            </a:r>
            <a:r>
              <a:rPr b="1" dirty="0" sz="2800" i="1" lang="en-US" smtClean="0">
                <a:solidFill>
                  <a:schemeClr val="accent3">
                    <a:lumMod val="60000"/>
                    <a:lumOff val="40000"/>
                  </a:schemeClr>
                </a:solidFill>
              </a:rPr>
              <a:t>. High </a:t>
            </a:r>
            <a:r>
              <a:rPr b="1" dirty="0" sz="2800" i="1" lang="en-US">
                <a:solidFill>
                  <a:schemeClr val="accent3">
                    <a:lumMod val="60000"/>
                    <a:lumOff val="40000"/>
                  </a:schemeClr>
                </a:solidFill>
              </a:rPr>
              <a:t>Performance:-</a:t>
            </a:r>
          </a:p>
          <a:p>
            <a:pPr algn="just">
              <a:buFont typeface="Wingdings" pitchFamily="2" charset="2"/>
              <a:buChar char="§"/>
            </a:pPr>
            <a:r>
              <a:rPr dirty="0" sz="2800" i="1" lang="en-US"/>
              <a:t>Java performance is impressive for an interpreted language, mainly due to the use of intermediate </a:t>
            </a:r>
            <a:r>
              <a:rPr dirty="0" sz="2800" i="1" lang="en-US" smtClean="0"/>
              <a:t>byte code</a:t>
            </a:r>
            <a:r>
              <a:rPr dirty="0" sz="2800" i="1" lang="en-US"/>
              <a:t>. According to Sun, Java speed is comparable to the native C/C++.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98" name=""/>
        <p:cNvGrpSpPr/>
        <p:nvPr/>
      </p:nvGrpSpPr>
      <p:grpSpPr>
        <a:xfrm>
          <a:off x="0" y="0"/>
          <a:ext cx="0" cy="0"/>
          <a:chOff x="0" y="0"/>
          <a:chExt cx="0" cy="0"/>
        </a:xfrm>
      </p:grpSpPr>
      <p:sp>
        <p:nvSpPr>
          <p:cNvPr id="1049019" name="Content Placeholder 2"/>
          <p:cNvSpPr>
            <a:spLocks noGrp="1"/>
          </p:cNvSpPr>
          <p:nvPr>
            <p:ph sz="quarter" idx="1"/>
          </p:nvPr>
        </p:nvSpPr>
        <p:spPr>
          <a:xfrm>
            <a:off x="179512" y="188640"/>
            <a:ext cx="8496944" cy="6336704"/>
          </a:xfrm>
        </p:spPr>
        <p:txBody>
          <a:bodyPr>
            <a:noAutofit/>
          </a:bodyPr>
          <a:p>
            <a:pPr indent="0" marL="0">
              <a:buNone/>
            </a:pPr>
            <a:r>
              <a:rPr b="1" dirty="0" sz="2800" i="1" lang="en-US">
                <a:solidFill>
                  <a:schemeClr val="accent3">
                    <a:lumMod val="60000"/>
                    <a:lumOff val="40000"/>
                  </a:schemeClr>
                </a:solidFill>
              </a:rPr>
              <a:t>9.Dynamic and Extensible:-</a:t>
            </a:r>
          </a:p>
          <a:p>
            <a:pPr algn="just">
              <a:buFont typeface="Wingdings" pitchFamily="2" charset="2"/>
              <a:buChar char="§"/>
            </a:pPr>
            <a:r>
              <a:rPr dirty="0" sz="2400" i="1" lang="en-US"/>
              <a:t>Java is dynamic </a:t>
            </a:r>
            <a:r>
              <a:rPr dirty="0" sz="2400" i="1" lang="en-US" smtClean="0"/>
              <a:t>language. Java </a:t>
            </a:r>
            <a:r>
              <a:rPr dirty="0" sz="2400" i="1" lang="en-US"/>
              <a:t>is capable of dynamically linking in new class libraries, methods, and </a:t>
            </a:r>
            <a:r>
              <a:rPr dirty="0" sz="2400" i="1" lang="en-US" smtClean="0"/>
              <a:t>objects.</a:t>
            </a:r>
          </a:p>
          <a:p>
            <a:pPr algn="just">
              <a:buFont typeface="Wingdings" pitchFamily="2" charset="2"/>
              <a:buChar char="§"/>
            </a:pPr>
            <a:r>
              <a:rPr dirty="0" sz="2400" i="1" lang="en-US" smtClean="0"/>
              <a:t>Java </a:t>
            </a:r>
            <a:r>
              <a:rPr dirty="0" sz="2400" i="1" lang="en-US"/>
              <a:t>programs support functions written in other languages such as C and C++. These functions are known as native methods. This facility enables the programmers to use the efficient functions available in these </a:t>
            </a:r>
            <a:r>
              <a:rPr dirty="0" sz="2400" i="1" lang="en-US" smtClean="0"/>
              <a:t>languages.</a:t>
            </a:r>
          </a:p>
          <a:p>
            <a:pPr indent="0" marL="0">
              <a:buNone/>
            </a:pPr>
            <a:r>
              <a:rPr b="1" dirty="0" sz="2800" i="1" lang="en-US">
                <a:solidFill>
                  <a:schemeClr val="accent3">
                    <a:lumMod val="60000"/>
                    <a:lumOff val="40000"/>
                  </a:schemeClr>
                </a:solidFill>
              </a:rPr>
              <a:t>10.Ease of Development:-</a:t>
            </a:r>
          </a:p>
          <a:p>
            <a:pPr algn="just">
              <a:buFont typeface="Wingdings" pitchFamily="2" charset="2"/>
              <a:buChar char="§"/>
            </a:pPr>
            <a:r>
              <a:rPr dirty="0" sz="2400" i="1" lang="en-US"/>
              <a:t>These features reduce the work of the programmer by shifting the responsibility of creating the reusable code to the compiler. The resulting source code is free from bugs because the errors made by the compiler are less when compared to those made by programmers.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99" name=""/>
        <p:cNvGrpSpPr/>
        <p:nvPr/>
      </p:nvGrpSpPr>
      <p:grpSpPr>
        <a:xfrm>
          <a:off x="0" y="0"/>
          <a:ext cx="0" cy="0"/>
          <a:chOff x="0" y="0"/>
          <a:chExt cx="0" cy="0"/>
        </a:xfrm>
      </p:grpSpPr>
      <p:sp>
        <p:nvSpPr>
          <p:cNvPr id="1049020" name="Title 1"/>
          <p:cNvSpPr>
            <a:spLocks noGrp="1"/>
          </p:cNvSpPr>
          <p:nvPr>
            <p:ph type="title"/>
          </p:nvPr>
        </p:nvSpPr>
        <p:spPr>
          <a:xfrm>
            <a:off x="827584" y="2564904"/>
            <a:ext cx="7467600" cy="936104"/>
          </a:xfrm>
        </p:spPr>
        <p:txBody>
          <a:bodyPr>
            <a:normAutofit/>
          </a:bodyPr>
          <a:p>
            <a:pPr algn="ctr"/>
            <a:r>
              <a:rPr b="1" dirty="0" sz="4000" i="1" lang="en-US" smtClean="0">
                <a:solidFill>
                  <a:schemeClr val="accent1">
                    <a:lumMod val="75000"/>
                  </a:schemeClr>
                </a:solidFill>
                <a:effectLst>
                  <a:outerShdw algn="tl" blurRad="38100" dir="2700000" dist="38100">
                    <a:srgbClr val="000000">
                      <a:alpha val="43137"/>
                    </a:srgbClr>
                  </a:outerShdw>
                </a:effectLst>
              </a:rPr>
              <a:t>Java ENVIRONMENT</a:t>
            </a:r>
            <a:endParaRPr dirty="0" sz="400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00" name=""/>
        <p:cNvGrpSpPr/>
        <p:nvPr/>
      </p:nvGrpSpPr>
      <p:grpSpPr>
        <a:xfrm>
          <a:off x="0" y="0"/>
          <a:ext cx="0" cy="0"/>
          <a:chOff x="0" y="0"/>
          <a:chExt cx="0" cy="0"/>
        </a:xfrm>
      </p:grpSpPr>
      <p:sp>
        <p:nvSpPr>
          <p:cNvPr id="1049021" name="Content Placeholder 2"/>
          <p:cNvSpPr>
            <a:spLocks noGrp="1"/>
          </p:cNvSpPr>
          <p:nvPr>
            <p:ph sz="quarter" idx="1"/>
          </p:nvPr>
        </p:nvSpPr>
        <p:spPr>
          <a:xfrm>
            <a:off x="251520" y="188640"/>
            <a:ext cx="8352928" cy="6408712"/>
          </a:xfrm>
        </p:spPr>
        <p:txBody>
          <a:bodyPr>
            <a:normAutofit fontScale="95833" lnSpcReduction="10000"/>
          </a:bodyPr>
          <a:p>
            <a:pPr indent="0" marL="0">
              <a:buNone/>
            </a:pPr>
            <a:r>
              <a:rPr dirty="0" lang="en-IN" smtClean="0"/>
              <a:t>You can set environment </a:t>
            </a:r>
            <a:r>
              <a:rPr dirty="0" lang="en-IN"/>
              <a:t>for Java programming language, </a:t>
            </a:r>
            <a:r>
              <a:rPr dirty="0" lang="en-IN" smtClean="0"/>
              <a:t>Following </a:t>
            </a:r>
            <a:r>
              <a:rPr dirty="0" lang="en-IN"/>
              <a:t>are the steps to set up the </a:t>
            </a:r>
            <a:r>
              <a:rPr dirty="0" lang="en-IN" smtClean="0"/>
              <a:t>environment:</a:t>
            </a:r>
          </a:p>
          <a:p>
            <a:r>
              <a:rPr dirty="0" lang="en-IN"/>
              <a:t>Java SE is freely available from the link </a:t>
            </a:r>
            <a:r>
              <a:rPr dirty="0" lang="en-IN">
                <a:hlinkClick r:id="rId1"/>
              </a:rPr>
              <a:t>Download Java</a:t>
            </a:r>
            <a:r>
              <a:rPr dirty="0" lang="en-IN"/>
              <a:t>. You can download a version based on your operating system.</a:t>
            </a:r>
          </a:p>
          <a:p>
            <a:r>
              <a:rPr dirty="0" lang="en-IN"/>
              <a:t>Follow the instructions to download Java and run the </a:t>
            </a:r>
            <a:r>
              <a:rPr b="1" dirty="0" lang="en-IN"/>
              <a:t>.exe</a:t>
            </a:r>
            <a:r>
              <a:rPr dirty="0" lang="en-IN"/>
              <a:t> to install Java on your machine. Once you installed Java on your machine, you will need to set environment variables to point to correct installation directories −</a:t>
            </a:r>
          </a:p>
          <a:p>
            <a:pPr indent="0" marL="0">
              <a:buNone/>
            </a:pPr>
            <a:r>
              <a:rPr b="1" dirty="0" i="1" lang="en-IN" smtClean="0">
                <a:solidFill>
                  <a:schemeClr val="accent2">
                    <a:lumMod val="75000"/>
                  </a:schemeClr>
                </a:solidFill>
              </a:rPr>
              <a:t>   Setting </a:t>
            </a:r>
            <a:r>
              <a:rPr b="1" dirty="0" i="1" lang="en-IN">
                <a:solidFill>
                  <a:schemeClr val="accent2">
                    <a:lumMod val="75000"/>
                  </a:schemeClr>
                </a:solidFill>
              </a:rPr>
              <a:t>Up the Path for </a:t>
            </a:r>
            <a:r>
              <a:rPr b="1" dirty="0" i="1" lang="en-IN" smtClean="0">
                <a:solidFill>
                  <a:schemeClr val="accent2">
                    <a:lumMod val="75000"/>
                  </a:schemeClr>
                </a:solidFill>
              </a:rPr>
              <a:t>Windows :</a:t>
            </a:r>
            <a:endParaRPr b="1" dirty="0" i="1" lang="en-IN">
              <a:solidFill>
                <a:schemeClr val="accent2">
                  <a:lumMod val="75000"/>
                </a:schemeClr>
              </a:solidFill>
            </a:endParaRPr>
          </a:p>
          <a:p>
            <a:r>
              <a:rPr dirty="0" lang="en-IN"/>
              <a:t>Assuming you have installed Java in </a:t>
            </a:r>
            <a:r>
              <a:rPr dirty="0" i="1" lang="en-IN"/>
              <a:t>c:\Program Files\java\</a:t>
            </a:r>
            <a:r>
              <a:rPr dirty="0" i="1" lang="en-IN" err="1"/>
              <a:t>jdk</a:t>
            </a:r>
            <a:r>
              <a:rPr dirty="0" lang="en-IN"/>
              <a:t> directory −</a:t>
            </a:r>
          </a:p>
          <a:p>
            <a:r>
              <a:rPr dirty="0" lang="en-IN"/>
              <a:t>Right-click on 'My Computer' and select 'Properties'.</a:t>
            </a:r>
          </a:p>
          <a:p>
            <a:r>
              <a:rPr dirty="0" lang="en-IN"/>
              <a:t>Click the 'Environment variables' button under the 'Advanced' tab.</a:t>
            </a:r>
          </a:p>
          <a:p>
            <a:r>
              <a:rPr dirty="0" lang="en-IN"/>
              <a:t>Now, alter the 'Path' variable so that it also contains the path to the Java executable. Example, if the path is currently set to 'C:\WINDOWS\SYSTEM32', then change your path to read 'C:\WINDOWS\SYSTEM32;c:\Program Files\java\</a:t>
            </a:r>
            <a:r>
              <a:rPr dirty="0" lang="en-IN" err="1"/>
              <a:t>jdk</a:t>
            </a:r>
            <a:r>
              <a:rPr dirty="0" lang="en-IN"/>
              <a:t>\bin'.</a:t>
            </a:r>
          </a:p>
          <a:p>
            <a:endParaRPr dirty="0"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01" name=""/>
        <p:cNvGrpSpPr/>
        <p:nvPr/>
      </p:nvGrpSpPr>
      <p:grpSpPr>
        <a:xfrm>
          <a:off x="0" y="0"/>
          <a:ext cx="0" cy="0"/>
          <a:chOff x="0" y="0"/>
          <a:chExt cx="0" cy="0"/>
        </a:xfrm>
      </p:grpSpPr>
      <p:sp>
        <p:nvSpPr>
          <p:cNvPr id="1049022" name="Title 1"/>
          <p:cNvSpPr>
            <a:spLocks noGrp="1"/>
          </p:cNvSpPr>
          <p:nvPr>
            <p:ph type="title"/>
          </p:nvPr>
        </p:nvSpPr>
        <p:spPr>
          <a:xfrm>
            <a:off x="899592" y="2564904"/>
            <a:ext cx="7467600" cy="1143000"/>
          </a:xfrm>
        </p:spPr>
        <p:txBody>
          <a:bodyPr>
            <a:noAutofit/>
          </a:bodyPr>
          <a:p>
            <a:pPr algn="ctr"/>
            <a:r>
              <a:rPr b="1" dirty="0" sz="3600" i="1" lang="en-US" smtClean="0">
                <a:solidFill>
                  <a:schemeClr val="accent1">
                    <a:lumMod val="75000"/>
                  </a:schemeClr>
                </a:solidFill>
                <a:effectLst>
                  <a:outerShdw algn="tl" blurRad="38100" dir="2700000" dist="38100">
                    <a:srgbClr val="000000">
                      <a:alpha val="43137"/>
                    </a:srgbClr>
                  </a:outerShdw>
                </a:effectLst>
              </a:rPr>
              <a:t>JAVA </a:t>
            </a:r>
            <a:r>
              <a:rPr b="1" dirty="0" sz="3600" i="1" lang="en-US">
                <a:solidFill>
                  <a:schemeClr val="accent1">
                    <a:lumMod val="75000"/>
                  </a:schemeClr>
                </a:solidFill>
                <a:effectLst>
                  <a:outerShdw algn="tl" blurRad="38100" dir="2700000" dist="38100">
                    <a:srgbClr val="000000">
                      <a:alpha val="43137"/>
                    </a:srgbClr>
                  </a:outerShdw>
                </a:effectLst>
              </a:rPr>
              <a:t>PROGRAM </a:t>
            </a:r>
            <a:r>
              <a:rPr b="1" dirty="0" sz="3600" i="1" lang="en-US" smtClean="0">
                <a:solidFill>
                  <a:schemeClr val="accent1">
                    <a:lumMod val="75000"/>
                  </a:schemeClr>
                </a:solidFill>
                <a:effectLst>
                  <a:outerShdw algn="tl" blurRad="38100" dir="2700000" dist="38100">
                    <a:srgbClr val="000000">
                      <a:alpha val="43137"/>
                    </a:srgbClr>
                  </a:outerShdw>
                </a:effectLst>
              </a:rPr>
              <a:t>DEVELOPMENT</a:t>
            </a:r>
            <a:endParaRPr dirty="0" sz="3600"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02" name=""/>
        <p:cNvGrpSpPr/>
        <p:nvPr/>
      </p:nvGrpSpPr>
      <p:grpSpPr>
        <a:xfrm>
          <a:off x="0" y="0"/>
          <a:ext cx="0" cy="0"/>
          <a:chOff x="0" y="0"/>
          <a:chExt cx="0" cy="0"/>
        </a:xfrm>
      </p:grpSpPr>
      <p:sp>
        <p:nvSpPr>
          <p:cNvPr id="1049023" name="Content Placeholder 2"/>
          <p:cNvSpPr>
            <a:spLocks noGrp="1"/>
          </p:cNvSpPr>
          <p:nvPr>
            <p:ph sz="quarter" idx="1"/>
          </p:nvPr>
        </p:nvSpPr>
        <p:spPr>
          <a:xfrm>
            <a:off x="107504" y="260648"/>
            <a:ext cx="8424936" cy="6213304"/>
          </a:xfrm>
        </p:spPr>
        <p:txBody>
          <a:bodyPr/>
          <a:p>
            <a:r>
              <a:rPr dirty="0" lang="en-IN"/>
              <a:t>We can write a simple hello java program easily after installing the JDK</a:t>
            </a:r>
            <a:r>
              <a:rPr dirty="0" lang="en-IN" smtClean="0"/>
              <a:t>.</a:t>
            </a:r>
          </a:p>
          <a:p>
            <a:r>
              <a:rPr dirty="0" lang="en-IN"/>
              <a:t>To create a simple java program, you need to create a class that contains main </a:t>
            </a:r>
            <a:r>
              <a:rPr dirty="0" lang="en-IN" smtClean="0"/>
              <a:t>method. Write down following code in notepad:</a:t>
            </a:r>
          </a:p>
          <a:p>
            <a:r>
              <a:rPr dirty="0" lang="en-IN" smtClean="0"/>
              <a:t>For Example :</a:t>
            </a:r>
          </a:p>
          <a:p>
            <a:pPr indent="0" marL="0">
              <a:buNone/>
            </a:pPr>
            <a:r>
              <a:rPr dirty="0" lang="en-IN" smtClean="0"/>
              <a:t>    public </a:t>
            </a:r>
            <a:r>
              <a:rPr dirty="0" lang="en-IN"/>
              <a:t>class s</a:t>
            </a:r>
            <a:r>
              <a:rPr dirty="0" lang="en-IN" smtClean="0"/>
              <a:t>imple</a:t>
            </a:r>
          </a:p>
          <a:p>
            <a:pPr indent="0" marL="0">
              <a:buNone/>
            </a:pPr>
            <a:r>
              <a:rPr dirty="0" lang="en-IN" smtClean="0"/>
              <a:t>    {</a:t>
            </a:r>
            <a:endParaRPr dirty="0" lang="en-IN"/>
          </a:p>
          <a:p>
            <a:pPr indent="0" marL="0">
              <a:buNone/>
            </a:pPr>
            <a:r>
              <a:rPr dirty="0" lang="en-IN" smtClean="0"/>
              <a:t>        public </a:t>
            </a:r>
            <a:r>
              <a:rPr dirty="0" lang="en-IN"/>
              <a:t>static void main(String </a:t>
            </a:r>
            <a:r>
              <a:rPr dirty="0" lang="en-IN" err="1"/>
              <a:t>args</a:t>
            </a:r>
            <a:r>
              <a:rPr dirty="0" lang="en-IN" smtClean="0"/>
              <a:t>[])</a:t>
            </a:r>
          </a:p>
          <a:p>
            <a:pPr indent="0" marL="0">
              <a:buNone/>
            </a:pPr>
            <a:r>
              <a:rPr dirty="0" lang="en-IN"/>
              <a:t> </a:t>
            </a:r>
            <a:r>
              <a:rPr dirty="0" lang="en-IN" smtClean="0"/>
              <a:t>       {</a:t>
            </a:r>
            <a:endParaRPr dirty="0" lang="en-IN"/>
          </a:p>
          <a:p>
            <a:pPr indent="0" marL="0">
              <a:buNone/>
            </a:pPr>
            <a:r>
              <a:rPr dirty="0" lang="en-IN" smtClean="0"/>
              <a:t>           </a:t>
            </a:r>
            <a:r>
              <a:rPr dirty="0" lang="en-IN" err="1" smtClean="0"/>
              <a:t>System.out.println</a:t>
            </a:r>
            <a:r>
              <a:rPr dirty="0" lang="en-IN"/>
              <a:t>("hello </a:t>
            </a:r>
            <a:r>
              <a:rPr dirty="0" lang="en-IN" smtClean="0"/>
              <a:t>java");</a:t>
            </a:r>
            <a:endParaRPr dirty="0" lang="en-IN"/>
          </a:p>
          <a:p>
            <a:pPr indent="0" marL="0">
              <a:buNone/>
            </a:pPr>
            <a:r>
              <a:rPr dirty="0" lang="en-IN" smtClean="0"/>
              <a:t>        }</a:t>
            </a:r>
          </a:p>
          <a:p>
            <a:pPr indent="0" marL="0">
              <a:buNone/>
            </a:pPr>
            <a:r>
              <a:rPr dirty="0" lang="en-IN"/>
              <a:t> </a:t>
            </a:r>
            <a:r>
              <a:rPr dirty="0" lang="en-IN" smtClean="0"/>
              <a:t>    }</a:t>
            </a:r>
          </a:p>
          <a:p>
            <a:pPr indent="0" marL="0">
              <a:buNone/>
            </a:pP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2" name="Content Placeholder 2"/>
          <p:cNvSpPr>
            <a:spLocks noGrp="1"/>
          </p:cNvSpPr>
          <p:nvPr>
            <p:ph sz="quarter" idx="1"/>
          </p:nvPr>
        </p:nvSpPr>
        <p:spPr/>
        <p:txBody>
          <a:bodyPr/>
          <a:p>
            <a:pPr eaLnBrk="1" hangingPunct="1">
              <a:buFont typeface="Wingdings" panose="05000000000000000000" pitchFamily="2" charset="2"/>
              <a:buChar char="Ø"/>
            </a:pPr>
            <a:endParaRPr lang="en-US" smtClean="0"/>
          </a:p>
          <a:p>
            <a:pPr algn="ctr" eaLnBrk="1" hangingPunct="1">
              <a:buFont typeface="Arial" panose="020B0604020202020204" pitchFamily="34" charset="0"/>
              <a:buNone/>
            </a:pPr>
            <a:r>
              <a:rPr sz="4000" i="1" lang="en-US"/>
              <a:t>C is </a:t>
            </a:r>
            <a:r>
              <a:rPr sz="4000" i="1" lang="en-US">
                <a:solidFill>
                  <a:srgbClr val="C00000"/>
                </a:solidFill>
              </a:rPr>
              <a:t>procedural</a:t>
            </a:r>
            <a:r>
              <a:rPr sz="4000" i="1" lang="en-US"/>
              <a:t> language.</a:t>
            </a:r>
          </a:p>
          <a:p>
            <a:pPr algn="ctr" eaLnBrk="1" hangingPunct="1">
              <a:buFont typeface="Arial" panose="020B0604020202020204" pitchFamily="34" charset="0"/>
              <a:buNone/>
            </a:pPr>
            <a:r>
              <a:rPr sz="4000" i="1" lang="en-US"/>
              <a:t>whereas</a:t>
            </a:r>
          </a:p>
          <a:p>
            <a:pPr algn="ctr" eaLnBrk="1" hangingPunct="1">
              <a:buFont typeface="Arial" panose="020B0604020202020204" pitchFamily="34" charset="0"/>
              <a:buNone/>
            </a:pPr>
            <a:r>
              <a:rPr sz="4000" i="1" lang="en-US"/>
              <a:t>Java is </a:t>
            </a:r>
            <a:r>
              <a:rPr sz="4000" i="1" lang="en-US">
                <a:solidFill>
                  <a:srgbClr val="C00000"/>
                </a:solidFill>
              </a:rPr>
              <a:t>object-oriented</a:t>
            </a:r>
            <a:r>
              <a:rPr sz="4000" i="1" lang="en-US"/>
              <a:t> language.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03" name=""/>
        <p:cNvGrpSpPr/>
        <p:nvPr/>
      </p:nvGrpSpPr>
      <p:grpSpPr>
        <a:xfrm>
          <a:off x="0" y="0"/>
          <a:ext cx="0" cy="0"/>
          <a:chOff x="0" y="0"/>
          <a:chExt cx="0" cy="0"/>
        </a:xfrm>
      </p:grpSpPr>
      <p:sp>
        <p:nvSpPr>
          <p:cNvPr id="1049024" name="Content Placeholder 2"/>
          <p:cNvSpPr>
            <a:spLocks noGrp="1"/>
          </p:cNvSpPr>
          <p:nvPr>
            <p:ph sz="quarter" idx="1"/>
          </p:nvPr>
        </p:nvSpPr>
        <p:spPr>
          <a:xfrm>
            <a:off x="179512" y="260648"/>
            <a:ext cx="8424936" cy="5688632"/>
          </a:xfrm>
        </p:spPr>
        <p:txBody>
          <a:bodyPr/>
          <a:p>
            <a:r>
              <a:rPr dirty="0" lang="en-IN" smtClean="0"/>
              <a:t>Save this file as simple.java</a:t>
            </a:r>
          </a:p>
          <a:p>
            <a:r>
              <a:rPr dirty="0" lang="en-IN"/>
              <a:t>Compile this program on command prompt.</a:t>
            </a:r>
          </a:p>
          <a:p>
            <a:pPr indent="0" marL="0">
              <a:buNone/>
            </a:pPr>
            <a:endParaRPr dirty="0" lang="en-IN" smtClean="0"/>
          </a:p>
          <a:p>
            <a:r>
              <a:rPr dirty="0" lang="en-IN" smtClean="0"/>
              <a:t>To </a:t>
            </a:r>
            <a:r>
              <a:rPr dirty="0" lang="en-IN" err="1" smtClean="0"/>
              <a:t>Comile</a:t>
            </a:r>
            <a:r>
              <a:rPr dirty="0" lang="en-IN" smtClean="0"/>
              <a:t> : </a:t>
            </a:r>
            <a:r>
              <a:rPr dirty="0" lang="en-IN" err="1" smtClean="0"/>
              <a:t>javac</a:t>
            </a:r>
            <a:r>
              <a:rPr dirty="0" lang="en-IN" smtClean="0"/>
              <a:t> simple.java</a:t>
            </a:r>
          </a:p>
          <a:p>
            <a:pPr indent="0" marL="0">
              <a:buNone/>
            </a:pPr>
            <a:r>
              <a:rPr dirty="0" lang="en-IN" smtClean="0"/>
              <a:t>   To Execute : java simple.java</a:t>
            </a:r>
          </a:p>
          <a:p>
            <a:pPr indent="0" marL="0">
              <a:buNone/>
            </a:pPr>
            <a:endParaRPr dirty="0" lang="en-IN" smtClean="0"/>
          </a:p>
          <a:p>
            <a:endParaRPr dirty="0"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04" name=""/>
        <p:cNvGrpSpPr/>
        <p:nvPr/>
      </p:nvGrpSpPr>
      <p:grpSpPr>
        <a:xfrm>
          <a:off x="0" y="0"/>
          <a:ext cx="0" cy="0"/>
          <a:chOff x="0" y="0"/>
          <a:chExt cx="0" cy="0"/>
        </a:xfrm>
      </p:grpSpPr>
      <p:sp>
        <p:nvSpPr>
          <p:cNvPr id="1049025" name="Title 1"/>
          <p:cNvSpPr>
            <a:spLocks noGrp="1"/>
          </p:cNvSpPr>
          <p:nvPr>
            <p:ph type="title"/>
          </p:nvPr>
        </p:nvSpPr>
        <p:spPr>
          <a:xfrm>
            <a:off x="395536" y="188640"/>
            <a:ext cx="7467600" cy="706090"/>
          </a:xfrm>
        </p:spPr>
        <p:txBody>
          <a:bodyPr>
            <a:normAutofit/>
          </a:bodyPr>
          <a:p>
            <a:pPr algn="just"/>
            <a:r>
              <a:rPr b="1" dirty="0" i="1" lang="en-IN">
                <a:solidFill>
                  <a:schemeClr val="accent1">
                    <a:lumMod val="75000"/>
                  </a:schemeClr>
                </a:solidFill>
                <a:effectLst>
                  <a:outerShdw algn="tl" blurRad="38100" dir="2700000" dist="38100">
                    <a:srgbClr val="000000">
                      <a:alpha val="43137"/>
                    </a:srgbClr>
                  </a:outerShdw>
                </a:effectLst>
              </a:rPr>
              <a:t>JAVA Class </a:t>
            </a:r>
            <a:r>
              <a:rPr b="1" dirty="0" i="1" lang="en-IN" smtClean="0">
                <a:solidFill>
                  <a:schemeClr val="accent1">
                    <a:lumMod val="75000"/>
                  </a:schemeClr>
                </a:solidFill>
                <a:effectLst>
                  <a:outerShdw algn="tl" blurRad="38100" dir="2700000" dist="38100">
                    <a:srgbClr val="000000">
                      <a:alpha val="43137"/>
                    </a:srgbClr>
                  </a:outerShdw>
                </a:effectLst>
              </a:rPr>
              <a:t>Library :-</a:t>
            </a:r>
            <a:endParaRPr b="1" dirty="0" i="1" lang="en-IN">
              <a:solidFill>
                <a:schemeClr val="accent1">
                  <a:lumMod val="75000"/>
                </a:schemeClr>
              </a:solidFill>
              <a:effectLst>
                <a:outerShdw algn="tl" blurRad="38100" dir="2700000" dist="38100">
                  <a:srgbClr val="000000">
                    <a:alpha val="43137"/>
                  </a:srgbClr>
                </a:outerShdw>
              </a:effectLst>
            </a:endParaRPr>
          </a:p>
        </p:txBody>
      </p:sp>
      <p:sp>
        <p:nvSpPr>
          <p:cNvPr id="1049026" name="Rectangle 2"/>
          <p:cNvSpPr/>
          <p:nvPr/>
        </p:nvSpPr>
        <p:spPr>
          <a:xfrm>
            <a:off x="395536" y="908739"/>
            <a:ext cx="7992888" cy="4663441"/>
          </a:xfrm>
          <a:prstGeom prst="rect"/>
        </p:spPr>
        <p:txBody>
          <a:bodyPr wrap="square">
            <a:spAutoFit/>
          </a:bodyPr>
          <a:p>
            <a:r>
              <a:rPr dirty="0" sz="2000" lang="en-IN"/>
              <a:t>These packages consist of a large number of classes which are a part of Java </a:t>
            </a:r>
            <a:r>
              <a:rPr b="1" dirty="0" sz="2000" lang="en-IN" err="1"/>
              <a:t>API</a:t>
            </a:r>
            <a:r>
              <a:rPr dirty="0" sz="2000" lang="en-IN" err="1"/>
              <a:t>.Some</a:t>
            </a:r>
            <a:r>
              <a:rPr dirty="0" sz="2000" lang="en-IN"/>
              <a:t> of the commonly used built-in packages are:</a:t>
            </a:r>
            <a:br>
              <a:rPr dirty="0" sz="2000" lang="en-IN"/>
            </a:br>
            <a:r>
              <a:rPr b="1" dirty="0" sz="2000" lang="en-IN"/>
              <a:t>1) </a:t>
            </a:r>
            <a:r>
              <a:rPr b="1" dirty="0" sz="2000" lang="en-IN" err="1"/>
              <a:t>java.lang</a:t>
            </a:r>
            <a:r>
              <a:rPr b="1" dirty="0" sz="2000" lang="en-IN"/>
              <a:t>: </a:t>
            </a:r>
            <a:r>
              <a:rPr dirty="0" sz="2000" lang="en-IN"/>
              <a:t>Contains language support classes(</a:t>
            </a:r>
            <a:r>
              <a:rPr dirty="0" sz="2000" lang="en-IN" err="1"/>
              <a:t>e.g</a:t>
            </a:r>
            <a:r>
              <a:rPr dirty="0" sz="2000" lang="en-IN"/>
              <a:t> classed </a:t>
            </a:r>
            <a:r>
              <a:rPr dirty="0" sz="2000" lang="en-IN" smtClean="0"/>
              <a:t>    </a:t>
            </a:r>
          </a:p>
          <a:p>
            <a:r>
              <a:rPr dirty="0" sz="2000" lang="en-IN" smtClean="0"/>
              <a:t>    which </a:t>
            </a:r>
            <a:r>
              <a:rPr dirty="0" sz="2000" lang="en-IN"/>
              <a:t>defines primitive data types, math operations). </a:t>
            </a:r>
            <a:r>
              <a:rPr dirty="0" sz="2000" lang="en-IN" smtClean="0"/>
              <a:t>This</a:t>
            </a:r>
          </a:p>
          <a:p>
            <a:r>
              <a:rPr dirty="0" sz="2000" lang="en-IN"/>
              <a:t> </a:t>
            </a:r>
            <a:r>
              <a:rPr dirty="0" sz="2000" lang="en-IN" smtClean="0"/>
              <a:t>   </a:t>
            </a:r>
            <a:r>
              <a:rPr dirty="0" sz="2000" lang="en-IN"/>
              <a:t>package is automatically imported.</a:t>
            </a:r>
            <a:br>
              <a:rPr dirty="0" sz="2000" lang="en-IN"/>
            </a:br>
            <a:r>
              <a:rPr b="1" dirty="0" sz="2000" lang="en-IN"/>
              <a:t>2)  java.io: </a:t>
            </a:r>
            <a:r>
              <a:rPr dirty="0" sz="2000" lang="en-IN"/>
              <a:t>Contains classed for supporting input / </a:t>
            </a:r>
            <a:r>
              <a:rPr dirty="0" sz="2000" lang="en-IN" smtClean="0"/>
              <a:t>output</a:t>
            </a:r>
          </a:p>
          <a:p>
            <a:r>
              <a:rPr dirty="0" sz="2000" lang="en-IN"/>
              <a:t> </a:t>
            </a:r>
            <a:r>
              <a:rPr dirty="0" sz="2000" lang="en-IN" smtClean="0"/>
              <a:t>    </a:t>
            </a:r>
            <a:r>
              <a:rPr dirty="0" sz="2000" lang="en-IN"/>
              <a:t>operations.</a:t>
            </a:r>
            <a:br>
              <a:rPr dirty="0" sz="2000" lang="en-IN"/>
            </a:br>
            <a:r>
              <a:rPr b="1" dirty="0" sz="2000" lang="en-IN"/>
              <a:t>3)  </a:t>
            </a:r>
            <a:r>
              <a:rPr b="1" dirty="0" sz="2000" lang="en-IN" err="1"/>
              <a:t>java.util</a:t>
            </a:r>
            <a:r>
              <a:rPr b="1" dirty="0" sz="2000" lang="en-IN"/>
              <a:t>: </a:t>
            </a:r>
            <a:r>
              <a:rPr dirty="0" sz="2000" lang="en-IN"/>
              <a:t>Contains utility classes which implement data </a:t>
            </a:r>
            <a:endParaRPr dirty="0" sz="2000" lang="en-IN" smtClean="0"/>
          </a:p>
          <a:p>
            <a:r>
              <a:rPr dirty="0" sz="2000" lang="en-IN"/>
              <a:t> </a:t>
            </a:r>
            <a:r>
              <a:rPr dirty="0" sz="2000" lang="en-IN" smtClean="0"/>
              <a:t>     structures </a:t>
            </a:r>
            <a:r>
              <a:rPr dirty="0" sz="2000" lang="en-IN"/>
              <a:t>like Linked List, Dictionary and support ; for Date </a:t>
            </a:r>
            <a:r>
              <a:rPr dirty="0" sz="2000" lang="en-IN" smtClean="0"/>
              <a:t>/</a:t>
            </a:r>
          </a:p>
          <a:p>
            <a:r>
              <a:rPr dirty="0" sz="2000" lang="en-IN"/>
              <a:t> </a:t>
            </a:r>
            <a:r>
              <a:rPr dirty="0" sz="2000" lang="en-IN" smtClean="0"/>
              <a:t>     </a:t>
            </a:r>
            <a:r>
              <a:rPr dirty="0" sz="2000" lang="en-IN"/>
              <a:t>Time operations.</a:t>
            </a:r>
            <a:br>
              <a:rPr dirty="0" sz="2000" lang="en-IN"/>
            </a:br>
            <a:r>
              <a:rPr b="1" dirty="0" sz="2000" lang="en-IN"/>
              <a:t>4)  </a:t>
            </a:r>
            <a:r>
              <a:rPr b="1" dirty="0" sz="2000" lang="en-IN" err="1"/>
              <a:t>java.applet</a:t>
            </a:r>
            <a:r>
              <a:rPr b="1" dirty="0" sz="2000" lang="en-IN"/>
              <a:t>: </a:t>
            </a:r>
            <a:r>
              <a:rPr dirty="0" sz="2000" lang="en-IN"/>
              <a:t>Contains classes for creating Applets.</a:t>
            </a:r>
            <a:br>
              <a:rPr dirty="0" sz="2000" lang="en-IN"/>
            </a:br>
            <a:r>
              <a:rPr b="1" dirty="0" sz="2000" lang="en-IN"/>
              <a:t>5)  </a:t>
            </a:r>
            <a:r>
              <a:rPr b="1" dirty="0" sz="2000" lang="en-IN" err="1"/>
              <a:t>java.awt</a:t>
            </a:r>
            <a:r>
              <a:rPr b="1" dirty="0" sz="2000" lang="en-IN"/>
              <a:t>: </a:t>
            </a:r>
            <a:r>
              <a:rPr dirty="0" sz="2000" lang="en-IN"/>
              <a:t>Contain classes for implementing the components </a:t>
            </a:r>
            <a:endParaRPr dirty="0" sz="2000" lang="en-IN" smtClean="0"/>
          </a:p>
          <a:p>
            <a:r>
              <a:rPr dirty="0" sz="2000" lang="en-IN"/>
              <a:t> </a:t>
            </a:r>
            <a:r>
              <a:rPr dirty="0" sz="2000" lang="en-IN" smtClean="0"/>
              <a:t>    for </a:t>
            </a:r>
            <a:r>
              <a:rPr dirty="0" sz="2000" lang="en-IN"/>
              <a:t>graphical user interfaces (like button , ;menus </a:t>
            </a:r>
            <a:r>
              <a:rPr dirty="0" sz="2000" lang="en-IN" err="1"/>
              <a:t>etc</a:t>
            </a:r>
            <a:r>
              <a:rPr dirty="0" sz="2000" lang="en-IN"/>
              <a:t>).</a:t>
            </a:r>
            <a:br>
              <a:rPr dirty="0" sz="2000" lang="en-IN"/>
            </a:br>
            <a:r>
              <a:rPr b="1" dirty="0" sz="2000" lang="en-IN"/>
              <a:t>6)  java.net: </a:t>
            </a:r>
            <a:r>
              <a:rPr dirty="0" sz="2000" lang="en-IN"/>
              <a:t>Contain classes for supporting networking </a:t>
            </a:r>
            <a:endParaRPr dirty="0" sz="2000" lang="en-IN" smtClean="0"/>
          </a:p>
          <a:p>
            <a:r>
              <a:rPr dirty="0" sz="2000" lang="en-IN"/>
              <a:t> </a:t>
            </a:r>
            <a:r>
              <a:rPr dirty="0" sz="2000" lang="en-IN" smtClean="0"/>
              <a:t>     operations</a:t>
            </a:r>
            <a:r>
              <a:rPr dirty="0" sz="2000" lang="en-IN"/>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05" name=""/>
        <p:cNvGrpSpPr/>
        <p:nvPr/>
      </p:nvGrpSpPr>
      <p:grpSpPr>
        <a:xfrm>
          <a:off x="0" y="0"/>
          <a:ext cx="0" cy="0"/>
          <a:chOff x="0" y="0"/>
          <a:chExt cx="0" cy="0"/>
        </a:xfrm>
      </p:grpSpPr>
      <p:sp>
        <p:nvSpPr>
          <p:cNvPr id="1049027" name="Title 1"/>
          <p:cNvSpPr>
            <a:spLocks noGrp="1"/>
          </p:cNvSpPr>
          <p:nvPr>
            <p:ph type="title"/>
          </p:nvPr>
        </p:nvSpPr>
        <p:spPr>
          <a:xfrm>
            <a:off x="467544" y="116632"/>
            <a:ext cx="7467600" cy="792088"/>
          </a:xfrm>
        </p:spPr>
        <p:txBody>
          <a:bodyPr>
            <a:normAutofit/>
          </a:bodyPr>
          <a:p>
            <a:r>
              <a:rPr b="1" dirty="0" i="1" lang="en-US">
                <a:solidFill>
                  <a:schemeClr val="accent1">
                    <a:lumMod val="75000"/>
                  </a:schemeClr>
                </a:solidFill>
                <a:effectLst>
                  <a:outerShdw algn="tl" blurRad="38100" dir="2700000" dist="38100">
                    <a:srgbClr val="000000">
                      <a:alpha val="43137"/>
                    </a:srgbClr>
                  </a:outerShdw>
                </a:effectLst>
              </a:rPr>
              <a:t>Object Oriented </a:t>
            </a:r>
            <a:r>
              <a:rPr b="1" dirty="0" i="1" lang="en-US" smtClean="0">
                <a:solidFill>
                  <a:schemeClr val="accent1">
                    <a:lumMod val="75000"/>
                  </a:schemeClr>
                </a:solidFill>
                <a:effectLst>
                  <a:outerShdw algn="tl" blurRad="38100" dir="2700000" dist="38100">
                    <a:srgbClr val="000000">
                      <a:alpha val="43137"/>
                    </a:srgbClr>
                  </a:outerShdw>
                </a:effectLst>
              </a:rPr>
              <a:t>Concepts :</a:t>
            </a:r>
            <a:endParaRPr b="1" dirty="0" i="1" lang="en-IN">
              <a:solidFill>
                <a:schemeClr val="accent1">
                  <a:lumMod val="75000"/>
                </a:schemeClr>
              </a:solidFill>
              <a:effectLst>
                <a:outerShdw algn="tl" blurRad="38100" dir="2700000" dist="38100">
                  <a:srgbClr val="000000">
                    <a:alpha val="43137"/>
                  </a:srgbClr>
                </a:outerShdw>
              </a:effectLst>
            </a:endParaRPr>
          </a:p>
        </p:txBody>
      </p:sp>
      <p:sp>
        <p:nvSpPr>
          <p:cNvPr id="1049028" name="Content Placeholder 2"/>
          <p:cNvSpPr>
            <a:spLocks noGrp="1"/>
          </p:cNvSpPr>
          <p:nvPr>
            <p:ph sz="quarter" idx="1"/>
          </p:nvPr>
        </p:nvSpPr>
        <p:spPr>
          <a:xfrm>
            <a:off x="251520" y="1025352"/>
            <a:ext cx="8352928" cy="5832648"/>
          </a:xfrm>
        </p:spPr>
        <p:txBody>
          <a:bodyPr/>
          <a:p>
            <a:pPr>
              <a:buClr>
                <a:schemeClr val="accent3"/>
              </a:buClr>
              <a:buFont typeface="Wingdings" pitchFamily="2" charset="2"/>
              <a:buChar char="Ø"/>
            </a:pPr>
            <a:r>
              <a:rPr dirty="0" i="1" lang="en-US"/>
              <a:t>Basic concepts of OOP are :</a:t>
            </a:r>
          </a:p>
          <a:p>
            <a:pPr indent="-514350" marL="514350">
              <a:buClr>
                <a:schemeClr val="accent3"/>
              </a:buClr>
              <a:buFont typeface="+mj-lt"/>
              <a:buAutoNum type="arabicPeriod"/>
            </a:pPr>
            <a:r>
              <a:rPr dirty="0" i="1" lang="en-US" smtClean="0"/>
              <a:t>Objects</a:t>
            </a:r>
            <a:r>
              <a:rPr dirty="0" i="1" lang="en-US"/>
              <a:t>, Method and Classes</a:t>
            </a:r>
          </a:p>
          <a:p>
            <a:pPr indent="-514350" marL="514350">
              <a:buClr>
                <a:schemeClr val="accent3"/>
              </a:buClr>
              <a:buFont typeface="+mj-lt"/>
              <a:buAutoNum type="arabicPeriod"/>
            </a:pPr>
            <a:r>
              <a:rPr dirty="0" i="1" lang="en-US"/>
              <a:t>Data Abstraction</a:t>
            </a:r>
          </a:p>
          <a:p>
            <a:pPr indent="-514350" marL="514350">
              <a:buClr>
                <a:schemeClr val="accent3"/>
              </a:buClr>
              <a:buFont typeface="+mj-lt"/>
              <a:buAutoNum type="arabicPeriod"/>
            </a:pPr>
            <a:r>
              <a:rPr dirty="0" i="1" lang="en-US"/>
              <a:t>Encapsulation</a:t>
            </a:r>
          </a:p>
          <a:p>
            <a:pPr indent="-514350" marL="514350">
              <a:buClr>
                <a:schemeClr val="accent3"/>
              </a:buClr>
              <a:buFont typeface="+mj-lt"/>
              <a:buAutoNum type="arabicPeriod"/>
            </a:pPr>
            <a:r>
              <a:rPr dirty="0" i="1" lang="en-US"/>
              <a:t>Inheritance</a:t>
            </a:r>
          </a:p>
          <a:p>
            <a:pPr indent="-514350" marL="514350">
              <a:buClr>
                <a:schemeClr val="accent3"/>
              </a:buClr>
              <a:buFont typeface="+mj-lt"/>
              <a:buAutoNum type="arabicPeriod"/>
            </a:pPr>
            <a:r>
              <a:rPr dirty="0" i="1" lang="en-US"/>
              <a:t>Polymorphism</a:t>
            </a:r>
          </a:p>
          <a:p>
            <a:pPr indent="-514350" marL="514350">
              <a:buClr>
                <a:schemeClr val="accent3"/>
              </a:buClr>
              <a:buFont typeface="+mj-lt"/>
              <a:buAutoNum type="arabicPeriod"/>
            </a:pPr>
            <a:r>
              <a:rPr dirty="0" i="1" lang="en-US"/>
              <a:t>Dynamic Binding</a:t>
            </a:r>
          </a:p>
          <a:p>
            <a:endParaRPr dirty="0"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19" name=""/>
        <p:cNvGrpSpPr/>
        <p:nvPr/>
      </p:nvGrpSpPr>
      <p:grpSpPr>
        <a:xfrm>
          <a:off x="0" y="0"/>
          <a:ext cx="0" cy="0"/>
          <a:chOff x="0" y="0"/>
          <a:chExt cx="0" cy="0"/>
        </a:xfrm>
      </p:grpSpPr>
      <p:sp>
        <p:nvSpPr>
          <p:cNvPr id="1049045" name="Content Placeholder 2"/>
          <p:cNvSpPr>
            <a:spLocks noGrp="1"/>
          </p:cNvSpPr>
          <p:nvPr>
            <p:ph sz="quarter" idx="1"/>
          </p:nvPr>
        </p:nvSpPr>
        <p:spPr>
          <a:xfrm>
            <a:off x="179512" y="188640"/>
            <a:ext cx="8496944" cy="6408712"/>
          </a:xfrm>
        </p:spPr>
        <p:txBody>
          <a:bodyPr>
            <a:noAutofit/>
          </a:bodyPr>
          <a:p>
            <a:pPr indent="0" marL="0">
              <a:buNone/>
            </a:pPr>
            <a:r>
              <a:rPr b="1" dirty="0" sz="2800" i="1" lang="en-US">
                <a:solidFill>
                  <a:schemeClr val="accent3">
                    <a:lumMod val="60000"/>
                    <a:lumOff val="40000"/>
                  </a:schemeClr>
                </a:solidFill>
              </a:rPr>
              <a:t>1. Objects, methods and </a:t>
            </a:r>
            <a:r>
              <a:rPr b="1" dirty="0" sz="2800" i="1" lang="en-US" smtClean="0">
                <a:solidFill>
                  <a:schemeClr val="accent3">
                    <a:lumMod val="60000"/>
                    <a:lumOff val="40000"/>
                  </a:schemeClr>
                </a:solidFill>
              </a:rPr>
              <a:t>classes :-</a:t>
            </a:r>
            <a:endParaRPr b="1" dirty="0" sz="2800" i="1" lang="en-US">
              <a:solidFill>
                <a:schemeClr val="accent3">
                  <a:lumMod val="60000"/>
                  <a:lumOff val="40000"/>
                </a:schemeClr>
              </a:solidFill>
            </a:endParaRPr>
          </a:p>
          <a:p>
            <a:pPr algn="just">
              <a:buFont typeface="Wingdings" panose="05000000000000000000" pitchFamily="2" charset="2"/>
              <a:buChar char="Ø"/>
            </a:pPr>
            <a:r>
              <a:rPr dirty="0" i="1" lang="en-IN"/>
              <a:t>A class is a blueprint from which individual objects are created.</a:t>
            </a:r>
          </a:p>
          <a:p>
            <a:pPr algn="just">
              <a:buFont typeface="Wingdings" panose="05000000000000000000" pitchFamily="2" charset="2"/>
              <a:buChar char="Ø"/>
            </a:pPr>
            <a:r>
              <a:rPr dirty="0" i="1" lang="en-US" smtClean="0"/>
              <a:t>Objects are basic runtime entities in an object-oriented system.</a:t>
            </a:r>
          </a:p>
          <a:p>
            <a:pPr algn="just">
              <a:buFont typeface="Wingdings" panose="05000000000000000000" pitchFamily="2" charset="2"/>
              <a:buChar char="Ø"/>
            </a:pPr>
            <a:r>
              <a:rPr dirty="0" i="1" lang="en-US" smtClean="0"/>
              <a:t>They may represent a person, a place, a bank account, a table of data or any item that the program may handle.</a:t>
            </a:r>
          </a:p>
          <a:p>
            <a:pPr algn="just">
              <a:buFont typeface="Wingdings" panose="05000000000000000000" pitchFamily="2" charset="2"/>
              <a:buChar char="Ø"/>
            </a:pPr>
            <a:r>
              <a:rPr dirty="0" i="1" lang="en-US" smtClean="0"/>
              <a:t>Once a class has been defined we  can create any number of objects belonging to that class.</a:t>
            </a:r>
          </a:p>
          <a:p>
            <a:pPr algn="just">
              <a:buFont typeface="Wingdings" panose="05000000000000000000" pitchFamily="2" charset="2"/>
              <a:buChar char="Ø"/>
            </a:pPr>
            <a:r>
              <a:rPr dirty="0" i="1" lang="en-US" smtClean="0"/>
              <a:t>Objects have unique identity, state and behavior.</a:t>
            </a:r>
            <a:r>
              <a:rPr dirty="0" lang="en-IN"/>
              <a:t> </a:t>
            </a:r>
            <a:r>
              <a:rPr dirty="0" i="1" lang="en-IN"/>
              <a:t>Example: A dog has states - </a:t>
            </a:r>
            <a:r>
              <a:rPr dirty="0" i="1" lang="en-IN" err="1"/>
              <a:t>color</a:t>
            </a:r>
            <a:r>
              <a:rPr dirty="0" i="1" lang="en-IN"/>
              <a:t>, name, breed as well as </a:t>
            </a:r>
            <a:r>
              <a:rPr dirty="0" i="1" lang="en-IN" err="1"/>
              <a:t>behaviors</a:t>
            </a:r>
            <a:r>
              <a:rPr dirty="0" i="1" lang="en-IN"/>
              <a:t> – wagging the tail, barking, eating. </a:t>
            </a:r>
            <a:endParaRPr dirty="0" i="1" lang="en-IN" smtClean="0"/>
          </a:p>
          <a:p>
            <a:pPr algn="just">
              <a:buFont typeface="Wingdings" panose="05000000000000000000" pitchFamily="2" charset="2"/>
              <a:buChar char="Ø"/>
            </a:pPr>
            <a:r>
              <a:rPr dirty="0" i="1" lang="en-IN"/>
              <a:t>method is nothing but the operation that an object can perform </a:t>
            </a:r>
            <a:r>
              <a:rPr dirty="0" i="1" lang="en-IN" smtClean="0"/>
              <a:t>it.</a:t>
            </a:r>
            <a:endParaRPr dirty="0" i="1" lang="en-US"/>
          </a:p>
          <a:p>
            <a:pPr algn="just">
              <a:buFont typeface="Wingdings" panose="05000000000000000000" pitchFamily="2" charset="2"/>
              <a:buChar char="Ø"/>
            </a:pPr>
            <a:endParaRPr dirty="0" i="1" lang="en-US" smtClean="0"/>
          </a:p>
          <a:p>
            <a:pPr algn="just">
              <a:buFont typeface="Wingdings 2" panose="05020102010507070707" pitchFamily="18" charset="2"/>
              <a:buNone/>
            </a:pPr>
            <a:r>
              <a:rPr dirty="0" i="1" lang="en-US" smtClean="0"/>
              <a:t>	</a:t>
            </a:r>
            <a:endParaRPr b="1" dirty="0" sz="2000" i="1" lang="en-US" smtClean="0"/>
          </a:p>
          <a:p>
            <a:pPr algn="just">
              <a:buFont typeface="Wingdings" panose="05000000000000000000" pitchFamily="2" charset="2"/>
              <a:buChar char="Ø"/>
            </a:pPr>
            <a:endParaRPr dirty="0" sz="2000" i="1"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33" name=""/>
        <p:cNvGrpSpPr/>
        <p:nvPr/>
      </p:nvGrpSpPr>
      <p:grpSpPr>
        <a:xfrm>
          <a:off x="0" y="0"/>
          <a:ext cx="0" cy="0"/>
          <a:chOff x="0" y="0"/>
          <a:chExt cx="0" cy="0"/>
        </a:xfrm>
      </p:grpSpPr>
      <p:sp>
        <p:nvSpPr>
          <p:cNvPr id="1049062" name="Content Placeholder 2"/>
          <p:cNvSpPr>
            <a:spLocks noGrp="1"/>
          </p:cNvSpPr>
          <p:nvPr>
            <p:ph sz="quarter" idx="1"/>
          </p:nvPr>
        </p:nvSpPr>
        <p:spPr>
          <a:xfrm>
            <a:off x="179514" y="619124"/>
            <a:ext cx="5544616" cy="4389437"/>
          </a:xfrm>
        </p:spPr>
        <p:txBody>
          <a:bodyPr>
            <a:normAutofit/>
          </a:bodyPr>
          <a:p>
            <a:pPr>
              <a:buFont typeface="Wingdings" panose="05000000000000000000" pitchFamily="2" charset="2"/>
              <a:buChar char="Ø"/>
            </a:pPr>
            <a:r>
              <a:rPr dirty="0" i="1" lang="en-US" smtClean="0"/>
              <a:t>Entire address book is your class.</a:t>
            </a:r>
          </a:p>
          <a:p>
            <a:pPr>
              <a:buFont typeface="Wingdings" panose="05000000000000000000" pitchFamily="2" charset="2"/>
              <a:buChar char="Ø"/>
            </a:pPr>
            <a:r>
              <a:rPr dirty="0" i="1" lang="en-US" smtClean="0"/>
              <a:t>An object is like one entry in </a:t>
            </a:r>
          </a:p>
          <a:p>
            <a:pPr>
              <a:buFont typeface="Wingdings 2" panose="05020102010507070707" pitchFamily="18" charset="2"/>
              <a:buNone/>
            </a:pPr>
            <a:r>
              <a:rPr dirty="0" i="1" lang="en-US" smtClean="0"/>
              <a:t>	your address book.</a:t>
            </a:r>
          </a:p>
          <a:p>
            <a:pPr>
              <a:buFont typeface="Wingdings" panose="05000000000000000000" pitchFamily="2" charset="2"/>
              <a:buChar char="Ø"/>
            </a:pPr>
            <a:r>
              <a:rPr dirty="0" i="1" lang="en-US" smtClean="0"/>
              <a:t>Methods of the class are the </a:t>
            </a:r>
          </a:p>
          <a:p>
            <a:pPr>
              <a:buFont typeface="Wingdings 2" panose="05020102010507070707" pitchFamily="18" charset="2"/>
              <a:buNone/>
            </a:pPr>
            <a:r>
              <a:rPr dirty="0" i="1" lang="en-US" smtClean="0"/>
              <a:t>	things done to a particular </a:t>
            </a:r>
          </a:p>
          <a:p>
            <a:pPr>
              <a:buFont typeface="Wingdings 2" panose="05020102010507070707" pitchFamily="18" charset="2"/>
              <a:buNone/>
            </a:pPr>
            <a:r>
              <a:rPr dirty="0" i="1" lang="en-US" smtClean="0"/>
              <a:t>	class i.e., </a:t>
            </a:r>
            <a:r>
              <a:rPr dirty="0" i="1" lang="en-US" err="1" smtClean="0"/>
              <a:t>getName</a:t>
            </a:r>
            <a:r>
              <a:rPr dirty="0" i="1" lang="en-US" smtClean="0"/>
              <a:t>(), </a:t>
            </a:r>
            <a:r>
              <a:rPr dirty="0" i="1" lang="en-US" err="1" smtClean="0"/>
              <a:t>setName</a:t>
            </a:r>
            <a:r>
              <a:rPr dirty="0" i="1" lang="en-US" smtClean="0"/>
              <a:t>().</a:t>
            </a:r>
          </a:p>
          <a:p>
            <a:pPr indent="0" marL="0">
              <a:buNone/>
            </a:pPr>
            <a:endParaRPr dirty="0" sz="2000" i="1" lang="en-US" smtClean="0"/>
          </a:p>
          <a:p>
            <a:pPr>
              <a:buFont typeface="Wingdings 2" panose="05020102010507070707" pitchFamily="18" charset="2"/>
              <a:buNone/>
            </a:pPr>
            <a:endParaRPr dirty="0" sz="2000" i="1" lang="en-US" smtClean="0"/>
          </a:p>
        </p:txBody>
      </p:sp>
      <p:pic>
        <p:nvPicPr>
          <p:cNvPr id="2097158" name="Picture 2"/>
          <p:cNvPicPr>
            <a:picLocks noChangeAspect="1" noChangeArrowheads="1"/>
          </p:cNvPicPr>
          <p:nvPr/>
        </p:nvPicPr>
        <p:blipFill>
          <a:blip xmlns:r="http://schemas.openxmlformats.org/officeDocument/2006/relationships" r:embed="rId1" cstate="print"/>
          <a:srcRect/>
          <a:stretch>
            <a:fillRect/>
          </a:stretch>
        </p:blipFill>
        <p:spPr bwMode="auto">
          <a:xfrm>
            <a:off x="5643271" y="618926"/>
            <a:ext cx="2507456" cy="3048000"/>
          </a:xfrm>
          <a:prstGeom prst="rect"/>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47" name=""/>
        <p:cNvGrpSpPr/>
        <p:nvPr/>
      </p:nvGrpSpPr>
      <p:grpSpPr>
        <a:xfrm>
          <a:off x="0" y="0"/>
          <a:ext cx="0" cy="0"/>
          <a:chOff x="0" y="0"/>
          <a:chExt cx="0" cy="0"/>
        </a:xfrm>
      </p:grpSpPr>
      <p:sp>
        <p:nvSpPr>
          <p:cNvPr id="1049079" name="Content Placeholder 2"/>
          <p:cNvSpPr>
            <a:spLocks noGrp="1"/>
          </p:cNvSpPr>
          <p:nvPr>
            <p:ph sz="quarter" idx="1"/>
          </p:nvPr>
        </p:nvSpPr>
        <p:spPr>
          <a:xfrm>
            <a:off x="270165" y="188642"/>
            <a:ext cx="8406292" cy="6669363"/>
          </a:xfrm>
        </p:spPr>
        <p:txBody>
          <a:bodyPr>
            <a:noAutofit/>
          </a:bodyPr>
          <a:p>
            <a:pPr algn="just" eaLnBrk="1" hangingPunct="1" indent="0" marL="0">
              <a:buNone/>
            </a:pPr>
            <a:r>
              <a:rPr b="1" dirty="0" sz="2800" i="1" lang="en-US">
                <a:solidFill>
                  <a:schemeClr val="accent3">
                    <a:lumMod val="60000"/>
                    <a:lumOff val="40000"/>
                  </a:schemeClr>
                </a:solidFill>
              </a:rPr>
              <a:t>2.Data Abstraction:-</a:t>
            </a:r>
          </a:p>
          <a:p>
            <a:pPr>
              <a:buFont typeface="Wingdings" panose="05000000000000000000" pitchFamily="2" charset="2"/>
              <a:buChar char="ü"/>
            </a:pPr>
            <a:r>
              <a:rPr dirty="0" i="1" lang="en-US"/>
              <a:t>Abstraction is process of hiding the implementation details and showing only the functionality.</a:t>
            </a:r>
          </a:p>
          <a:p>
            <a:pPr>
              <a:buFont typeface="Wingdings" panose="05000000000000000000" pitchFamily="2" charset="2"/>
              <a:buChar char="ü"/>
            </a:pPr>
            <a:r>
              <a:rPr dirty="0" i="1" lang="en-US"/>
              <a:t>A doctor sees (abstracts) the person as patient name, height, weight, age, blood  </a:t>
            </a:r>
            <a:r>
              <a:rPr dirty="0" i="1" lang="en-US" smtClean="0"/>
              <a:t>group</a:t>
            </a:r>
            <a:r>
              <a:rPr dirty="0" i="1" lang="en-US"/>
              <a:t>,  previous or existing diseases etc.</a:t>
            </a:r>
          </a:p>
          <a:p>
            <a:pPr eaLnBrk="1" hangingPunct="1">
              <a:buFont typeface="Wingdings" panose="05000000000000000000" pitchFamily="2" charset="2"/>
              <a:buChar char="ü"/>
            </a:pPr>
            <a:r>
              <a:rPr dirty="0" i="1" lang="en-US"/>
              <a:t>An employer sees (abstracts) a person as Employee. name, age,  health, degree of study, work experience etc.</a:t>
            </a:r>
          </a:p>
          <a:p>
            <a:pPr eaLnBrk="1" hangingPunct="1"/>
            <a:endParaRPr dirty="0" sz="2800" i="1"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48" name=""/>
        <p:cNvGrpSpPr/>
        <p:nvPr/>
      </p:nvGrpSpPr>
      <p:grpSpPr>
        <a:xfrm>
          <a:off x="0" y="0"/>
          <a:ext cx="0" cy="0"/>
          <a:chOff x="0" y="0"/>
          <a:chExt cx="0" cy="0"/>
        </a:xfrm>
      </p:grpSpPr>
      <p:sp>
        <p:nvSpPr>
          <p:cNvPr id="1049080" name="Content Placeholder 2"/>
          <p:cNvSpPr>
            <a:spLocks noGrp="1"/>
          </p:cNvSpPr>
          <p:nvPr>
            <p:ph sz="quarter" idx="1"/>
          </p:nvPr>
        </p:nvSpPr>
        <p:spPr>
          <a:xfrm>
            <a:off x="251520" y="188640"/>
            <a:ext cx="8424936" cy="6480720"/>
          </a:xfrm>
        </p:spPr>
        <p:txBody>
          <a:bodyPr>
            <a:normAutofit/>
          </a:bodyPr>
          <a:p>
            <a:pPr algn="just" indent="0" marL="0">
              <a:buClr>
                <a:schemeClr val="accent3"/>
              </a:buClr>
              <a:buNone/>
            </a:pPr>
            <a:r>
              <a:rPr b="1" dirty="0" sz="2800" i="1" lang="en-US">
                <a:solidFill>
                  <a:schemeClr val="accent3">
                    <a:lumMod val="60000"/>
                    <a:lumOff val="40000"/>
                  </a:schemeClr>
                </a:solidFill>
              </a:rPr>
              <a:t>3. Encapsulation:-</a:t>
            </a:r>
          </a:p>
          <a:p>
            <a:pPr>
              <a:buFont typeface="Wingdings" panose="05000000000000000000" pitchFamily="2" charset="2"/>
              <a:buChar char="ü"/>
            </a:pPr>
            <a:r>
              <a:rPr dirty="0" i="1" lang="en-US"/>
              <a:t>Wrapping up to member data and member function in a single unit (class) is called encapsulation.</a:t>
            </a:r>
          </a:p>
          <a:p>
            <a:pPr>
              <a:buFont typeface="Wingdings" panose="05000000000000000000" pitchFamily="2" charset="2"/>
              <a:buChar char="ü"/>
            </a:pPr>
            <a:r>
              <a:rPr dirty="0" i="1" lang="en-US"/>
              <a:t>The data is not accessible to the outside world and only those methods, which are wrapped in the class, can access it.</a:t>
            </a:r>
          </a:p>
          <a:p>
            <a:pPr>
              <a:buFont typeface="Wingdings" panose="05000000000000000000" pitchFamily="2" charset="2"/>
              <a:buChar char="ü"/>
            </a:pPr>
            <a:r>
              <a:rPr dirty="0" i="1" lang="en-US"/>
              <a:t>These methods provide the interface between the object’s data and the program.</a:t>
            </a:r>
          </a:p>
          <a:p>
            <a:pPr>
              <a:buFont typeface="Wingdings" panose="05000000000000000000" pitchFamily="2" charset="2"/>
              <a:buChar char="ü"/>
            </a:pPr>
            <a:r>
              <a:rPr dirty="0" i="1" lang="en-US"/>
              <a:t>This insulation of the data from direct access by the program is called data hiding.</a:t>
            </a:r>
          </a:p>
          <a:p>
            <a:pPr>
              <a:buFont typeface="Wingdings" panose="05000000000000000000" pitchFamily="2" charset="2"/>
              <a:buChar char="ü"/>
            </a:pPr>
            <a:r>
              <a:rPr dirty="0" i="1" lang="en-US"/>
              <a:t>In Encapsulation data only performs a specific task and is not concerned about the internal implementation.</a:t>
            </a:r>
            <a:endParaRPr dirty="0" i="1"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62" name=""/>
        <p:cNvGrpSpPr/>
        <p:nvPr/>
      </p:nvGrpSpPr>
      <p:grpSpPr>
        <a:xfrm>
          <a:off x="0" y="0"/>
          <a:ext cx="0" cy="0"/>
          <a:chOff x="0" y="0"/>
          <a:chExt cx="0" cy="0"/>
        </a:xfrm>
      </p:grpSpPr>
      <p:sp>
        <p:nvSpPr>
          <p:cNvPr id="1049097" name="Content Placeholder 2"/>
          <p:cNvSpPr>
            <a:spLocks noGrp="1"/>
          </p:cNvSpPr>
          <p:nvPr>
            <p:ph sz="quarter" idx="1"/>
          </p:nvPr>
        </p:nvSpPr>
        <p:spPr>
          <a:xfrm>
            <a:off x="168852" y="23814"/>
            <a:ext cx="6629400" cy="5715000"/>
          </a:xfrm>
        </p:spPr>
        <p:txBody>
          <a:bodyPr>
            <a:normAutofit/>
          </a:bodyPr>
          <a:p>
            <a:pPr algn="just" indent="0" marL="0">
              <a:buNone/>
            </a:pPr>
            <a:r>
              <a:rPr b="1" dirty="0" sz="2800" i="1" lang="en-US">
                <a:solidFill>
                  <a:schemeClr val="accent3">
                    <a:lumMod val="60000"/>
                    <a:lumOff val="40000"/>
                  </a:schemeClr>
                </a:solidFill>
              </a:rPr>
              <a:t>4. Inheritance:-</a:t>
            </a:r>
          </a:p>
          <a:p>
            <a:pPr algn="just" eaLnBrk="1" hangingPunct="1">
              <a:buFont typeface="Wingdings" panose="05000000000000000000" pitchFamily="2" charset="2"/>
              <a:buChar char="ü"/>
            </a:pPr>
            <a:r>
              <a:rPr dirty="0" i="1" lang="en-US"/>
              <a:t>Inheritance is the process by which objects of one class acquire the properties of objects of another class.</a:t>
            </a:r>
          </a:p>
          <a:p>
            <a:pPr algn="just" eaLnBrk="1" hangingPunct="1">
              <a:buFont typeface="Wingdings" panose="05000000000000000000" pitchFamily="2" charset="2"/>
              <a:buChar char="ü"/>
            </a:pPr>
            <a:r>
              <a:rPr dirty="0" i="1" lang="en-US"/>
              <a:t>Here we have base class and subclass, which have </a:t>
            </a:r>
            <a:r>
              <a:rPr dirty="0" i="1" lang="en-US" smtClean="0"/>
              <a:t>parent - </a:t>
            </a:r>
            <a:r>
              <a:rPr dirty="0" i="1" lang="en-US"/>
              <a:t>child relationship.</a:t>
            </a:r>
          </a:p>
          <a:p>
            <a:pPr algn="just" eaLnBrk="1" hangingPunct="1">
              <a:buFont typeface="Wingdings" panose="05000000000000000000" pitchFamily="2" charset="2"/>
              <a:buChar char="ü"/>
            </a:pPr>
            <a:r>
              <a:rPr dirty="0" i="1" lang="en-US"/>
              <a:t>It provides the concept of reusability.</a:t>
            </a:r>
          </a:p>
          <a:p>
            <a:pPr algn="just" eaLnBrk="1" hangingPunct="1">
              <a:buFont typeface="Wingdings" panose="05000000000000000000" pitchFamily="2" charset="2"/>
              <a:buChar char="ü"/>
            </a:pPr>
            <a:r>
              <a:rPr dirty="0" i="1" lang="en-US"/>
              <a:t>A subclass inherits all the properties of  </a:t>
            </a:r>
          </a:p>
          <a:p>
            <a:pPr algn="just" eaLnBrk="1" hangingPunct="1">
              <a:buFont typeface="Wingdings 2" panose="05020102010507070707" pitchFamily="18" charset="2"/>
              <a:buNone/>
            </a:pPr>
            <a:r>
              <a:rPr dirty="0" i="1" lang="en-US"/>
              <a:t>	base class.</a:t>
            </a:r>
          </a:p>
          <a:p>
            <a:pPr algn="just" eaLnBrk="1" hangingPunct="1">
              <a:buFont typeface="Wingdings" panose="05000000000000000000" pitchFamily="2" charset="2"/>
              <a:buChar char="ü"/>
            </a:pPr>
            <a:r>
              <a:rPr dirty="0" i="1" lang="en-US"/>
              <a:t>In addition to this, it </a:t>
            </a:r>
          </a:p>
          <a:p>
            <a:pPr algn="just" eaLnBrk="1" hangingPunct="1">
              <a:buFont typeface="Wingdings 2" panose="05020102010507070707" pitchFamily="18" charset="2"/>
              <a:buNone/>
            </a:pPr>
            <a:r>
              <a:rPr dirty="0" i="1" lang="en-US"/>
              <a:t>	can add its own </a:t>
            </a:r>
          </a:p>
          <a:p>
            <a:pPr algn="just" eaLnBrk="1" hangingPunct="1">
              <a:buFont typeface="Wingdings 2" panose="05020102010507070707" pitchFamily="18" charset="2"/>
              <a:buNone/>
            </a:pPr>
            <a:r>
              <a:rPr dirty="0" i="1" lang="en-US"/>
              <a:t>    properties and behavior.</a:t>
            </a:r>
          </a:p>
          <a:p>
            <a:pPr algn="just" eaLnBrk="1" hangingPunct="1" lvl="1">
              <a:buFont typeface="Arial" panose="020B0604020202020204" pitchFamily="34" charset="0"/>
              <a:buNone/>
            </a:pPr>
            <a:endParaRPr dirty="0" sz="2400" lang="en-US" smtClean="0"/>
          </a:p>
        </p:txBody>
      </p:sp>
      <p:sp>
        <p:nvSpPr>
          <p:cNvPr id="1049098" name="Rounded Rectangle 3"/>
          <p:cNvSpPr/>
          <p:nvPr/>
        </p:nvSpPr>
        <p:spPr>
          <a:xfrm>
            <a:off x="4519364" y="4014042"/>
            <a:ext cx="1543050" cy="685800"/>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en-US">
              <a:solidFill>
                <a:prstClr val="white"/>
              </a:solidFill>
            </a:endParaRPr>
          </a:p>
        </p:txBody>
      </p:sp>
      <p:sp>
        <p:nvSpPr>
          <p:cNvPr id="1049099" name="Rounded Rectangle 4"/>
          <p:cNvSpPr/>
          <p:nvPr/>
        </p:nvSpPr>
        <p:spPr>
          <a:xfrm>
            <a:off x="4519364" y="5690442"/>
            <a:ext cx="1428750" cy="609600"/>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en-US">
              <a:solidFill>
                <a:prstClr val="white"/>
              </a:solidFill>
            </a:endParaRPr>
          </a:p>
        </p:txBody>
      </p:sp>
      <p:sp>
        <p:nvSpPr>
          <p:cNvPr id="1049100" name="TextBox 5"/>
          <p:cNvSpPr txBox="1">
            <a:spLocks noChangeArrowheads="1"/>
          </p:cNvSpPr>
          <p:nvPr/>
        </p:nvSpPr>
        <p:spPr bwMode="auto">
          <a:xfrm>
            <a:off x="4519364" y="4090386"/>
            <a:ext cx="1314450" cy="461665"/>
          </a:xfrm>
          <a:prstGeom prst="rect"/>
          <a:noFill/>
          <a:ln>
            <a:noFill/>
          </a:ln>
        </p:spPr>
        <p:txBody>
          <a:bodyPr wrap="square">
            <a:spAutoFit/>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algn="ctr" eaLnBrk="1" hangingPunct="1"/>
            <a:r>
              <a:rPr b="1" dirty="0" sz="2400" i="1" lang="en-US">
                <a:solidFill>
                  <a:prstClr val="white"/>
                </a:solidFill>
              </a:rPr>
              <a:t>Vehicle</a:t>
            </a:r>
          </a:p>
        </p:txBody>
      </p:sp>
      <p:sp>
        <p:nvSpPr>
          <p:cNvPr id="1049101" name="TextBox 6"/>
          <p:cNvSpPr txBox="1">
            <a:spLocks noChangeArrowheads="1"/>
          </p:cNvSpPr>
          <p:nvPr/>
        </p:nvSpPr>
        <p:spPr bwMode="auto">
          <a:xfrm>
            <a:off x="4633664" y="5766786"/>
            <a:ext cx="1085850" cy="461963"/>
          </a:xfrm>
          <a:prstGeom prst="rect"/>
          <a:noFill/>
          <a:ln>
            <a:noFill/>
          </a:ln>
        </p:spPr>
        <p:txBody>
          <a:bodyPr>
            <a:spAutoFit/>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algn="ctr" eaLnBrk="1" hangingPunct="1"/>
            <a:r>
              <a:rPr b="1" sz="2400" i="1" lang="en-US">
                <a:solidFill>
                  <a:prstClr val="white"/>
                </a:solidFill>
              </a:rPr>
              <a:t>Car</a:t>
            </a:r>
          </a:p>
        </p:txBody>
      </p:sp>
      <p:sp>
        <p:nvSpPr>
          <p:cNvPr id="1049102" name="Down Arrow 9"/>
          <p:cNvSpPr/>
          <p:nvPr/>
        </p:nvSpPr>
        <p:spPr>
          <a:xfrm>
            <a:off x="5148014" y="4699842"/>
            <a:ext cx="171450" cy="91440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en-US">
              <a:solidFill>
                <a:prstClr val="white"/>
              </a:solidFill>
            </a:endParaRPr>
          </a:p>
        </p:txBody>
      </p:sp>
      <p:sp>
        <p:nvSpPr>
          <p:cNvPr id="1049103" name="Rounded Rectangle 10"/>
          <p:cNvSpPr/>
          <p:nvPr/>
        </p:nvSpPr>
        <p:spPr>
          <a:xfrm>
            <a:off x="6791487" y="2132856"/>
            <a:ext cx="1485900" cy="685800"/>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en-US">
              <a:solidFill>
                <a:prstClr val="white"/>
              </a:solidFill>
            </a:endParaRPr>
          </a:p>
        </p:txBody>
      </p:sp>
      <p:sp>
        <p:nvSpPr>
          <p:cNvPr id="1049104" name="Rounded Rectangle 11"/>
          <p:cNvSpPr/>
          <p:nvPr/>
        </p:nvSpPr>
        <p:spPr>
          <a:xfrm>
            <a:off x="6805364" y="3252042"/>
            <a:ext cx="1428750" cy="609600"/>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en-US">
              <a:solidFill>
                <a:prstClr val="white"/>
              </a:solidFill>
            </a:endParaRPr>
          </a:p>
        </p:txBody>
      </p:sp>
      <p:sp>
        <p:nvSpPr>
          <p:cNvPr id="1049105" name="TextBox 12"/>
          <p:cNvSpPr txBox="1">
            <a:spLocks noChangeArrowheads="1"/>
          </p:cNvSpPr>
          <p:nvPr/>
        </p:nvSpPr>
        <p:spPr bwMode="auto">
          <a:xfrm>
            <a:off x="6948239" y="2304449"/>
            <a:ext cx="1085850" cy="802640"/>
          </a:xfrm>
          <a:prstGeom prst="rect"/>
          <a:noFill/>
          <a:ln>
            <a:noFill/>
          </a:ln>
        </p:spPr>
        <p:txBody>
          <a:bodyPr>
            <a:spAutoFit/>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algn="ctr" eaLnBrk="1" hangingPunct="1"/>
            <a:r>
              <a:rPr b="1" dirty="0" sz="2400" i="1" lang="en-US">
                <a:solidFill>
                  <a:prstClr val="white"/>
                </a:solidFill>
              </a:rPr>
              <a:t>Vehicle</a:t>
            </a:r>
          </a:p>
        </p:txBody>
      </p:sp>
      <p:sp>
        <p:nvSpPr>
          <p:cNvPr id="1049106" name="TextBox 13"/>
          <p:cNvSpPr txBox="1">
            <a:spLocks noChangeArrowheads="1"/>
          </p:cNvSpPr>
          <p:nvPr/>
        </p:nvSpPr>
        <p:spPr bwMode="auto">
          <a:xfrm>
            <a:off x="6919664" y="3328246"/>
            <a:ext cx="1085850" cy="461963"/>
          </a:xfrm>
          <a:prstGeom prst="rect"/>
          <a:noFill/>
          <a:ln>
            <a:noFill/>
          </a:ln>
        </p:spPr>
        <p:txBody>
          <a:bodyPr>
            <a:spAutoFit/>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algn="ctr" eaLnBrk="1" hangingPunct="1"/>
            <a:r>
              <a:rPr b="1" dirty="0" sz="2400" i="1" lang="en-US">
                <a:solidFill>
                  <a:prstClr val="white"/>
                </a:solidFill>
              </a:rPr>
              <a:t>Car</a:t>
            </a:r>
          </a:p>
        </p:txBody>
      </p:sp>
      <p:sp>
        <p:nvSpPr>
          <p:cNvPr id="1049107" name="Down Arrow 14"/>
          <p:cNvSpPr/>
          <p:nvPr/>
        </p:nvSpPr>
        <p:spPr>
          <a:xfrm>
            <a:off x="7459991" y="2818656"/>
            <a:ext cx="171450" cy="45720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en-US">
              <a:solidFill>
                <a:prstClr val="white"/>
              </a:solidFill>
            </a:endParaRPr>
          </a:p>
        </p:txBody>
      </p:sp>
      <p:sp>
        <p:nvSpPr>
          <p:cNvPr id="1049108" name="Rounded Rectangle 15"/>
          <p:cNvSpPr/>
          <p:nvPr/>
        </p:nvSpPr>
        <p:spPr>
          <a:xfrm>
            <a:off x="6068438" y="4699842"/>
            <a:ext cx="1137047" cy="914400"/>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en-US">
              <a:solidFill>
                <a:prstClr val="white"/>
              </a:solidFill>
            </a:endParaRPr>
          </a:p>
        </p:txBody>
      </p:sp>
      <p:sp>
        <p:nvSpPr>
          <p:cNvPr id="1049109" name="TextBox 16"/>
          <p:cNvSpPr txBox="1">
            <a:spLocks noChangeArrowheads="1"/>
          </p:cNvSpPr>
          <p:nvPr/>
        </p:nvSpPr>
        <p:spPr bwMode="auto">
          <a:xfrm>
            <a:off x="6119564" y="4776186"/>
            <a:ext cx="1028700" cy="802641"/>
          </a:xfrm>
          <a:prstGeom prst="rect"/>
          <a:noFill/>
          <a:ln>
            <a:noFill/>
          </a:ln>
        </p:spPr>
        <p:txBody>
          <a:bodyPr>
            <a:spAutoFit/>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algn="ctr" eaLnBrk="1" hangingPunct="1"/>
            <a:r>
              <a:rPr b="1" sz="2400" i="1" lang="en-US">
                <a:solidFill>
                  <a:prstClr val="white"/>
                </a:solidFill>
              </a:rPr>
              <a:t>Racing</a:t>
            </a:r>
            <a:r>
              <a:rPr b="1" sz="2400" lang="en-US">
                <a:solidFill>
                  <a:prstClr val="white"/>
                </a:solidFill>
              </a:rPr>
              <a:t> </a:t>
            </a:r>
            <a:r>
              <a:rPr b="1" sz="2400" i="1" lang="en-US">
                <a:solidFill>
                  <a:prstClr val="white"/>
                </a:solidFill>
              </a:rPr>
              <a:t>Car</a:t>
            </a:r>
          </a:p>
        </p:txBody>
      </p:sp>
      <p:sp>
        <p:nvSpPr>
          <p:cNvPr id="1049110" name="Rounded Rectangle 17"/>
          <p:cNvSpPr/>
          <p:nvPr/>
        </p:nvSpPr>
        <p:spPr>
          <a:xfrm>
            <a:off x="7376864" y="4699842"/>
            <a:ext cx="1314450" cy="914400"/>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en-US">
              <a:solidFill>
                <a:prstClr val="white"/>
              </a:solidFill>
            </a:endParaRPr>
          </a:p>
        </p:txBody>
      </p:sp>
      <p:sp>
        <p:nvSpPr>
          <p:cNvPr id="1049111" name="TextBox 18"/>
          <p:cNvSpPr txBox="1">
            <a:spLocks noChangeArrowheads="1"/>
          </p:cNvSpPr>
          <p:nvPr/>
        </p:nvSpPr>
        <p:spPr bwMode="auto">
          <a:xfrm>
            <a:off x="7376864" y="4776186"/>
            <a:ext cx="1371600" cy="802641"/>
          </a:xfrm>
          <a:prstGeom prst="rect"/>
          <a:noFill/>
          <a:ln>
            <a:noFill/>
          </a:ln>
        </p:spPr>
        <p:txBody>
          <a:bodyPr>
            <a:spAutoFit/>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algn="ctr" eaLnBrk="1" hangingPunct="1"/>
            <a:r>
              <a:rPr b="1" sz="2400" i="1" lang="en-US">
                <a:solidFill>
                  <a:prstClr val="white"/>
                </a:solidFill>
              </a:rPr>
              <a:t>Luxurious</a:t>
            </a:r>
            <a:r>
              <a:rPr b="1" sz="2400" lang="en-US">
                <a:solidFill>
                  <a:prstClr val="white"/>
                </a:solidFill>
              </a:rPr>
              <a:t>  </a:t>
            </a:r>
            <a:r>
              <a:rPr b="1" sz="2400" i="1" lang="en-US">
                <a:solidFill>
                  <a:prstClr val="white"/>
                </a:solidFill>
              </a:rPr>
              <a:t>Car</a:t>
            </a:r>
          </a:p>
        </p:txBody>
      </p:sp>
      <p:cxnSp>
        <p:nvCxnSpPr>
          <p:cNvPr id="3145728" name="Straight Connector 26"/>
          <p:cNvCxnSpPr>
            <a:cxnSpLocks/>
          </p:cNvCxnSpPr>
          <p:nvPr/>
        </p:nvCxnSpPr>
        <p:spPr>
          <a:xfrm rot="5400000">
            <a:off x="7336654" y="4015045"/>
            <a:ext cx="307975" cy="1190"/>
          </a:xfrm>
          <a:prstGeom prst="line"/>
        </p:spPr>
        <p:style>
          <a:lnRef idx="1">
            <a:schemeClr val="accent1"/>
          </a:lnRef>
          <a:fillRef idx="0">
            <a:schemeClr val="accent1"/>
          </a:fillRef>
          <a:effectRef idx="0">
            <a:schemeClr val="accent1"/>
          </a:effectRef>
          <a:fontRef idx="minor">
            <a:schemeClr val="tx1"/>
          </a:fontRef>
        </p:style>
      </p:cxnSp>
      <p:cxnSp>
        <p:nvCxnSpPr>
          <p:cNvPr id="3145729" name="Straight Connector 27"/>
          <p:cNvCxnSpPr>
            <a:cxnSpLocks/>
          </p:cNvCxnSpPr>
          <p:nvPr/>
        </p:nvCxnSpPr>
        <p:spPr>
          <a:xfrm rot="10800000">
            <a:off x="6519614" y="4166442"/>
            <a:ext cx="1771650" cy="1588"/>
          </a:xfrm>
          <a:prstGeom prst="line"/>
        </p:spPr>
        <p:style>
          <a:lnRef idx="1">
            <a:schemeClr val="accent1"/>
          </a:lnRef>
          <a:fillRef idx="0">
            <a:schemeClr val="accent1"/>
          </a:fillRef>
          <a:effectRef idx="0">
            <a:schemeClr val="accent1"/>
          </a:effectRef>
          <a:fontRef idx="minor">
            <a:schemeClr val="tx1"/>
          </a:fontRef>
        </p:style>
      </p:cxnSp>
      <p:cxnSp>
        <p:nvCxnSpPr>
          <p:cNvPr id="3145730" name="Straight Arrow Connector 39"/>
          <p:cNvCxnSpPr>
            <a:cxnSpLocks/>
          </p:cNvCxnSpPr>
          <p:nvPr/>
        </p:nvCxnSpPr>
        <p:spPr>
          <a:xfrm rot="5400000">
            <a:off x="6251724" y="4433683"/>
            <a:ext cx="533400" cy="2381"/>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31" name="Straight Arrow Connector 40"/>
          <p:cNvCxnSpPr>
            <a:cxnSpLocks/>
          </p:cNvCxnSpPr>
          <p:nvPr/>
        </p:nvCxnSpPr>
        <p:spPr>
          <a:xfrm rot="5400000">
            <a:off x="8025160" y="4432618"/>
            <a:ext cx="533400" cy="1191"/>
          </a:xfrm>
          <a:prstGeom prst="straightConnector1"/>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63" name=""/>
        <p:cNvGrpSpPr/>
        <p:nvPr/>
      </p:nvGrpSpPr>
      <p:grpSpPr>
        <a:xfrm>
          <a:off x="0" y="0"/>
          <a:ext cx="0" cy="0"/>
          <a:chOff x="0" y="0"/>
          <a:chExt cx="0" cy="0"/>
        </a:xfrm>
      </p:grpSpPr>
      <p:sp>
        <p:nvSpPr>
          <p:cNvPr id="1049112" name="Content Placeholder 2"/>
          <p:cNvSpPr>
            <a:spLocks noGrp="1"/>
          </p:cNvSpPr>
          <p:nvPr>
            <p:ph sz="quarter" idx="1"/>
          </p:nvPr>
        </p:nvSpPr>
        <p:spPr>
          <a:xfrm>
            <a:off x="179514" y="188640"/>
            <a:ext cx="8568952" cy="6552728"/>
          </a:xfrm>
        </p:spPr>
        <p:txBody>
          <a:bodyPr/>
          <a:p>
            <a:pPr algn="just" indent="0" marL="0">
              <a:buNone/>
            </a:pPr>
            <a:r>
              <a:rPr b="1" dirty="0" sz="2800" i="1" lang="en-US">
                <a:solidFill>
                  <a:schemeClr val="accent3">
                    <a:lumMod val="60000"/>
                    <a:lumOff val="40000"/>
                  </a:schemeClr>
                </a:solidFill>
              </a:rPr>
              <a:t>5. Polymorphism:-</a:t>
            </a:r>
          </a:p>
          <a:p>
            <a:pPr algn="just">
              <a:buFont typeface="Wingdings" panose="05000000000000000000" pitchFamily="2" charset="2"/>
              <a:buChar char="ü"/>
            </a:pPr>
            <a:r>
              <a:rPr dirty="0" i="1" lang="en-US"/>
              <a:t>Polymorphism means the ability to take more than one forms.</a:t>
            </a:r>
          </a:p>
          <a:p>
            <a:pPr algn="just">
              <a:buFont typeface="Wingdings" panose="05000000000000000000" pitchFamily="2" charset="2"/>
              <a:buChar char="ü"/>
            </a:pPr>
            <a:r>
              <a:rPr dirty="0" i="1" lang="en-US"/>
              <a:t>An operation may exhibit different behavior in different instances.</a:t>
            </a:r>
          </a:p>
          <a:p>
            <a:pPr>
              <a:buFont typeface="Wingdings" panose="05000000000000000000" pitchFamily="2" charset="2"/>
              <a:buChar char="ü"/>
            </a:pPr>
            <a:r>
              <a:rPr dirty="0" i="1" lang="en-US" err="1"/>
              <a:t>Eg</a:t>
            </a:r>
            <a:r>
              <a:rPr dirty="0" i="1" lang="en-US"/>
              <a:t>: Consider operation of addition. For 2 numbers the operation will generate a sum. If the operands are string, then the operation would produce a third string by concatenation.</a:t>
            </a:r>
          </a:p>
          <a:p>
            <a:pPr indent="0" marL="0">
              <a:buNone/>
            </a:pPr>
            <a:endParaRPr dirty="0"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64" name=""/>
        <p:cNvGrpSpPr/>
        <p:nvPr/>
      </p:nvGrpSpPr>
      <p:grpSpPr>
        <a:xfrm>
          <a:off x="0" y="0"/>
          <a:ext cx="0" cy="0"/>
          <a:chOff x="0" y="0"/>
          <a:chExt cx="0" cy="0"/>
        </a:xfrm>
      </p:grpSpPr>
      <p:sp>
        <p:nvSpPr>
          <p:cNvPr id="1049113" name="Content Placeholder 2"/>
          <p:cNvSpPr>
            <a:spLocks noGrp="1"/>
          </p:cNvSpPr>
          <p:nvPr>
            <p:ph sz="quarter" idx="1"/>
          </p:nvPr>
        </p:nvSpPr>
        <p:spPr>
          <a:xfrm>
            <a:off x="179512" y="116632"/>
            <a:ext cx="8496944" cy="2664296"/>
          </a:xfrm>
        </p:spPr>
        <p:txBody>
          <a:bodyPr/>
          <a:p>
            <a:pPr algn="just" indent="0" marL="0">
              <a:buNone/>
            </a:pPr>
            <a:r>
              <a:rPr b="1" dirty="0" sz="2800" i="1" lang="en-IN" smtClean="0">
                <a:solidFill>
                  <a:schemeClr val="accent3">
                    <a:lumMod val="60000"/>
                    <a:lumOff val="40000"/>
                  </a:schemeClr>
                </a:solidFill>
              </a:rPr>
              <a:t>6. Dynamic </a:t>
            </a:r>
            <a:r>
              <a:rPr b="1" dirty="0" sz="2800" i="1" lang="en-IN">
                <a:solidFill>
                  <a:schemeClr val="accent3">
                    <a:lumMod val="60000"/>
                    <a:lumOff val="40000"/>
                  </a:schemeClr>
                </a:solidFill>
              </a:rPr>
              <a:t>Binding :-</a:t>
            </a:r>
          </a:p>
          <a:p>
            <a:r>
              <a:rPr dirty="0" i="1" lang="en-IN"/>
              <a:t>Binding refers to the linking of a procedure call to the code to be executed in response to the call. Dynamic binding means that the code associated with a given procedure call is not known until the time of the call at run time.</a:t>
            </a:r>
          </a:p>
          <a:p>
            <a:pPr indent="0" marL="0">
              <a:buNone/>
            </a:pPr>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09" name="Title 1"/>
          <p:cNvSpPr>
            <a:spLocks noGrp="1"/>
          </p:cNvSpPr>
          <p:nvPr>
            <p:ph type="title"/>
          </p:nvPr>
        </p:nvSpPr>
        <p:spPr>
          <a:xfrm>
            <a:off x="539174" y="166254"/>
            <a:ext cx="6447501" cy="651164"/>
          </a:xfrm>
        </p:spPr>
        <p:txBody>
          <a:bodyPr>
            <a:normAutofit/>
          </a:bodyPr>
          <a:p>
            <a:pPr algn="just"/>
            <a:r>
              <a:rPr b="1" dirty="0" i="1" lang="en-US" smtClean="0">
                <a:solidFill>
                  <a:schemeClr val="accent1">
                    <a:lumMod val="75000"/>
                  </a:schemeClr>
                </a:solidFill>
                <a:effectLst>
                  <a:outerShdw algn="tl" blurRad="38100" dir="2700000" dist="38100">
                    <a:srgbClr val="000000">
                      <a:alpha val="43137"/>
                    </a:srgbClr>
                  </a:outerShdw>
                </a:effectLst>
              </a:rPr>
              <a:t>What is Java ???</a:t>
            </a:r>
            <a:endParaRPr b="1" dirty="0" i="1" lang="en-US">
              <a:solidFill>
                <a:schemeClr val="accent1">
                  <a:lumMod val="75000"/>
                </a:schemeClr>
              </a:solidFill>
              <a:effectLst>
                <a:outerShdw algn="tl" blurRad="38100" dir="2700000" dist="38100">
                  <a:srgbClr val="000000">
                    <a:alpha val="43137"/>
                  </a:srgbClr>
                </a:outerShdw>
              </a:effectLst>
            </a:endParaRPr>
          </a:p>
        </p:txBody>
      </p:sp>
      <p:sp>
        <p:nvSpPr>
          <p:cNvPr id="1048610" name="Content Placeholder 2"/>
          <p:cNvSpPr>
            <a:spLocks noGrp="1"/>
          </p:cNvSpPr>
          <p:nvPr>
            <p:ph sz="quarter" idx="1"/>
          </p:nvPr>
        </p:nvSpPr>
        <p:spPr>
          <a:xfrm>
            <a:off x="195946" y="817419"/>
            <a:ext cx="8840550" cy="6040582"/>
          </a:xfrm>
        </p:spPr>
        <p:txBody>
          <a:bodyPr>
            <a:noAutofit/>
          </a:bodyPr>
          <a:p>
            <a:pPr algn="just"/>
            <a:r>
              <a:rPr dirty="0" sz="2800" i="1" lang="en-US"/>
              <a:t>Java is an </a:t>
            </a:r>
            <a:r>
              <a:rPr dirty="0" sz="2800" i="1" lang="en-US" smtClean="0"/>
              <a:t>object </a:t>
            </a:r>
            <a:r>
              <a:rPr dirty="0" sz="2800" i="1" lang="en-US"/>
              <a:t>oriented programming language developed by </a:t>
            </a:r>
            <a:r>
              <a:rPr dirty="0" sz="2800" i="1" lang="en-US">
                <a:solidFill>
                  <a:schemeClr val="accent5"/>
                </a:solidFill>
              </a:rPr>
              <a:t>Sun Micro Systems</a:t>
            </a:r>
            <a:r>
              <a:rPr dirty="0" sz="2800" i="1" lang="en-US" smtClean="0"/>
              <a:t>. There </a:t>
            </a:r>
            <a:r>
              <a:rPr dirty="0" sz="2800" i="1" lang="en-US"/>
              <a:t>are different types of programming but Java is unique among them</a:t>
            </a:r>
            <a:r>
              <a:rPr dirty="0" sz="2800" i="1" lang="en-US" smtClean="0"/>
              <a:t>. With </a:t>
            </a:r>
            <a:r>
              <a:rPr dirty="0" sz="2800" i="1" lang="en-US"/>
              <a:t>Java a developer can write an application and run that on different operating systems including windows</a:t>
            </a:r>
            <a:r>
              <a:rPr dirty="0" sz="2800" i="1" lang="en-US" smtClean="0"/>
              <a:t>, MAC </a:t>
            </a:r>
            <a:r>
              <a:rPr dirty="0" sz="2800" i="1" lang="en-US"/>
              <a:t>OS</a:t>
            </a:r>
            <a:r>
              <a:rPr dirty="0" sz="2800" i="1" lang="en-US" smtClean="0"/>
              <a:t>, UNIX </a:t>
            </a:r>
            <a:r>
              <a:rPr dirty="0" sz="2800" i="1" lang="en-US"/>
              <a:t>and main frames without any modification in the </a:t>
            </a:r>
            <a:r>
              <a:rPr dirty="0" sz="2800" i="1" lang="en-US" smtClean="0"/>
              <a:t>code.</a:t>
            </a:r>
          </a:p>
          <a:p>
            <a:pPr algn="just"/>
            <a:r>
              <a:rPr dirty="0" sz="2800" i="1" lang="en-US" smtClean="0"/>
              <a:t>When </a:t>
            </a:r>
            <a:r>
              <a:rPr dirty="0" sz="2800" i="1" lang="en-US"/>
              <a:t>developing an application in an programming language the source code is passed through a compiler that transforms the code into a set of native </a:t>
            </a:r>
            <a:r>
              <a:rPr dirty="0" sz="2800" i="1" lang="en-US" smtClean="0"/>
              <a:t>instructions.</a:t>
            </a:r>
            <a:endParaRPr dirty="0" sz="2800" i="1"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65" name=""/>
        <p:cNvGrpSpPr/>
        <p:nvPr/>
      </p:nvGrpSpPr>
      <p:grpSpPr>
        <a:xfrm>
          <a:off x="0" y="0"/>
          <a:ext cx="0" cy="0"/>
          <a:chOff x="0" y="0"/>
          <a:chExt cx="0" cy="0"/>
        </a:xfrm>
      </p:grpSpPr>
      <p:sp>
        <p:nvSpPr>
          <p:cNvPr id="1049114" name="Title 1"/>
          <p:cNvSpPr>
            <a:spLocks noGrp="1"/>
          </p:cNvSpPr>
          <p:nvPr>
            <p:ph type="title"/>
          </p:nvPr>
        </p:nvSpPr>
        <p:spPr>
          <a:xfrm>
            <a:off x="457200" y="274638"/>
            <a:ext cx="7467600" cy="634082"/>
          </a:xfrm>
        </p:spPr>
        <p:txBody>
          <a:bodyPr>
            <a:normAutofit/>
          </a:bodyPr>
          <a:p>
            <a:r>
              <a:rPr b="1" dirty="0" i="1" lang="en-US">
                <a:solidFill>
                  <a:schemeClr val="accent1">
                    <a:lumMod val="75000"/>
                  </a:schemeClr>
                </a:solidFill>
                <a:effectLst>
                  <a:outerShdw algn="tl" blurRad="38100" dir="2700000" dist="38100">
                    <a:srgbClr val="000000">
                      <a:alpha val="43137"/>
                    </a:srgbClr>
                  </a:outerShdw>
                </a:effectLst>
              </a:rPr>
              <a:t>Structure of Java </a:t>
            </a:r>
            <a:r>
              <a:rPr b="1" dirty="0" i="1" lang="en-US" smtClean="0">
                <a:solidFill>
                  <a:schemeClr val="accent1">
                    <a:lumMod val="75000"/>
                  </a:schemeClr>
                </a:solidFill>
                <a:effectLst>
                  <a:outerShdw algn="tl" blurRad="38100" dir="2700000" dist="38100">
                    <a:srgbClr val="000000">
                      <a:alpha val="43137"/>
                    </a:srgbClr>
                  </a:outerShdw>
                </a:effectLst>
              </a:rPr>
              <a:t>program :</a:t>
            </a:r>
            <a:endParaRPr b="1" dirty="0" i="1" lang="en-US">
              <a:solidFill>
                <a:schemeClr val="accent1">
                  <a:lumMod val="75000"/>
                </a:schemeClr>
              </a:solidFill>
              <a:effectLst>
                <a:outerShdw algn="tl" blurRad="38100" dir="2700000" dist="38100">
                  <a:srgbClr val="000000">
                    <a:alpha val="43137"/>
                  </a:srgbClr>
                </a:outerShdw>
              </a:effectLst>
            </a:endParaRPr>
          </a:p>
        </p:txBody>
      </p:sp>
      <p:pic>
        <p:nvPicPr>
          <p:cNvPr id="2097159" name="Content Placeholder 4"/>
          <p:cNvPicPr>
            <a:picLocks noChangeAspect="1" noGrp="1" noChangeArrowheads="1"/>
          </p:cNvPicPr>
          <p:nvPr>
            <p:ph sz="quarter" idx="1"/>
          </p:nvPr>
        </p:nvPicPr>
        <p:blipFill>
          <a:blip xmlns:r="http://schemas.openxmlformats.org/officeDocument/2006/relationships" r:embed="rId1" cstate="print"/>
          <a:srcRect/>
          <a:stretch>
            <a:fillRect/>
          </a:stretch>
        </p:blipFill>
        <p:spPr>
          <a:xfrm>
            <a:off x="179512" y="1182960"/>
            <a:ext cx="8229600" cy="5486400"/>
          </a:xfr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66" name=""/>
        <p:cNvGrpSpPr/>
        <p:nvPr/>
      </p:nvGrpSpPr>
      <p:grpSpPr>
        <a:xfrm>
          <a:off x="0" y="0"/>
          <a:ext cx="0" cy="0"/>
          <a:chOff x="0" y="0"/>
          <a:chExt cx="0" cy="0"/>
        </a:xfrm>
      </p:grpSpPr>
      <p:sp>
        <p:nvSpPr>
          <p:cNvPr id="1049115" name="Content Placeholder 2"/>
          <p:cNvSpPr>
            <a:spLocks noGrp="1"/>
          </p:cNvSpPr>
          <p:nvPr>
            <p:ph sz="quarter" idx="1"/>
          </p:nvPr>
        </p:nvSpPr>
        <p:spPr>
          <a:xfrm>
            <a:off x="457200" y="116632"/>
            <a:ext cx="8219256" cy="6552728"/>
          </a:xfrm>
        </p:spPr>
        <p:txBody>
          <a:bodyPr>
            <a:normAutofit fontScale="70833" lnSpcReduction="20000"/>
          </a:bodyPr>
          <a:p>
            <a:pPr indent="0" marL="0">
              <a:buNone/>
            </a:pPr>
            <a:r>
              <a:rPr b="1" dirty="0" sz="3100" lang="en-US" u="sng"/>
              <a:t>Documentation Section:</a:t>
            </a:r>
          </a:p>
          <a:p>
            <a:r>
              <a:rPr dirty="0" sz="3100" lang="en-US"/>
              <a:t>This section contains set of comments. We can write comment in java within two ways:</a:t>
            </a:r>
          </a:p>
          <a:p>
            <a:pPr indent="-342900" marL="342900">
              <a:buFontTx/>
              <a:buAutoNum type="arabicPeriod"/>
            </a:pPr>
            <a:r>
              <a:rPr dirty="0" sz="3100" lang="en-US"/>
              <a:t>Line comment -   //</a:t>
            </a:r>
          </a:p>
          <a:p>
            <a:pPr indent="-342900" marL="342900">
              <a:buFontTx/>
              <a:buAutoNum type="arabicPeriod"/>
            </a:pPr>
            <a:r>
              <a:rPr dirty="0" sz="3100" lang="en-US"/>
              <a:t>Block Comment -   /*      */</a:t>
            </a:r>
          </a:p>
          <a:p>
            <a:pPr indent="-342900" marL="342900">
              <a:buFontTx/>
              <a:buAutoNum type="arabicPeriod"/>
            </a:pPr>
            <a:r>
              <a:rPr dirty="0" sz="3100" lang="en-US"/>
              <a:t>Documentation Comment is new comment in java - /**    */</a:t>
            </a:r>
          </a:p>
          <a:p>
            <a:pPr indent="-342900" marL="342900">
              <a:buFontTx/>
              <a:buAutoNum type="arabicPeriod"/>
            </a:pPr>
            <a:endParaRPr dirty="0" sz="3100" lang="en-US"/>
          </a:p>
          <a:p>
            <a:pPr indent="0" marL="0">
              <a:buNone/>
            </a:pPr>
            <a:r>
              <a:rPr b="1" dirty="0" sz="3100" lang="en-US" u="sng"/>
              <a:t>Package Statement:</a:t>
            </a:r>
          </a:p>
          <a:p>
            <a:pPr indent="-342900" marL="342900"/>
            <a:r>
              <a:rPr dirty="0" sz="3100" lang="en-US"/>
              <a:t>This statement declare the package name and inform the compiler that classes </a:t>
            </a:r>
          </a:p>
          <a:p>
            <a:pPr indent="-342900" marL="342900"/>
            <a:r>
              <a:rPr dirty="0" sz="3100" lang="en-US"/>
              <a:t>declared is contain into this package.</a:t>
            </a:r>
          </a:p>
          <a:p>
            <a:pPr indent="-342900" marL="342900"/>
            <a:r>
              <a:rPr dirty="0" sz="3100" lang="en-US"/>
              <a:t>Ex:  package student;</a:t>
            </a:r>
          </a:p>
          <a:p>
            <a:pPr indent="-342900" marL="342900"/>
            <a:endParaRPr dirty="0" sz="3100" lang="en-US"/>
          </a:p>
          <a:p>
            <a:pPr indent="0" marL="0">
              <a:buNone/>
            </a:pPr>
            <a:r>
              <a:rPr b="1" dirty="0" sz="3100" lang="en-US" u="sng"/>
              <a:t>Import statement:</a:t>
            </a:r>
          </a:p>
          <a:p>
            <a:pPr indent="-342900" marL="342900"/>
            <a:endParaRPr dirty="0" sz="3100" lang="en-US"/>
          </a:p>
          <a:p>
            <a:pPr indent="-342900" marL="342900"/>
            <a:r>
              <a:rPr dirty="0" sz="3100" lang="en-US"/>
              <a:t>This is similar to the #include statement in the c language. It instruct to the interpreter to load the class contained in the given package.</a:t>
            </a:r>
          </a:p>
          <a:p>
            <a:pPr indent="-342900" marL="342900"/>
            <a:endParaRPr dirty="0" sz="3100" lang="en-US"/>
          </a:p>
          <a:p>
            <a:pPr indent="-342900" marL="342900"/>
            <a:r>
              <a:rPr dirty="0" sz="3100" lang="en-US"/>
              <a:t>Ex: import </a:t>
            </a:r>
            <a:r>
              <a:rPr dirty="0" sz="3100" lang="en-US" err="1"/>
              <a:t>student.test</a:t>
            </a:r>
            <a:r>
              <a:rPr dirty="0" sz="3100" lang="en-US"/>
              <a:t>;</a:t>
            </a:r>
          </a:p>
          <a:p>
            <a:pPr indent="-342900" marL="342900"/>
            <a:r>
              <a:rPr dirty="0" sz="3100" lang="en-US"/>
              <a:t>This statement instruct the interpreter to load the test class contained in the student </a:t>
            </a:r>
            <a:r>
              <a:rPr dirty="0" sz="3100" lang="en-US" smtClean="0"/>
              <a:t>package</a:t>
            </a:r>
            <a:r>
              <a:rPr dirty="0" sz="3100" lang="en-US"/>
              <a:t>.</a:t>
            </a:r>
          </a:p>
          <a:p>
            <a:pPr indent="0" marL="0">
              <a:buNone/>
            </a:pPr>
            <a:endParaRPr dirty="0"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67" name=""/>
        <p:cNvGrpSpPr/>
        <p:nvPr/>
      </p:nvGrpSpPr>
      <p:grpSpPr>
        <a:xfrm>
          <a:off x="0" y="0"/>
          <a:ext cx="0" cy="0"/>
          <a:chOff x="0" y="0"/>
          <a:chExt cx="0" cy="0"/>
        </a:xfrm>
      </p:grpSpPr>
      <p:sp>
        <p:nvSpPr>
          <p:cNvPr id="1049116" name="Content Placeholder 2"/>
          <p:cNvSpPr>
            <a:spLocks noGrp="1"/>
          </p:cNvSpPr>
          <p:nvPr>
            <p:ph sz="quarter" idx="1"/>
          </p:nvPr>
        </p:nvSpPr>
        <p:spPr>
          <a:xfrm>
            <a:off x="251520" y="116632"/>
            <a:ext cx="8424936" cy="6552728"/>
          </a:xfrm>
        </p:spPr>
        <p:txBody>
          <a:bodyPr>
            <a:normAutofit lnSpcReduction="10000"/>
          </a:bodyPr>
          <a:p>
            <a:pPr indent="0" marL="0">
              <a:buNone/>
            </a:pPr>
            <a:r>
              <a:rPr b="1" dirty="0" lang="en-US" u="sng"/>
              <a:t>Interface Statement:</a:t>
            </a:r>
          </a:p>
          <a:p>
            <a:pPr algn="just"/>
            <a:r>
              <a:rPr dirty="0" lang="en-US"/>
              <a:t>An interface is like a class but include group of methods. Interface is a new concept of java. This is optional and implement when we want to implement multiple inheritance.</a:t>
            </a:r>
          </a:p>
          <a:p>
            <a:pPr algn="just"/>
            <a:endParaRPr dirty="0" lang="en-US"/>
          </a:p>
          <a:p>
            <a:pPr algn="just" indent="0" marL="0">
              <a:buNone/>
            </a:pPr>
            <a:r>
              <a:rPr b="1" dirty="0" lang="en-US" u="sng"/>
              <a:t>Class Definition:</a:t>
            </a:r>
          </a:p>
          <a:p>
            <a:pPr algn="just"/>
            <a:r>
              <a:rPr dirty="0" lang="en-US"/>
              <a:t>Classes are primary and essential elements of java. Class keyword is used to declare the class. Declare multiple classes in a java program.</a:t>
            </a:r>
          </a:p>
          <a:p>
            <a:pPr algn="just"/>
            <a:endParaRPr b="1" dirty="0" lang="en-US" u="sng"/>
          </a:p>
          <a:p>
            <a:pPr algn="just" indent="0" marL="0">
              <a:buNone/>
            </a:pPr>
            <a:r>
              <a:rPr b="1" dirty="0" lang="en-US" u="sng"/>
              <a:t>Main method class</a:t>
            </a:r>
          </a:p>
          <a:p>
            <a:pPr algn="just"/>
            <a:r>
              <a:rPr dirty="0" lang="en-US"/>
              <a:t>It is essential part of java program. It is starting point of java program. The main method creates objects of various classes and establishes communication between them. On reaching the end of main, the program terminate and the control passes back to the operating system</a:t>
            </a:r>
          </a:p>
          <a:p>
            <a:endParaRPr dirty="0"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81" name=""/>
        <p:cNvGrpSpPr/>
        <p:nvPr/>
      </p:nvGrpSpPr>
      <p:grpSpPr>
        <a:xfrm>
          <a:off x="0" y="0"/>
          <a:ext cx="0" cy="0"/>
          <a:chOff x="0" y="0"/>
          <a:chExt cx="0" cy="0"/>
        </a:xfrm>
      </p:grpSpPr>
      <p:sp>
        <p:nvSpPr>
          <p:cNvPr id="1049133" name="Title 1"/>
          <p:cNvSpPr>
            <a:spLocks noGrp="1"/>
          </p:cNvSpPr>
          <p:nvPr>
            <p:ph type="title"/>
          </p:nvPr>
        </p:nvSpPr>
        <p:spPr>
          <a:xfrm>
            <a:off x="580739" y="-27384"/>
            <a:ext cx="6447501" cy="598334"/>
          </a:xfrm>
        </p:spPr>
        <p:txBody>
          <a:bodyPr>
            <a:normAutofit/>
          </a:bodyPr>
          <a:p>
            <a:r>
              <a:rPr b="1" dirty="0" i="1" lang="en-US" smtClean="0">
                <a:solidFill>
                  <a:schemeClr val="accent1">
                    <a:lumMod val="75000"/>
                  </a:schemeClr>
                </a:solidFill>
                <a:effectLst>
                  <a:outerShdw algn="tl" blurRad="38100" dir="2700000" dist="38100">
                    <a:srgbClr val="000000">
                      <a:alpha val="43137"/>
                    </a:srgbClr>
                  </a:outerShdw>
                </a:effectLst>
              </a:rPr>
              <a:t>Example of </a:t>
            </a:r>
            <a:r>
              <a:rPr b="1" dirty="0" i="1" lang="en-US">
                <a:solidFill>
                  <a:schemeClr val="accent1">
                    <a:lumMod val="75000"/>
                  </a:schemeClr>
                </a:solidFill>
                <a:effectLst>
                  <a:outerShdw algn="tl" blurRad="38100" dir="2700000" dist="38100">
                    <a:srgbClr val="000000">
                      <a:alpha val="43137"/>
                    </a:srgbClr>
                  </a:outerShdw>
                </a:effectLst>
              </a:rPr>
              <a:t>Java </a:t>
            </a:r>
            <a:r>
              <a:rPr b="1" dirty="0" i="1" lang="en-US" smtClean="0">
                <a:solidFill>
                  <a:schemeClr val="accent1">
                    <a:lumMod val="75000"/>
                  </a:schemeClr>
                </a:solidFill>
                <a:effectLst>
                  <a:outerShdw algn="tl" blurRad="38100" dir="2700000" dist="38100">
                    <a:srgbClr val="000000">
                      <a:alpha val="43137"/>
                    </a:srgbClr>
                  </a:outerShdw>
                </a:effectLst>
              </a:rPr>
              <a:t>program :</a:t>
            </a:r>
            <a:endParaRPr b="1" dirty="0" i="1" lang="en-US">
              <a:solidFill>
                <a:schemeClr val="accent1">
                  <a:lumMod val="75000"/>
                </a:schemeClr>
              </a:solidFill>
              <a:effectLst>
                <a:outerShdw algn="tl" blurRad="38100" dir="2700000" dist="38100">
                  <a:srgbClr val="000000">
                    <a:alpha val="43137"/>
                  </a:srgbClr>
                </a:outerShdw>
              </a:effectLst>
            </a:endParaRPr>
          </a:p>
        </p:txBody>
      </p:sp>
      <p:sp>
        <p:nvSpPr>
          <p:cNvPr id="1049134" name="Content Placeholder 2"/>
          <p:cNvSpPr>
            <a:spLocks noGrp="1"/>
          </p:cNvSpPr>
          <p:nvPr>
            <p:ph sz="quarter" idx="1"/>
          </p:nvPr>
        </p:nvSpPr>
        <p:spPr>
          <a:xfrm>
            <a:off x="580738" y="720436"/>
            <a:ext cx="7663670" cy="5948924"/>
          </a:xfrm>
        </p:spPr>
        <p:txBody>
          <a:bodyPr>
            <a:noAutofit/>
          </a:bodyPr>
          <a:p>
            <a:pPr indent="0" marL="0">
              <a:buNone/>
            </a:pPr>
            <a:r>
              <a:rPr sz="2000" i="1" lang="en-US" smtClean="0"/>
              <a:t> </a:t>
            </a:r>
            <a:r>
              <a:rPr sz="2000" i="1" lang="en-US" smtClean="0"/>
              <a:t>public class  </a:t>
            </a:r>
            <a:r>
              <a:rPr dirty="0" sz="2000" i="1" lang="en-US"/>
              <a:t>A</a:t>
            </a:r>
          </a:p>
          <a:p>
            <a:pPr indent="0" marL="0">
              <a:buNone/>
            </a:pPr>
            <a:r>
              <a:rPr dirty="0" sz="2000" i="1" lang="en-US" smtClean="0"/>
              <a:t> {								public </a:t>
            </a:r>
            <a:r>
              <a:rPr dirty="0" sz="2000" i="1" lang="en-US"/>
              <a:t>static void </a:t>
            </a:r>
            <a:r>
              <a:rPr dirty="0" sz="2000" i="1" lang="en-US" smtClean="0"/>
              <a:t>main(String </a:t>
            </a:r>
            <a:r>
              <a:rPr dirty="0" sz="2000" i="1" lang="en-US" err="1"/>
              <a:t>args</a:t>
            </a:r>
            <a:r>
              <a:rPr dirty="0" sz="2000" i="1" lang="en-US"/>
              <a:t>[])</a:t>
            </a:r>
          </a:p>
          <a:p>
            <a:pPr indent="0" marL="0">
              <a:buNone/>
            </a:pPr>
            <a:r>
              <a:rPr dirty="0" sz="2000" i="1" lang="en-US" smtClean="0"/>
              <a:t>	{							</a:t>
            </a:r>
            <a:r>
              <a:rPr dirty="0" sz="2000" i="1" lang="en-US" err="1" smtClean="0"/>
              <a:t>System.out.println</a:t>
            </a:r>
            <a:r>
              <a:rPr dirty="0" sz="2000" i="1" lang="en-US"/>
              <a:t>(“Hello”);</a:t>
            </a:r>
          </a:p>
          <a:p>
            <a:pPr indent="0" marL="0">
              <a:buNone/>
            </a:pPr>
            <a:r>
              <a:rPr dirty="0" sz="2000" i="1" lang="en-US"/>
              <a:t>	</a:t>
            </a:r>
            <a:r>
              <a:rPr dirty="0" sz="2000" i="1" lang="en-US" smtClean="0"/>
              <a:t>}</a:t>
            </a:r>
            <a:endParaRPr dirty="0" sz="2000" i="1" lang="en-US"/>
          </a:p>
          <a:p>
            <a:pPr indent="0" marL="0">
              <a:buNone/>
            </a:pPr>
            <a:r>
              <a:rPr dirty="0" sz="2000" i="1" lang="en-US"/>
              <a:t>}</a:t>
            </a:r>
          </a:p>
          <a:p>
            <a:r>
              <a:rPr dirty="0" sz="2000" i="1" lang="en-US"/>
              <a:t>Class = Keyword</a:t>
            </a:r>
          </a:p>
          <a:p>
            <a:r>
              <a:rPr dirty="0" sz="2000" i="1" lang="en-US"/>
              <a:t>Public= Access </a:t>
            </a:r>
            <a:r>
              <a:rPr dirty="0" sz="2000" i="1" lang="en-US" err="1"/>
              <a:t>specifier</a:t>
            </a:r>
            <a:endParaRPr dirty="0" sz="2000" i="1" lang="en-US"/>
          </a:p>
          <a:p>
            <a:r>
              <a:rPr dirty="0" sz="2000" i="1" lang="en-US"/>
              <a:t>Static = Keyword</a:t>
            </a:r>
          </a:p>
          <a:p>
            <a:r>
              <a:rPr dirty="0" sz="2000" i="1" lang="en-US"/>
              <a:t>Void = type of modification, </a:t>
            </a:r>
            <a:r>
              <a:rPr dirty="0" sz="2000" i="1" lang="en-US" smtClean="0"/>
              <a:t>it doesn’t </a:t>
            </a:r>
            <a:r>
              <a:rPr dirty="0" sz="2000" i="1" lang="en-US"/>
              <a:t>returns value</a:t>
            </a:r>
          </a:p>
          <a:p>
            <a:r>
              <a:rPr dirty="0" sz="2000" i="1" lang="en-US" smtClean="0"/>
              <a:t>(String </a:t>
            </a:r>
            <a:r>
              <a:rPr dirty="0" sz="2000" i="1" lang="en-US" err="1"/>
              <a:t>args</a:t>
            </a:r>
            <a:r>
              <a:rPr dirty="0" sz="2000" i="1" lang="en-US"/>
              <a:t>[]) = array of string type</a:t>
            </a:r>
          </a:p>
          <a:p>
            <a:r>
              <a:rPr dirty="0" sz="2000" i="1" lang="en-US" smtClean="0"/>
              <a:t>System.out.println</a:t>
            </a:r>
            <a:r>
              <a:rPr dirty="0" sz="2000" i="1" lang="en-US"/>
              <a:t>(“Hello”);   = Output line</a:t>
            </a:r>
          </a:p>
          <a:p>
            <a:r>
              <a:rPr dirty="0" sz="2000" i="1" lang="en-US" smtClean="0"/>
              <a:t>System</a:t>
            </a:r>
            <a:r>
              <a:rPr dirty="0" sz="2000" i="1" lang="en-US"/>
              <a:t>. = class</a:t>
            </a:r>
          </a:p>
          <a:p>
            <a:r>
              <a:rPr dirty="0" sz="2000" i="1" lang="en-US"/>
              <a:t>out. = </a:t>
            </a:r>
            <a:r>
              <a:rPr dirty="0" sz="2000" i="1" lang="en-US" smtClean="0"/>
              <a:t>Object</a:t>
            </a:r>
          </a:p>
          <a:p>
            <a:r>
              <a:rPr dirty="0" sz="2000" i="1" lang="en-US" err="1"/>
              <a:t>println</a:t>
            </a:r>
            <a:r>
              <a:rPr dirty="0" sz="2000" i="1" lang="en-US"/>
              <a:t> = method or function</a:t>
            </a:r>
          </a:p>
          <a:p>
            <a:endParaRPr dirty="0" sz="2000" i="1"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33" name="Content Placeholder 2"/>
          <p:cNvSpPr>
            <a:spLocks noGrp="1"/>
          </p:cNvSpPr>
          <p:nvPr>
            <p:ph sz="quarter" idx="1"/>
          </p:nvPr>
        </p:nvSpPr>
        <p:spPr>
          <a:xfrm>
            <a:off x="323528" y="404912"/>
            <a:ext cx="8024439" cy="3880773"/>
          </a:xfrm>
        </p:spPr>
        <p:txBody>
          <a:bodyPr>
            <a:normAutofit lnSpcReduction="10000"/>
          </a:bodyPr>
          <a:p>
            <a:pPr algn="just"/>
            <a:r>
              <a:rPr dirty="0" sz="2800" i="1" lang="en-US"/>
              <a:t>The compiler converts the source code into instructions which the processor can understand but when writing Java application the developer does not need to directly call windows or other operating system library function</a:t>
            </a:r>
            <a:r>
              <a:rPr dirty="0" sz="2800" i="1" lang="en-US" smtClean="0"/>
              <a:t>.</a:t>
            </a:r>
          </a:p>
          <a:p>
            <a:pPr algn="just" indent="0" marL="0">
              <a:buNone/>
            </a:pPr>
            <a:endParaRPr dirty="0" sz="2800" i="1" lang="en-US" smtClean="0"/>
          </a:p>
          <a:p>
            <a:pPr>
              <a:lnSpc>
                <a:spcPct val="80000"/>
              </a:lnSpc>
            </a:pPr>
            <a:r>
              <a:rPr altLang="en-AU" dirty="0" sz="2800" i="1" lang="en-US"/>
              <a:t>Java -The  name that survived a patent </a:t>
            </a:r>
            <a:endParaRPr altLang="en-AU" dirty="0" sz="2800" i="1" lang="en-US" smtClean="0"/>
          </a:p>
          <a:p>
            <a:pPr indent="0" marL="0">
              <a:lnSpc>
                <a:spcPct val="80000"/>
              </a:lnSpc>
              <a:buNone/>
            </a:pPr>
            <a:r>
              <a:rPr altLang="en-AU" dirty="0" sz="2800" i="1" lang="en-US"/>
              <a:t> </a:t>
            </a:r>
            <a:r>
              <a:rPr altLang="en-AU" dirty="0" sz="2800" i="1" lang="en-US" smtClean="0"/>
              <a:t>  search, Java </a:t>
            </a:r>
            <a:r>
              <a:rPr altLang="en-AU" dirty="0" sz="2800" i="1" lang="en-US"/>
              <a:t>Authors: James , Arthur Van</a:t>
            </a:r>
            <a:endParaRPr dirty="0" sz="2800" i="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34" name="Title 1"/>
          <p:cNvSpPr>
            <a:spLocks noGrp="1"/>
          </p:cNvSpPr>
          <p:nvPr>
            <p:ph type="title"/>
          </p:nvPr>
        </p:nvSpPr>
        <p:spPr>
          <a:xfrm>
            <a:off x="323529" y="8531"/>
            <a:ext cx="7092280" cy="742950"/>
          </a:xfrm>
        </p:spPr>
        <p:txBody>
          <a:bodyPr>
            <a:normAutofit/>
          </a:bodyPr>
          <a:p>
            <a:r>
              <a:rPr b="1" dirty="0" i="1" lang="en-US">
                <a:solidFill>
                  <a:schemeClr val="accent1">
                    <a:lumMod val="75000"/>
                  </a:schemeClr>
                </a:solidFill>
                <a:effectLst>
                  <a:outerShdw algn="tl" blurRad="38100" dir="2700000" dist="38100">
                    <a:srgbClr val="000000">
                      <a:alpha val="43137"/>
                    </a:srgbClr>
                  </a:outerShdw>
                </a:effectLst>
              </a:rPr>
              <a:t> </a:t>
            </a:r>
            <a:r>
              <a:rPr b="1" dirty="0" i="1" lang="en-US" smtClean="0">
                <a:solidFill>
                  <a:schemeClr val="accent1">
                    <a:lumMod val="75000"/>
                  </a:schemeClr>
                </a:solidFill>
                <a:effectLst>
                  <a:outerShdw algn="tl" blurRad="38100" dir="2700000" dist="38100">
                    <a:srgbClr val="000000">
                      <a:alpha val="43137"/>
                    </a:srgbClr>
                  </a:outerShdw>
                </a:effectLst>
              </a:rPr>
              <a:t> How </a:t>
            </a:r>
            <a:r>
              <a:rPr b="1" dirty="0" i="1" lang="en-US">
                <a:solidFill>
                  <a:schemeClr val="accent1">
                    <a:lumMod val="75000"/>
                  </a:schemeClr>
                </a:solidFill>
                <a:effectLst>
                  <a:outerShdw algn="tl" blurRad="38100" dir="2700000" dist="38100">
                    <a:srgbClr val="000000">
                      <a:alpha val="43137"/>
                    </a:srgbClr>
                  </a:outerShdw>
                </a:effectLst>
              </a:rPr>
              <a:t>Java differs from </a:t>
            </a:r>
            <a:r>
              <a:rPr b="1" dirty="0" i="1" lang="en-US" smtClean="0">
                <a:solidFill>
                  <a:schemeClr val="accent1">
                    <a:lumMod val="75000"/>
                  </a:schemeClr>
                </a:solidFill>
                <a:effectLst>
                  <a:outerShdw algn="tl" blurRad="38100" dir="2700000" dist="38100">
                    <a:srgbClr val="000000">
                      <a:alpha val="43137"/>
                    </a:srgbClr>
                  </a:outerShdw>
                </a:effectLst>
              </a:rPr>
              <a:t>C ???</a:t>
            </a:r>
            <a:endParaRPr b="1" dirty="0" i="1" lang="en-US">
              <a:solidFill>
                <a:schemeClr val="accent1">
                  <a:lumMod val="75000"/>
                </a:schemeClr>
              </a:solidFill>
              <a:effectLst>
                <a:outerShdw algn="tl" blurRad="38100" dir="2700000" dist="38100">
                  <a:srgbClr val="000000">
                    <a:alpha val="43137"/>
                  </a:srgbClr>
                </a:outerShdw>
              </a:effectLst>
            </a:endParaRPr>
          </a:p>
        </p:txBody>
      </p:sp>
      <p:sp>
        <p:nvSpPr>
          <p:cNvPr id="1048635" name="Content Placeholder 2"/>
          <p:cNvSpPr>
            <a:spLocks noGrp="1"/>
          </p:cNvSpPr>
          <p:nvPr>
            <p:ph sz="quarter" idx="1"/>
          </p:nvPr>
        </p:nvSpPr>
        <p:spPr>
          <a:xfrm>
            <a:off x="179513" y="908720"/>
            <a:ext cx="8614845" cy="5410200"/>
          </a:xfrm>
        </p:spPr>
        <p:txBody>
          <a:bodyPr>
            <a:normAutofit/>
          </a:bodyPr>
          <a:p>
            <a:pPr algn="just">
              <a:buFont typeface="Wingdings" panose="05000000000000000000" pitchFamily="2" charset="2"/>
              <a:buChar char="Ø"/>
            </a:pPr>
            <a:r>
              <a:rPr dirty="0" i="1" lang="en-US" smtClean="0"/>
              <a:t>Java does not include the C unique statement keywords </a:t>
            </a:r>
            <a:r>
              <a:rPr b="1" dirty="0" i="1" lang="en-US" err="1" smtClean="0">
                <a:solidFill>
                  <a:srgbClr val="C00000"/>
                </a:solidFill>
              </a:rPr>
              <a:t>sizeof</a:t>
            </a:r>
            <a:r>
              <a:rPr dirty="0" i="1" lang="en-US" smtClean="0"/>
              <a:t> and </a:t>
            </a:r>
            <a:r>
              <a:rPr b="1" dirty="0" i="1" lang="en-US" err="1" smtClean="0">
                <a:solidFill>
                  <a:srgbClr val="C00000"/>
                </a:solidFill>
              </a:rPr>
              <a:t>typedef</a:t>
            </a:r>
            <a:r>
              <a:rPr dirty="0" i="1" lang="en-US" smtClean="0"/>
              <a:t>.</a:t>
            </a:r>
          </a:p>
          <a:p>
            <a:pPr algn="just">
              <a:buFont typeface="Wingdings" panose="05000000000000000000" pitchFamily="2" charset="2"/>
              <a:buChar char="Ø"/>
            </a:pPr>
            <a:r>
              <a:rPr dirty="0" i="1" lang="en-US" smtClean="0"/>
              <a:t>Java does not contain the data type </a:t>
            </a:r>
            <a:r>
              <a:rPr b="1" dirty="0" i="1" lang="en-US" err="1" smtClean="0">
                <a:solidFill>
                  <a:srgbClr val="C00000"/>
                </a:solidFill>
              </a:rPr>
              <a:t>struct</a:t>
            </a:r>
            <a:r>
              <a:rPr dirty="0" i="1" lang="en-US" smtClean="0"/>
              <a:t> and </a:t>
            </a:r>
            <a:r>
              <a:rPr b="1" dirty="0" i="1" lang="en-US" smtClean="0">
                <a:solidFill>
                  <a:srgbClr val="C00000"/>
                </a:solidFill>
              </a:rPr>
              <a:t>union</a:t>
            </a:r>
            <a:r>
              <a:rPr dirty="0" i="1" lang="en-US" smtClean="0"/>
              <a:t>.</a:t>
            </a:r>
          </a:p>
          <a:p>
            <a:pPr algn="just">
              <a:buFont typeface="Wingdings" panose="05000000000000000000" pitchFamily="2" charset="2"/>
              <a:buChar char="Ø"/>
            </a:pPr>
            <a:r>
              <a:rPr dirty="0" i="1" lang="en-US" smtClean="0"/>
              <a:t>Java does not define the type modifiers keywords </a:t>
            </a:r>
            <a:r>
              <a:rPr b="1" dirty="0" i="1" lang="en-US" smtClean="0">
                <a:solidFill>
                  <a:srgbClr val="C00000"/>
                </a:solidFill>
              </a:rPr>
              <a:t>auto</a:t>
            </a:r>
            <a:r>
              <a:rPr dirty="0" i="1" lang="en-US" smtClean="0"/>
              <a:t>, </a:t>
            </a:r>
            <a:r>
              <a:rPr b="1" dirty="0" i="1" lang="en-US" smtClean="0">
                <a:solidFill>
                  <a:srgbClr val="C00000"/>
                </a:solidFill>
              </a:rPr>
              <a:t>extern</a:t>
            </a:r>
            <a:r>
              <a:rPr dirty="0" i="1" lang="en-US" smtClean="0"/>
              <a:t>, </a:t>
            </a:r>
            <a:r>
              <a:rPr b="1" dirty="0" i="1" lang="en-US" smtClean="0">
                <a:solidFill>
                  <a:srgbClr val="C00000"/>
                </a:solidFill>
              </a:rPr>
              <a:t>register</a:t>
            </a:r>
            <a:r>
              <a:rPr dirty="0" i="1" lang="en-US" smtClean="0"/>
              <a:t>, </a:t>
            </a:r>
            <a:r>
              <a:rPr b="1" dirty="0" i="1" lang="en-US" smtClean="0">
                <a:solidFill>
                  <a:srgbClr val="C00000"/>
                </a:solidFill>
              </a:rPr>
              <a:t>signed</a:t>
            </a:r>
            <a:r>
              <a:rPr dirty="0" i="1" lang="en-US" smtClean="0"/>
              <a:t> and </a:t>
            </a:r>
            <a:r>
              <a:rPr b="1" dirty="0" i="1" lang="en-US" smtClean="0">
                <a:solidFill>
                  <a:srgbClr val="C00000"/>
                </a:solidFill>
              </a:rPr>
              <a:t>unsigned</a:t>
            </a:r>
            <a:r>
              <a:rPr dirty="0" i="1" lang="en-US" smtClean="0"/>
              <a:t>.</a:t>
            </a:r>
          </a:p>
          <a:p>
            <a:pPr algn="just">
              <a:buFont typeface="Wingdings" panose="05000000000000000000" pitchFamily="2" charset="2"/>
              <a:buChar char="Ø"/>
            </a:pPr>
            <a:r>
              <a:rPr dirty="0" i="1" lang="en-US" smtClean="0"/>
              <a:t>Java does not support any explicit pointer type.</a:t>
            </a:r>
          </a:p>
          <a:p>
            <a:pPr algn="just">
              <a:buFont typeface="Wingdings" panose="05000000000000000000" pitchFamily="2" charset="2"/>
              <a:buChar char="Ø"/>
            </a:pPr>
            <a:r>
              <a:rPr dirty="0" i="1" lang="en-US" smtClean="0"/>
              <a:t>Java does not have a preprocessor and therefore we cannot use </a:t>
            </a:r>
            <a:r>
              <a:rPr b="1" dirty="0" i="1" lang="en-US" smtClean="0">
                <a:solidFill>
                  <a:srgbClr val="C00000"/>
                </a:solidFill>
              </a:rPr>
              <a:t>#define</a:t>
            </a:r>
            <a:r>
              <a:rPr dirty="0" i="1" lang="en-US" smtClean="0"/>
              <a:t>, </a:t>
            </a:r>
            <a:r>
              <a:rPr b="1" dirty="0" i="1" lang="en-US" smtClean="0">
                <a:solidFill>
                  <a:srgbClr val="C00000"/>
                </a:solidFill>
              </a:rPr>
              <a:t>#include</a:t>
            </a:r>
            <a:r>
              <a:rPr dirty="0" i="1" lang="en-US" smtClean="0">
                <a:solidFill>
                  <a:srgbClr val="C00000"/>
                </a:solidFill>
              </a:rPr>
              <a:t> </a:t>
            </a:r>
            <a:r>
              <a:rPr dirty="0" i="1" lang="en-US" smtClean="0"/>
              <a:t>statements.</a:t>
            </a:r>
          </a:p>
          <a:p>
            <a:pPr algn="just">
              <a:buFont typeface="Wingdings" panose="05000000000000000000" pitchFamily="2" charset="2"/>
              <a:buChar char="Ø"/>
            </a:pPr>
            <a:r>
              <a:rPr dirty="0" i="1" lang="en-US" smtClean="0"/>
              <a:t>Java declares function with no arguments with empty parenthesis and not with </a:t>
            </a:r>
            <a:r>
              <a:rPr b="1" dirty="0" i="1" lang="en-US" smtClean="0">
                <a:solidFill>
                  <a:srgbClr val="C00000"/>
                </a:solidFill>
              </a:rPr>
              <a:t>void</a:t>
            </a:r>
            <a:r>
              <a:rPr dirty="0" i="1" lang="en-US" smtClean="0"/>
              <a:t> keywords as done in C.</a:t>
            </a:r>
          </a:p>
          <a:p>
            <a:pPr algn="just">
              <a:buFont typeface="Wingdings" panose="05000000000000000000" pitchFamily="2" charset="2"/>
              <a:buChar char="Ø"/>
            </a:pPr>
            <a:r>
              <a:rPr dirty="0" i="1" lang="en-US" smtClean="0"/>
              <a:t>Java adds new operators such a </a:t>
            </a:r>
            <a:r>
              <a:rPr b="1" dirty="0" i="1" lang="en-US" err="1" smtClean="0">
                <a:solidFill>
                  <a:srgbClr val="C00000"/>
                </a:solidFill>
              </a:rPr>
              <a:t>instanceof</a:t>
            </a:r>
            <a:r>
              <a:rPr dirty="0" i="1" lang="en-US" smtClean="0"/>
              <a:t>.</a:t>
            </a:r>
          </a:p>
          <a:p>
            <a:pPr algn="just">
              <a:buFont typeface="Wingdings" panose="05000000000000000000" pitchFamily="2" charset="2"/>
              <a:buChar char="Ø"/>
            </a:pPr>
            <a:r>
              <a:rPr dirty="0" i="1" lang="en-US" smtClean="0"/>
              <a:t>Java adds labelled </a:t>
            </a:r>
            <a:r>
              <a:rPr b="1" dirty="0" i="1" lang="en-US" smtClean="0">
                <a:solidFill>
                  <a:srgbClr val="C00000"/>
                </a:solidFill>
              </a:rPr>
              <a:t>break</a:t>
            </a:r>
            <a:r>
              <a:rPr dirty="0" i="1" lang="en-US" smtClean="0"/>
              <a:t> and </a:t>
            </a:r>
            <a:r>
              <a:rPr b="1" dirty="0" i="1" lang="en-US" smtClean="0">
                <a:solidFill>
                  <a:srgbClr val="C00000"/>
                </a:solidFill>
              </a:rPr>
              <a:t>continue</a:t>
            </a:r>
            <a:r>
              <a:rPr dirty="0" i="1" lang="en-US" smtClean="0"/>
              <a:t> statements.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52" name="Title 1"/>
          <p:cNvSpPr>
            <a:spLocks noGrp="1"/>
          </p:cNvSpPr>
          <p:nvPr>
            <p:ph type="title"/>
          </p:nvPr>
        </p:nvSpPr>
        <p:spPr>
          <a:xfrm>
            <a:off x="508001" y="333024"/>
            <a:ext cx="6447501" cy="468497"/>
          </a:xfrm>
        </p:spPr>
        <p:txBody>
          <a:bodyPr>
            <a:noAutofit/>
          </a:bodyPr>
          <a:p>
            <a:pPr algn="just"/>
            <a:r>
              <a:rPr b="1" dirty="0" i="1" lang="en-US" smtClean="0">
                <a:solidFill>
                  <a:schemeClr val="accent1">
                    <a:lumMod val="75000"/>
                  </a:schemeClr>
                </a:solidFill>
                <a:effectLst>
                  <a:outerShdw algn="tl" blurRad="38100" dir="2700000" dist="38100">
                    <a:srgbClr val="000000">
                      <a:alpha val="43137"/>
                    </a:srgbClr>
                  </a:outerShdw>
                </a:effectLst>
              </a:rPr>
              <a:t>features </a:t>
            </a:r>
            <a:r>
              <a:rPr b="1" dirty="0" i="1" lang="en-US">
                <a:solidFill>
                  <a:schemeClr val="accent1">
                    <a:lumMod val="75000"/>
                  </a:schemeClr>
                </a:solidFill>
                <a:effectLst>
                  <a:outerShdw algn="tl" blurRad="38100" dir="2700000" dist="38100">
                    <a:srgbClr val="000000">
                      <a:alpha val="43137"/>
                    </a:srgbClr>
                  </a:outerShdw>
                </a:effectLst>
              </a:rPr>
              <a:t>of </a:t>
            </a:r>
            <a:r>
              <a:rPr b="1" dirty="0" i="1" lang="en-US" smtClean="0">
                <a:solidFill>
                  <a:schemeClr val="accent1">
                    <a:lumMod val="75000"/>
                  </a:schemeClr>
                </a:solidFill>
                <a:effectLst>
                  <a:outerShdw algn="tl" blurRad="38100" dir="2700000" dist="38100">
                    <a:srgbClr val="000000">
                      <a:alpha val="43137"/>
                    </a:srgbClr>
                  </a:outerShdw>
                </a:effectLst>
              </a:rPr>
              <a:t>Java :-</a:t>
            </a:r>
            <a:endParaRPr b="1" dirty="0" i="1" lang="en-US">
              <a:solidFill>
                <a:schemeClr val="accent1">
                  <a:lumMod val="75000"/>
                </a:schemeClr>
              </a:solidFill>
              <a:effectLst>
                <a:outerShdw algn="tl" blurRad="38100" dir="2700000" dist="38100">
                  <a:srgbClr val="000000">
                    <a:alpha val="43137"/>
                  </a:srgbClr>
                </a:outerShdw>
              </a:effectLst>
            </a:endParaRPr>
          </a:p>
        </p:txBody>
      </p:sp>
      <p:sp>
        <p:nvSpPr>
          <p:cNvPr id="1048653" name="Content Placeholder 2"/>
          <p:cNvSpPr>
            <a:spLocks noGrp="1"/>
          </p:cNvSpPr>
          <p:nvPr>
            <p:ph sz="quarter" idx="1"/>
          </p:nvPr>
        </p:nvSpPr>
        <p:spPr>
          <a:xfrm>
            <a:off x="611562" y="980728"/>
            <a:ext cx="7920880" cy="5001490"/>
          </a:xfrm>
        </p:spPr>
        <p:txBody>
          <a:bodyPr>
            <a:noAutofit/>
          </a:bodyPr>
          <a:p>
            <a:r>
              <a:rPr dirty="0" sz="2400" i="1" lang="en-US" smtClean="0"/>
              <a:t>Compiled </a:t>
            </a:r>
            <a:r>
              <a:rPr dirty="0" sz="2400" i="1" lang="en-US"/>
              <a:t>and </a:t>
            </a:r>
            <a:r>
              <a:rPr dirty="0" sz="2400" i="1" lang="en-US" smtClean="0"/>
              <a:t>Interpreted</a:t>
            </a:r>
            <a:endParaRPr dirty="0" sz="2400" i="1" lang="en-US"/>
          </a:p>
          <a:p>
            <a:r>
              <a:rPr dirty="0" sz="2400" i="1" lang="en-US" smtClean="0"/>
              <a:t>Platform-Independent </a:t>
            </a:r>
            <a:r>
              <a:rPr dirty="0" sz="2400" i="1" lang="en-US"/>
              <a:t>and </a:t>
            </a:r>
            <a:r>
              <a:rPr dirty="0" sz="2400" i="1" lang="en-US" smtClean="0"/>
              <a:t>Portable</a:t>
            </a:r>
            <a:endParaRPr dirty="0" sz="2400" i="1" lang="en-US"/>
          </a:p>
          <a:p>
            <a:r>
              <a:rPr dirty="0" sz="2400" i="1" lang="en-US" smtClean="0"/>
              <a:t>Object-Oriented</a:t>
            </a:r>
            <a:endParaRPr dirty="0" sz="2400" i="1" lang="en-US"/>
          </a:p>
          <a:p>
            <a:r>
              <a:rPr dirty="0" sz="2400" i="1" lang="en-US" smtClean="0"/>
              <a:t>Robust </a:t>
            </a:r>
            <a:r>
              <a:rPr dirty="0" sz="2400" i="1" lang="en-US"/>
              <a:t>and </a:t>
            </a:r>
            <a:r>
              <a:rPr dirty="0" sz="2400" i="1" lang="en-US" smtClean="0"/>
              <a:t>Secure</a:t>
            </a:r>
            <a:endParaRPr dirty="0" sz="2400" i="1" lang="en-US"/>
          </a:p>
          <a:p>
            <a:r>
              <a:rPr dirty="0" sz="2400" i="1" lang="en-US" smtClean="0"/>
              <a:t>Distributed</a:t>
            </a:r>
            <a:endParaRPr dirty="0" sz="2400" i="1" lang="en-US"/>
          </a:p>
          <a:p>
            <a:r>
              <a:rPr dirty="0" sz="2400" i="1" lang="en-US" smtClean="0"/>
              <a:t>Familiar, </a:t>
            </a:r>
            <a:r>
              <a:rPr dirty="0" sz="2400" i="1" lang="en-US"/>
              <a:t>Simple and </a:t>
            </a:r>
            <a:r>
              <a:rPr dirty="0" sz="2400" i="1" lang="en-US" smtClean="0"/>
              <a:t>Small</a:t>
            </a:r>
            <a:endParaRPr dirty="0" sz="2400" i="1" lang="en-US"/>
          </a:p>
          <a:p>
            <a:r>
              <a:rPr dirty="0" sz="2400" i="1" lang="en-US" smtClean="0"/>
              <a:t>Multithreaded </a:t>
            </a:r>
            <a:r>
              <a:rPr dirty="0" sz="2400" i="1" lang="en-US"/>
              <a:t>and </a:t>
            </a:r>
            <a:r>
              <a:rPr dirty="0" sz="2400" i="1" lang="en-US" smtClean="0"/>
              <a:t>Interactive</a:t>
            </a:r>
            <a:endParaRPr dirty="0" sz="2400" i="1" lang="en-US"/>
          </a:p>
          <a:p>
            <a:r>
              <a:rPr dirty="0" sz="2400" i="1" lang="en-US" smtClean="0"/>
              <a:t>High Performance</a:t>
            </a:r>
            <a:endParaRPr dirty="0" sz="2400" i="1" lang="en-US"/>
          </a:p>
          <a:p>
            <a:r>
              <a:rPr dirty="0" sz="2400" i="1" lang="en-US" smtClean="0"/>
              <a:t>Dynamic </a:t>
            </a:r>
            <a:r>
              <a:rPr dirty="0" sz="2400" i="1" lang="en-US"/>
              <a:t>and </a:t>
            </a:r>
            <a:r>
              <a:rPr dirty="0" sz="2400" i="1" lang="en-US" smtClean="0"/>
              <a:t>Extensible</a:t>
            </a:r>
          </a:p>
          <a:p>
            <a:r>
              <a:rPr dirty="0" sz="2400" i="1" lang="en-US" smtClean="0"/>
              <a:t>Ease </a:t>
            </a:r>
            <a:r>
              <a:rPr dirty="0" sz="2400" i="1" lang="en-US"/>
              <a:t>of </a:t>
            </a:r>
            <a:r>
              <a:rPr dirty="0" sz="2400" i="1" lang="en-US" smtClean="0"/>
              <a:t>Development</a:t>
            </a:r>
            <a:endParaRPr dirty="0" sz="2400" i="1"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70" name="Content Placeholder 2"/>
          <p:cNvSpPr>
            <a:spLocks noGrp="1"/>
          </p:cNvSpPr>
          <p:nvPr>
            <p:ph sz="quarter" idx="1"/>
          </p:nvPr>
        </p:nvSpPr>
        <p:spPr>
          <a:xfrm>
            <a:off x="89740" y="188640"/>
            <a:ext cx="8730734" cy="6552728"/>
          </a:xfrm>
        </p:spPr>
        <p:txBody>
          <a:bodyPr>
            <a:noAutofit/>
          </a:bodyPr>
          <a:p>
            <a:pPr indent="0" marL="0">
              <a:buNone/>
            </a:pPr>
            <a:r>
              <a:rPr b="1" dirty="0" sz="2800" i="1" lang="en-US">
                <a:solidFill>
                  <a:schemeClr val="accent3">
                    <a:lumMod val="60000"/>
                    <a:lumOff val="40000"/>
                  </a:schemeClr>
                </a:solidFill>
              </a:rPr>
              <a:t>1</a:t>
            </a:r>
            <a:r>
              <a:rPr b="1" dirty="0" sz="2800" i="1" lang="en-US" smtClean="0">
                <a:solidFill>
                  <a:schemeClr val="accent3">
                    <a:lumMod val="60000"/>
                    <a:lumOff val="40000"/>
                  </a:schemeClr>
                </a:solidFill>
              </a:rPr>
              <a:t>. Compiled </a:t>
            </a:r>
            <a:r>
              <a:rPr b="1" dirty="0" sz="2800" i="1" lang="en-US">
                <a:solidFill>
                  <a:schemeClr val="accent3">
                    <a:lumMod val="60000"/>
                    <a:lumOff val="40000"/>
                  </a:schemeClr>
                </a:solidFill>
              </a:rPr>
              <a:t>and Interpreted:-</a:t>
            </a:r>
          </a:p>
          <a:p>
            <a:pPr>
              <a:buFont typeface="Wingdings" pitchFamily="2" charset="2"/>
              <a:buChar char="§"/>
            </a:pPr>
            <a:r>
              <a:rPr dirty="0" sz="2800" i="1" lang="en-US"/>
              <a:t>A computer language is either compiled or interpreted. Java combines both these approaches thus making Java a two-stage system. </a:t>
            </a:r>
            <a:endParaRPr dirty="0" sz="2800" i="1" lang="en-US" smtClean="0"/>
          </a:p>
          <a:p>
            <a:pPr>
              <a:buFont typeface="Wingdings" pitchFamily="2" charset="2"/>
              <a:buChar char="§"/>
            </a:pPr>
            <a:r>
              <a:rPr dirty="0" sz="2800" i="1" lang="en-US" smtClean="0"/>
              <a:t>First</a:t>
            </a:r>
            <a:r>
              <a:rPr dirty="0" sz="2800" i="1" lang="en-US"/>
              <a:t>, Java compiler translates source code into </a:t>
            </a:r>
            <a:r>
              <a:rPr dirty="0" sz="2800" i="1" lang="en-US" smtClean="0"/>
              <a:t>byte code </a:t>
            </a:r>
            <a:r>
              <a:rPr dirty="0" sz="2800" i="1" lang="en-US"/>
              <a:t>instructions. </a:t>
            </a:r>
            <a:endParaRPr dirty="0" sz="2800" i="1" lang="en-US" smtClean="0"/>
          </a:p>
          <a:p>
            <a:pPr>
              <a:buFont typeface="Wingdings" pitchFamily="2" charset="2"/>
              <a:buChar char="§"/>
            </a:pPr>
            <a:r>
              <a:rPr dirty="0" sz="2800" i="1" lang="en-US" smtClean="0"/>
              <a:t>Byte codes </a:t>
            </a:r>
            <a:r>
              <a:rPr dirty="0" sz="2800" i="1" lang="en-US"/>
              <a:t>are not machine instructions and therefore in the second stage, Java interpreter generates machine code that can be directly executed by the machine that is running the Java </a:t>
            </a:r>
            <a:r>
              <a:rPr dirty="0" sz="2800" i="1" lang="en-US" smtClean="0"/>
              <a:t>program.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71" name="Content Placeholder 2"/>
          <p:cNvSpPr>
            <a:spLocks noGrp="1"/>
          </p:cNvSpPr>
          <p:nvPr>
            <p:ph sz="quarter" idx="1"/>
          </p:nvPr>
        </p:nvSpPr>
        <p:spPr>
          <a:xfrm>
            <a:off x="421784" y="927279"/>
            <a:ext cx="8182665" cy="5410200"/>
          </a:xfrm>
        </p:spPr>
        <p:txBody>
          <a:bodyPr/>
          <a:p>
            <a:pPr algn="ctr">
              <a:buFont typeface="Wingdings 2" panose="05020102010507070707" pitchFamily="18" charset="2"/>
              <a:buNone/>
            </a:pPr>
            <a:r>
              <a:rPr b="1" dirty="0" i="1" lang="en-US" smtClean="0"/>
              <a:t>Process of compilation</a:t>
            </a:r>
          </a:p>
          <a:p>
            <a:pPr algn="ctr">
              <a:buFont typeface="Wingdings 2" panose="05020102010507070707" pitchFamily="18" charset="2"/>
              <a:buNone/>
            </a:pPr>
            <a:endParaRPr b="1" dirty="0" i="1" lang="en-US" smtClean="0"/>
          </a:p>
          <a:p>
            <a:pPr algn="ctr">
              <a:buFont typeface="Wingdings 2" panose="05020102010507070707" pitchFamily="18" charset="2"/>
              <a:buNone/>
            </a:pPr>
            <a:endParaRPr b="1" dirty="0" i="1" lang="en-US" smtClean="0"/>
          </a:p>
          <a:p>
            <a:pPr algn="ctr">
              <a:buFont typeface="Wingdings 2" panose="05020102010507070707" pitchFamily="18" charset="2"/>
              <a:buNone/>
            </a:pPr>
            <a:endParaRPr b="1" dirty="0" i="1" lang="en-US" smtClean="0"/>
          </a:p>
          <a:p>
            <a:pPr algn="ctr">
              <a:buFont typeface="Wingdings 2" panose="05020102010507070707" pitchFamily="18" charset="2"/>
              <a:buNone/>
            </a:pPr>
            <a:endParaRPr b="1" dirty="0" i="1" lang="en-US" smtClean="0"/>
          </a:p>
          <a:p>
            <a:pPr algn="ctr">
              <a:buFont typeface="Wingdings 2" panose="05020102010507070707" pitchFamily="18" charset="2"/>
              <a:buNone/>
            </a:pPr>
            <a:endParaRPr b="1" dirty="0" i="1" lang="en-US" smtClean="0"/>
          </a:p>
          <a:p>
            <a:pPr algn="ctr">
              <a:buFont typeface="Wingdings 2" panose="05020102010507070707" pitchFamily="18" charset="2"/>
              <a:buNone/>
            </a:pPr>
            <a:r>
              <a:rPr b="1" dirty="0" i="1" lang="en-US" smtClean="0"/>
              <a:t>Process of Interpreter</a:t>
            </a:r>
          </a:p>
        </p:txBody>
      </p:sp>
      <p:pic>
        <p:nvPicPr>
          <p:cNvPr id="2097152" name="Picture 4" descr="running.JPG"/>
          <p:cNvPicPr>
            <a:picLocks noChangeAspect="1"/>
          </p:cNvPicPr>
          <p:nvPr/>
        </p:nvPicPr>
        <p:blipFill>
          <a:blip xmlns:r="http://schemas.openxmlformats.org/officeDocument/2006/relationships" r:embed="rId1" cstate="print"/>
          <a:srcRect/>
          <a:stretch>
            <a:fillRect/>
          </a:stretch>
        </p:blipFill>
        <p:spPr bwMode="auto">
          <a:xfrm>
            <a:off x="507508" y="4353059"/>
            <a:ext cx="6000750" cy="1524000"/>
          </a:xfrm>
          <a:prstGeom prst="rect"/>
          <a:noFill/>
          <a:ln>
            <a:noFill/>
          </a:ln>
        </p:spPr>
      </p:pic>
      <p:pic>
        <p:nvPicPr>
          <p:cNvPr id="2097153" name="Picture 3" descr="compilation.JPG"/>
          <p:cNvPicPr>
            <a:picLocks noChangeAspect="1"/>
          </p:cNvPicPr>
          <p:nvPr/>
        </p:nvPicPr>
        <p:blipFill>
          <a:blip xmlns:r="http://schemas.openxmlformats.org/officeDocument/2006/relationships" r:embed="rId2" cstate="print"/>
          <a:srcRect/>
          <a:stretch>
            <a:fillRect/>
          </a:stretch>
        </p:blipFill>
        <p:spPr bwMode="auto">
          <a:xfrm>
            <a:off x="421783" y="1601274"/>
            <a:ext cx="6172200" cy="1524000"/>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88" name="Content Placeholder 2"/>
          <p:cNvSpPr>
            <a:spLocks noGrp="1"/>
          </p:cNvSpPr>
          <p:nvPr>
            <p:ph sz="quarter" idx="1"/>
          </p:nvPr>
        </p:nvSpPr>
        <p:spPr>
          <a:xfrm>
            <a:off x="179514" y="188640"/>
            <a:ext cx="8568952" cy="5976664"/>
          </a:xfrm>
        </p:spPr>
        <p:txBody>
          <a:bodyPr>
            <a:noAutofit/>
          </a:bodyPr>
          <a:p>
            <a:pPr indent="0" marL="0">
              <a:buNone/>
            </a:pPr>
            <a:r>
              <a:rPr b="1" dirty="0" sz="2800" i="1" lang="en-US">
                <a:solidFill>
                  <a:schemeClr val="accent3">
                    <a:lumMod val="60000"/>
                    <a:lumOff val="40000"/>
                  </a:schemeClr>
                </a:solidFill>
              </a:rPr>
              <a:t>2</a:t>
            </a:r>
            <a:r>
              <a:rPr b="1" dirty="0" sz="2800" i="1" lang="en-US" smtClean="0">
                <a:solidFill>
                  <a:schemeClr val="accent3">
                    <a:lumMod val="60000"/>
                    <a:lumOff val="40000"/>
                  </a:schemeClr>
                </a:solidFill>
              </a:rPr>
              <a:t>. Platform-Independent </a:t>
            </a:r>
            <a:r>
              <a:rPr b="1" dirty="0" sz="2800" i="1" lang="en-US">
                <a:solidFill>
                  <a:schemeClr val="accent3">
                    <a:lumMod val="60000"/>
                    <a:lumOff val="40000"/>
                  </a:schemeClr>
                </a:solidFill>
              </a:rPr>
              <a:t>and Portable:-</a:t>
            </a:r>
          </a:p>
          <a:p>
            <a:pPr algn="just">
              <a:buFont typeface="Wingdings" pitchFamily="2" charset="2"/>
              <a:buChar char="§"/>
            </a:pPr>
            <a:r>
              <a:rPr dirty="0" sz="2800" i="1" lang="en-US" smtClean="0"/>
              <a:t>The </a:t>
            </a:r>
            <a:r>
              <a:rPr dirty="0" sz="2800" i="1" lang="en-US"/>
              <a:t>most significant contribution of Java over other languages is its </a:t>
            </a:r>
            <a:r>
              <a:rPr dirty="0" sz="2800" i="1" lang="en-US" smtClean="0"/>
              <a:t>portability</a:t>
            </a:r>
            <a:r>
              <a:rPr dirty="0" sz="2800" i="1" lang="en-US"/>
              <a:t>. Java programs can be easily moved from one computer system to another, anywhere and anytime. </a:t>
            </a:r>
            <a:endParaRPr dirty="0" sz="2800" i="1" lang="en-US" smtClean="0"/>
          </a:p>
          <a:p>
            <a:pPr algn="just">
              <a:buFont typeface="Wingdings" pitchFamily="2" charset="2"/>
              <a:buChar char="§"/>
            </a:pPr>
            <a:r>
              <a:rPr dirty="0" sz="2800" i="1" lang="en-US" smtClean="0"/>
              <a:t>Changes </a:t>
            </a:r>
            <a:r>
              <a:rPr dirty="0" sz="2800" i="1" lang="en-US"/>
              <a:t>and upgrades in operating systems, processors and system resources will not force any changes in Java programs</a:t>
            </a:r>
            <a:r>
              <a:rPr dirty="0" sz="2800" i="1" lang="en-US" smtClean="0"/>
              <a:t>.</a:t>
            </a:r>
          </a:p>
          <a:p>
            <a:pPr algn="just">
              <a:buFont typeface="Wingdings" pitchFamily="2" charset="2"/>
              <a:buChar char="§"/>
            </a:pPr>
            <a:r>
              <a:rPr dirty="0" sz="2800" i="1" lang="en-US" smtClean="0"/>
              <a:t> </a:t>
            </a:r>
            <a:r>
              <a:rPr dirty="0" sz="2800" i="1" lang="en-US"/>
              <a:t>Java ensures portability in two ways. First, Java compiler generates </a:t>
            </a:r>
            <a:r>
              <a:rPr dirty="0" sz="2800" i="1" lang="en-US" err="1"/>
              <a:t>bytecode</a:t>
            </a:r>
            <a:r>
              <a:rPr dirty="0" sz="2800" i="1" lang="en-US"/>
              <a:t> instructions that can be implemented on any machine. Secondly, the size of the primitive data types are machine independent</a:t>
            </a:r>
            <a:r>
              <a:rPr dirty="0" sz="2800" i="1" lang="en-US" smtClean="0"/>
              <a:t>.</a:t>
            </a:r>
            <a:endParaRPr dirty="0" sz="2800" i="1"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_rels/theme16.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10.xml><?xml version="1.0" encoding="utf-8"?>
<a:theme xmlns:a="http://schemas.openxmlformats.org/drawingml/2006/main" name="9_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11.xml><?xml version="1.0" encoding="utf-8"?>
<a:theme xmlns:a="http://schemas.openxmlformats.org/drawingml/2006/main" name="10_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12.xml><?xml version="1.0" encoding="utf-8"?>
<a:theme xmlns:a="http://schemas.openxmlformats.org/drawingml/2006/main" name="11_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13.xml><?xml version="1.0" encoding="utf-8"?>
<a:theme xmlns:a="http://schemas.openxmlformats.org/drawingml/2006/main" name="12_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14.xml><?xml version="1.0" encoding="utf-8"?>
<a:theme xmlns:a="http://schemas.openxmlformats.org/drawingml/2006/main" name="13_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15.xml><?xml version="1.0" encoding="utf-8"?>
<a:theme xmlns:a="http://schemas.openxmlformats.org/drawingml/2006/main" name="14_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16.xml><?xml version="1.0" encoding="utf-8"?>
<a:theme xmlns:a="http://schemas.openxmlformats.org/drawingml/2006/main" name="15_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17.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1_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3.xml><?xml version="1.0" encoding="utf-8"?>
<a:theme xmlns:a="http://schemas.openxmlformats.org/drawingml/2006/main" name="2_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4.xml><?xml version="1.0" encoding="utf-8"?>
<a:theme xmlns:a="http://schemas.openxmlformats.org/drawingml/2006/main" name="3_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5.xml><?xml version="1.0" encoding="utf-8"?>
<a:theme xmlns:a="http://schemas.openxmlformats.org/drawingml/2006/main" name="4_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6.xml><?xml version="1.0" encoding="utf-8"?>
<a:theme xmlns:a="http://schemas.openxmlformats.org/drawingml/2006/main" name="5_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7.xml><?xml version="1.0" encoding="utf-8"?>
<a:theme xmlns:a="http://schemas.openxmlformats.org/drawingml/2006/main" name="6_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8.xml><?xml version="1.0" encoding="utf-8"?>
<a:theme xmlns:a="http://schemas.openxmlformats.org/drawingml/2006/main" name="7_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9.xml><?xml version="1.0" encoding="utf-8"?>
<a:theme xmlns:a="http://schemas.openxmlformats.org/drawingml/2006/main" name="8_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JAVA Language            Basics (UNIT-I)</dc:title>
  <dc:creator>DCS</dc:creator>
  <cp:lastModifiedBy>DCS</cp:lastModifiedBy>
  <dcterms:created xsi:type="dcterms:W3CDTF">2018-06-30T23:05:36Z</dcterms:created>
  <dcterms:modified xsi:type="dcterms:W3CDTF">2018-08-02T02:34:47Z</dcterms:modified>
</cp:coreProperties>
</file>