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9" d="100"/>
          <a:sy n="69" d="100"/>
        </p:scale>
        <p:origin x="-54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tableStyles" Target="tableStyles.xml"/><Relationship Id="rId44" Type="http://schemas.openxmlformats.org/officeDocument/2006/relationships/presProps" Target="presProps.xml"/><Relationship Id="rId45" Type="http://schemas.openxmlformats.org/officeDocument/2006/relationships/viewProps" Target="viewProps.xml"/><Relationship Id="rId4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27" name=""/>
        <p:cNvGrpSpPr/>
        <p:nvPr/>
      </p:nvGrpSpPr>
      <p:grpSpPr>
        <a:xfrm>
          <a:off x="0" y="0"/>
          <a:ext cx="0" cy="0"/>
          <a:chOff x="0" y="0"/>
          <a:chExt cx="0" cy="0"/>
        </a:xfrm>
      </p:grpSpPr>
      <p:sp>
        <p:nvSpPr>
          <p:cNvPr id="104887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7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7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7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8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8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74" name=""/>
        <p:cNvGrpSpPr/>
        <p:nvPr/>
      </p:nvGrpSpPr>
      <p:grpSpPr>
        <a:xfrm>
          <a:off x="0" y="0"/>
          <a:ext cx="0" cy="0"/>
          <a:chOff x="0" y="0"/>
          <a:chExt cx="0" cy="0"/>
        </a:xfrm>
      </p:grpSpPr>
      <p:sp>
        <p:nvSpPr>
          <p:cNvPr id="104862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1048629" name="Subtitle 8"/>
          <p:cNvSpPr>
            <a:spLocks noGrp="1"/>
          </p:cNvSpPr>
          <p:nvPr>
            <p:ph type="subTitle" idx="1"/>
          </p:nvPr>
        </p:nvSpPr>
        <p:spPr>
          <a:xfrm>
            <a:off x="2286000" y="5003322"/>
            <a:ext cx="61722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30" name="Date Placeholder 27"/>
          <p:cNvSpPr>
            <a:spLocks noGrp="1"/>
          </p:cNvSpPr>
          <p:nvPr>
            <p:ph type="dt" sz="half" idx="10"/>
          </p:nvPr>
        </p:nvSpPr>
        <p:spPr bwMode="auto">
          <a:xfrm rot="5400000">
            <a:off x="7764621" y="1174097"/>
            <a:ext cx="2286000" cy="381000"/>
          </a:xfrm>
        </p:spPr>
        <p:txBody>
          <a:bodyPr/>
          <a:p>
            <a:fld id="{20DF1469-91EE-4566-B6F3-5526569A9D0C}" type="datetimeFigureOut">
              <a:rPr lang="en-US" smtClean="0">
                <a:solidFill>
                  <a:srgbClr val="575F6D"/>
                </a:solidFill>
              </a:rPr>
              <a:t>7/24/2018</a:t>
            </a:fld>
            <a:endParaRPr lang="en-US">
              <a:solidFill>
                <a:srgbClr val="575F6D"/>
              </a:solidFill>
            </a:endParaRPr>
          </a:p>
        </p:txBody>
      </p:sp>
      <p:sp>
        <p:nvSpPr>
          <p:cNvPr id="1048631" name="Footer Placeholder 16"/>
          <p:cNvSpPr>
            <a:spLocks noGrp="1"/>
          </p:cNvSpPr>
          <p:nvPr>
            <p:ph type="ftr" sz="quarter" idx="11"/>
          </p:nvPr>
        </p:nvSpPr>
        <p:spPr bwMode="auto">
          <a:xfrm rot="5400000">
            <a:off x="7077269" y="4181669"/>
            <a:ext cx="3657600" cy="384048"/>
          </a:xfrm>
        </p:spPr>
        <p:txBody>
          <a:bodyPr/>
          <a:p>
            <a:endParaRPr lang="en-US">
              <a:solidFill>
                <a:srgbClr val="575F6D"/>
              </a:solidFill>
            </a:endParaRPr>
          </a:p>
        </p:txBody>
      </p:sp>
      <p:sp>
        <p:nvSpPr>
          <p:cNvPr id="1048632" name="Rectangle 9"/>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633" name="Rectangle 11"/>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634" name="Rectangle 13"/>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635" name="Rectangle 18"/>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636" name="Straight Connector 10"/>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37" name="Straight Connector 17"/>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38" name="Straight Connector 19"/>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39"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40" name="Straight Connector 14"/>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41" name="Straight Connector 21"/>
          <p:cNvSpPr>
            <a:spLocks noChangeShapeType="1"/>
          </p:cNvSpPr>
          <p:nvPr/>
        </p:nvSpPr>
        <p:spPr bwMode="auto">
          <a:xfrm>
            <a:off x="9113856"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42" name="Rectangle 26"/>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43" name="Oval 20"/>
          <p:cNvSpPr/>
          <p:nvPr/>
        </p:nvSpPr>
        <p:spPr bwMode="auto">
          <a:xfrm>
            <a:off x="609600" y="3429000"/>
            <a:ext cx="12954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44" name="Oval 22"/>
          <p:cNvSpPr/>
          <p:nvPr/>
        </p:nvSpPr>
        <p:spPr bwMode="auto">
          <a:xfrm>
            <a:off x="1309632"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45" name="Oval 23"/>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46" name="Oval 25"/>
          <p:cNvSpPr/>
          <p:nvPr/>
        </p:nvSpPr>
        <p:spPr bwMode="auto">
          <a:xfrm>
            <a:off x="1664208" y="5788152"/>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47" name="Oval 24"/>
          <p:cNvSpPr/>
          <p:nvPr/>
        </p:nvSpPr>
        <p:spPr>
          <a:xfrm>
            <a:off x="1905000" y="4495800"/>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48" name="Slide Number Placeholder 28"/>
          <p:cNvSpPr>
            <a:spLocks noGrp="1"/>
          </p:cNvSpPr>
          <p:nvPr>
            <p:ph type="sldNum" sz="quarter" idx="12"/>
          </p:nvPr>
        </p:nvSpPr>
        <p:spPr bwMode="auto">
          <a:xfrm>
            <a:off x="1325544"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15" name=""/>
        <p:cNvGrpSpPr/>
        <p:nvPr/>
      </p:nvGrpSpPr>
      <p:grpSpPr>
        <a:xfrm>
          <a:off x="0" y="0"/>
          <a:ext cx="0" cy="0"/>
          <a:chOff x="0" y="0"/>
          <a:chExt cx="0" cy="0"/>
        </a:xfrm>
      </p:grpSpPr>
      <p:sp>
        <p:nvSpPr>
          <p:cNvPr id="1048757" name="Title 1"/>
          <p:cNvSpPr>
            <a:spLocks noGrp="1"/>
          </p:cNvSpPr>
          <p:nvPr>
            <p:ph type="title"/>
          </p:nvPr>
        </p:nvSpPr>
        <p:spPr/>
        <p:txBody>
          <a:bodyPr/>
          <a:p>
            <a:r>
              <a:rPr kumimoji="0" lang="en-US" smtClean="0"/>
              <a:t>Click to edit Master title style</a:t>
            </a:r>
            <a:endParaRPr kumimoji="0" lang="en-US"/>
          </a:p>
        </p:txBody>
      </p:sp>
      <p:sp>
        <p:nvSpPr>
          <p:cNvPr id="1048758"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59" name="Date Placeholder 3"/>
          <p:cNvSpPr>
            <a:spLocks noGrp="1"/>
          </p:cNvSpPr>
          <p:nvPr>
            <p:ph type="dt" sz="half" idx="10"/>
          </p:nvPr>
        </p:nvSpPr>
        <p:spPr/>
        <p:txBody>
          <a:bodyPr/>
          <a:p>
            <a:fld id="{20DF1469-91EE-4566-B6F3-5526569A9D0C}" type="datetimeFigureOut">
              <a:rPr lang="en-US" smtClean="0">
                <a:solidFill>
                  <a:srgbClr val="575F6D"/>
                </a:solidFill>
              </a:rPr>
              <a:t>7/24/2018</a:t>
            </a:fld>
            <a:endParaRPr lang="en-US">
              <a:solidFill>
                <a:srgbClr val="575F6D"/>
              </a:solidFill>
            </a:endParaRPr>
          </a:p>
        </p:txBody>
      </p:sp>
      <p:sp>
        <p:nvSpPr>
          <p:cNvPr id="1048760" name="Footer Placeholder 4"/>
          <p:cNvSpPr>
            <a:spLocks noGrp="1"/>
          </p:cNvSpPr>
          <p:nvPr>
            <p:ph type="ftr" sz="quarter" idx="11"/>
          </p:nvPr>
        </p:nvSpPr>
        <p:spPr/>
        <p:txBody>
          <a:bodyPr/>
          <a:p>
            <a:endParaRPr lang="en-US">
              <a:solidFill>
                <a:srgbClr val="575F6D"/>
              </a:solidFill>
            </a:endParaRPr>
          </a:p>
        </p:txBody>
      </p:sp>
      <p:sp>
        <p:nvSpPr>
          <p:cNvPr id="1048761"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1" name=""/>
        <p:cNvGrpSpPr/>
        <p:nvPr/>
      </p:nvGrpSpPr>
      <p:grpSpPr>
        <a:xfrm>
          <a:off x="0" y="0"/>
          <a:ext cx="0" cy="0"/>
          <a:chOff x="0" y="0"/>
          <a:chExt cx="0" cy="0"/>
        </a:xfrm>
      </p:grpSpPr>
      <p:sp>
        <p:nvSpPr>
          <p:cNvPr id="1048715" name="Vertical Title 1"/>
          <p:cNvSpPr>
            <a:spLocks noGrp="1"/>
          </p:cNvSpPr>
          <p:nvPr>
            <p:ph type="title" orient="vert"/>
          </p:nvPr>
        </p:nvSpPr>
        <p:spPr>
          <a:xfrm>
            <a:off x="6629400" y="275023"/>
            <a:ext cx="1676400" cy="5851525"/>
          </a:xfrm>
        </p:spPr>
        <p:txBody>
          <a:bodyPr vert="eaVert"/>
          <a:p>
            <a:r>
              <a:rPr kumimoji="0" lang="en-US" smtClean="0"/>
              <a:t>Click to edit Master title style</a:t>
            </a:r>
            <a:endParaRPr kumimoji="0" lang="en-US"/>
          </a:p>
        </p:txBody>
      </p:sp>
      <p:sp>
        <p:nvSpPr>
          <p:cNvPr id="1048716" name="Vertical Text Placeholder 2"/>
          <p:cNvSpPr>
            <a:spLocks noGrp="1"/>
          </p:cNvSpPr>
          <p:nvPr>
            <p:ph type="body" orient="vert" idx="1"/>
          </p:nvPr>
        </p:nvSpPr>
        <p:spPr>
          <a:xfrm>
            <a:off x="457200" y="275022"/>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17" name="Date Placeholder 3"/>
          <p:cNvSpPr>
            <a:spLocks noGrp="1"/>
          </p:cNvSpPr>
          <p:nvPr>
            <p:ph type="dt" sz="half" idx="10"/>
          </p:nvPr>
        </p:nvSpPr>
        <p:spPr/>
        <p:txBody>
          <a:bodyPr/>
          <a:p>
            <a:fld id="{20DF1469-91EE-4566-B6F3-5526569A9D0C}" type="datetimeFigureOut">
              <a:rPr lang="en-US" smtClean="0">
                <a:solidFill>
                  <a:srgbClr val="575F6D"/>
                </a:solidFill>
              </a:rPr>
              <a:t>7/24/2018</a:t>
            </a:fld>
            <a:endParaRPr lang="en-US">
              <a:solidFill>
                <a:srgbClr val="575F6D"/>
              </a:solidFill>
            </a:endParaRPr>
          </a:p>
        </p:txBody>
      </p:sp>
      <p:sp>
        <p:nvSpPr>
          <p:cNvPr id="1048718" name="Footer Placeholder 4"/>
          <p:cNvSpPr>
            <a:spLocks noGrp="1"/>
          </p:cNvSpPr>
          <p:nvPr>
            <p:ph type="ftr" sz="quarter" idx="11"/>
          </p:nvPr>
        </p:nvSpPr>
        <p:spPr/>
        <p:txBody>
          <a:bodyPr/>
          <a:p>
            <a:endParaRPr lang="en-US">
              <a:solidFill>
                <a:srgbClr val="575F6D"/>
              </a:solidFill>
            </a:endParaRPr>
          </a:p>
        </p:txBody>
      </p:sp>
      <p:sp>
        <p:nvSpPr>
          <p:cNvPr id="1048719"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121" name=""/>
        <p:cNvGrpSpPr/>
        <p:nvPr/>
      </p:nvGrpSpPr>
      <p:grpSpPr>
        <a:xfrm>
          <a:off x="0" y="0"/>
          <a:ext cx="0" cy="0"/>
          <a:chOff x="0" y="0"/>
          <a:chExt cx="0" cy="0"/>
        </a:xfrm>
      </p:grpSpPr>
      <p:sp>
        <p:nvSpPr>
          <p:cNvPr id="1048806"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1048807" name="Subtitle 8"/>
          <p:cNvSpPr>
            <a:spLocks noGrp="1"/>
          </p:cNvSpPr>
          <p:nvPr>
            <p:ph type="subTitle" idx="1"/>
          </p:nvPr>
        </p:nvSpPr>
        <p:spPr>
          <a:xfrm>
            <a:off x="2286000" y="5003322"/>
            <a:ext cx="61722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808" name="Date Placeholder 27"/>
          <p:cNvSpPr>
            <a:spLocks noGrp="1"/>
          </p:cNvSpPr>
          <p:nvPr>
            <p:ph type="dt" sz="half" idx="10"/>
          </p:nvPr>
        </p:nvSpPr>
        <p:spPr bwMode="auto">
          <a:xfrm rot="5400000">
            <a:off x="7764621" y="1174097"/>
            <a:ext cx="2286000" cy="381000"/>
          </a:xfrm>
        </p:spPr>
        <p:txBody>
          <a:bodyPr/>
          <a:p>
            <a:fld id="{20DF1469-91EE-4566-B6F3-5526569A9D0C}" type="datetimeFigureOut">
              <a:rPr lang="en-US" smtClean="0">
                <a:solidFill>
                  <a:srgbClr val="575F6D"/>
                </a:solidFill>
              </a:rPr>
              <a:t>7/24/2018</a:t>
            </a:fld>
            <a:endParaRPr lang="en-US">
              <a:solidFill>
                <a:srgbClr val="575F6D"/>
              </a:solidFill>
            </a:endParaRPr>
          </a:p>
        </p:txBody>
      </p:sp>
      <p:sp>
        <p:nvSpPr>
          <p:cNvPr id="1048809" name="Footer Placeholder 16"/>
          <p:cNvSpPr>
            <a:spLocks noGrp="1"/>
          </p:cNvSpPr>
          <p:nvPr>
            <p:ph type="ftr" sz="quarter" idx="11"/>
          </p:nvPr>
        </p:nvSpPr>
        <p:spPr bwMode="auto">
          <a:xfrm rot="5400000">
            <a:off x="7077269" y="4181669"/>
            <a:ext cx="3657600" cy="384048"/>
          </a:xfrm>
        </p:spPr>
        <p:txBody>
          <a:bodyPr/>
          <a:p>
            <a:endParaRPr lang="en-US">
              <a:solidFill>
                <a:srgbClr val="575F6D"/>
              </a:solidFill>
            </a:endParaRPr>
          </a:p>
        </p:txBody>
      </p:sp>
      <p:sp>
        <p:nvSpPr>
          <p:cNvPr id="1048810" name="Rectangle 9"/>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811" name="Rectangle 11"/>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812" name="Rectangle 13"/>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813" name="Rectangle 18"/>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814" name="Straight Connector 10"/>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815" name="Straight Connector 17"/>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816" name="Straight Connector 19"/>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817"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818" name="Straight Connector 14"/>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819" name="Straight Connector 21"/>
          <p:cNvSpPr>
            <a:spLocks noChangeShapeType="1"/>
          </p:cNvSpPr>
          <p:nvPr/>
        </p:nvSpPr>
        <p:spPr bwMode="auto">
          <a:xfrm>
            <a:off x="9113856"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820" name="Rectangle 26"/>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821" name="Oval 20"/>
          <p:cNvSpPr/>
          <p:nvPr/>
        </p:nvSpPr>
        <p:spPr bwMode="auto">
          <a:xfrm>
            <a:off x="609600" y="3429000"/>
            <a:ext cx="12954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822" name="Oval 22"/>
          <p:cNvSpPr/>
          <p:nvPr/>
        </p:nvSpPr>
        <p:spPr bwMode="auto">
          <a:xfrm>
            <a:off x="1309632"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823" name="Oval 23"/>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824" name="Oval 25"/>
          <p:cNvSpPr/>
          <p:nvPr/>
        </p:nvSpPr>
        <p:spPr bwMode="auto">
          <a:xfrm>
            <a:off x="1664208" y="5788152"/>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825" name="Oval 24"/>
          <p:cNvSpPr/>
          <p:nvPr/>
        </p:nvSpPr>
        <p:spPr>
          <a:xfrm>
            <a:off x="1905000" y="4495800"/>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826" name="Slide Number Placeholder 28"/>
          <p:cNvSpPr>
            <a:spLocks noGrp="1"/>
          </p:cNvSpPr>
          <p:nvPr>
            <p:ph type="sldNum" sz="quarter" idx="12"/>
          </p:nvPr>
        </p:nvSpPr>
        <p:spPr bwMode="auto">
          <a:xfrm>
            <a:off x="1325544"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24" name=""/>
        <p:cNvGrpSpPr/>
        <p:nvPr/>
      </p:nvGrpSpPr>
      <p:grpSpPr>
        <a:xfrm>
          <a:off x="0" y="0"/>
          <a:ext cx="0" cy="0"/>
          <a:chOff x="0" y="0"/>
          <a:chExt cx="0" cy="0"/>
        </a:xfrm>
      </p:grpSpPr>
      <p:sp>
        <p:nvSpPr>
          <p:cNvPr id="1048845" name="Title 1"/>
          <p:cNvSpPr>
            <a:spLocks noGrp="1"/>
          </p:cNvSpPr>
          <p:nvPr>
            <p:ph type="title"/>
          </p:nvPr>
        </p:nvSpPr>
        <p:spPr/>
        <p:txBody>
          <a:bodyPr/>
          <a:p>
            <a:r>
              <a:rPr kumimoji="0" lang="en-US" smtClean="0"/>
              <a:t>Click to edit Master title style</a:t>
            </a:r>
            <a:endParaRPr kumimoji="0" lang="en-US"/>
          </a:p>
        </p:txBody>
      </p:sp>
      <p:sp>
        <p:nvSpPr>
          <p:cNvPr id="1048846" name="Content Placeholder 7"/>
          <p:cNvSpPr>
            <a:spLocks noGrp="1"/>
          </p:cNvSpPr>
          <p:nvPr>
            <p:ph sz="quarter" idx="1"/>
          </p:nvPr>
        </p:nvSpPr>
        <p:spPr>
          <a:xfrm>
            <a:off x="457200" y="1600200"/>
            <a:ext cx="74676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847" name="Date Placeholder 6"/>
          <p:cNvSpPr>
            <a:spLocks noGrp="1"/>
          </p:cNvSpPr>
          <p:nvPr>
            <p:ph type="dt" sz="half" idx="14"/>
          </p:nvPr>
        </p:nvSpPr>
        <p:spPr/>
        <p:txBody>
          <a:bodyPr rtlCol="0"/>
          <a:p>
            <a:fld id="{20DF1469-91EE-4566-B6F3-5526569A9D0C}" type="datetimeFigureOut">
              <a:rPr lang="en-US" smtClean="0">
                <a:solidFill>
                  <a:srgbClr val="575F6D"/>
                </a:solidFill>
              </a:rPr>
              <a:t>7/24/2018</a:t>
            </a:fld>
            <a:endParaRPr lang="en-US">
              <a:solidFill>
                <a:srgbClr val="575F6D"/>
              </a:solidFill>
            </a:endParaRPr>
          </a:p>
        </p:txBody>
      </p:sp>
      <p:sp>
        <p:nvSpPr>
          <p:cNvPr id="1048848" name="Slide Number Placeholder 8"/>
          <p:cNvSpPr>
            <a:spLocks noGrp="1"/>
          </p:cNvSpPr>
          <p:nvPr>
            <p:ph type="sldNum" sz="quarter" idx="15"/>
          </p:nvPr>
        </p:nvSpPr>
        <p:spPr/>
        <p:txBody>
          <a:bodyPr rtlCol="0"/>
          <a:p>
            <a:fld id="{7FBD606D-FBCD-4AA4-B4E7-63FA4CABD2B9}" type="slidenum">
              <a:rPr lang="en-US" smtClean="0"/>
              <a:t>‹#›</a:t>
            </a:fld>
            <a:endParaRPr lang="en-US"/>
          </a:p>
        </p:txBody>
      </p:sp>
      <p:sp>
        <p:nvSpPr>
          <p:cNvPr id="1048849" name="Footer Placeholder 9"/>
          <p:cNvSpPr>
            <a:spLocks noGrp="1"/>
          </p:cNvSpPr>
          <p:nvPr>
            <p:ph type="ftr" sz="quarter" idx="16"/>
          </p:nvPr>
        </p:nvSpPr>
        <p:spPr/>
        <p:txBody>
          <a:bodyPr rtlCol="0"/>
          <a:p>
            <a:endParaRPr lang="en-US">
              <a:solidFill>
                <a:srgbClr val="575F6D"/>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125" name=""/>
        <p:cNvGrpSpPr/>
        <p:nvPr/>
      </p:nvGrpSpPr>
      <p:grpSpPr>
        <a:xfrm>
          <a:off x="0" y="0"/>
          <a:ext cx="0" cy="0"/>
          <a:chOff x="0" y="0"/>
          <a:chExt cx="0" cy="0"/>
        </a:xfrm>
      </p:grpSpPr>
      <p:sp>
        <p:nvSpPr>
          <p:cNvPr id="1048850" name="Title 1"/>
          <p:cNvSpPr>
            <a:spLocks noGrp="1"/>
          </p:cNvSpPr>
          <p:nvPr>
            <p:ph type="title"/>
          </p:nvPr>
        </p:nvSpPr>
        <p:spPr>
          <a:xfrm>
            <a:off x="2286000" y="2895600"/>
            <a:ext cx="6172200" cy="2053590"/>
          </a:xfrm>
        </p:spPr>
        <p:txBody>
          <a:bodyPr/>
          <a:lstStyle>
            <a:lvl1pPr algn="l">
              <a:buNone/>
              <a:defRPr baseline="0" b="1" cap="small" sz="3000"/>
            </a:lvl1pPr>
          </a:lstStyle>
          <a:p>
            <a:r>
              <a:rPr kumimoji="0" lang="en-US" smtClean="0"/>
              <a:t>Click to edit Master title style</a:t>
            </a:r>
            <a:endParaRPr kumimoji="0" lang="en-US"/>
          </a:p>
        </p:txBody>
      </p:sp>
      <p:sp>
        <p:nvSpPr>
          <p:cNvPr id="1048851" name="Text Placeholder 2"/>
          <p:cNvSpPr>
            <a:spLocks noGrp="1"/>
          </p:cNvSpPr>
          <p:nvPr>
            <p:ph type="body" idx="1"/>
          </p:nvPr>
        </p:nvSpPr>
        <p:spPr>
          <a:xfrm>
            <a:off x="2286000" y="5010150"/>
            <a:ext cx="61722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852" name="Date Placeholder 3"/>
          <p:cNvSpPr>
            <a:spLocks noGrp="1"/>
          </p:cNvSpPr>
          <p:nvPr>
            <p:ph type="dt" sz="half" idx="10"/>
          </p:nvPr>
        </p:nvSpPr>
        <p:spPr bwMode="auto">
          <a:xfrm rot="5400000">
            <a:off x="7763256" y="1170432"/>
            <a:ext cx="2286000" cy="381000"/>
          </a:xfrm>
        </p:spPr>
        <p:txBody>
          <a:bodyPr/>
          <a:p>
            <a:fld id="{20DF1469-91EE-4566-B6F3-5526569A9D0C}" type="datetimeFigureOut">
              <a:rPr lang="en-US" smtClean="0">
                <a:solidFill>
                  <a:srgbClr val="FFF39D"/>
                </a:solidFill>
              </a:rPr>
              <a:t>7/24/2018</a:t>
            </a:fld>
            <a:endParaRPr lang="en-US">
              <a:solidFill>
                <a:srgbClr val="FFF39D"/>
              </a:solidFill>
            </a:endParaRPr>
          </a:p>
        </p:txBody>
      </p:sp>
      <p:sp>
        <p:nvSpPr>
          <p:cNvPr id="1048853" name="Footer Placeholder 4"/>
          <p:cNvSpPr>
            <a:spLocks noGrp="1"/>
          </p:cNvSpPr>
          <p:nvPr>
            <p:ph type="ftr" sz="quarter" idx="11"/>
          </p:nvPr>
        </p:nvSpPr>
        <p:spPr bwMode="auto">
          <a:xfrm rot="5400000">
            <a:off x="7077456" y="4178808"/>
            <a:ext cx="3657600" cy="384048"/>
          </a:xfrm>
        </p:spPr>
        <p:txBody>
          <a:bodyPr/>
          <a:p>
            <a:endParaRPr lang="en-US">
              <a:solidFill>
                <a:srgbClr val="FFF39D"/>
              </a:solidFill>
            </a:endParaRPr>
          </a:p>
        </p:txBody>
      </p:sp>
      <p:sp>
        <p:nvSpPr>
          <p:cNvPr id="1048854" name="Rectangle 8"/>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855" name="Rectangle 9"/>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856" name="Rectangle 10"/>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857" name="Rectangle 11"/>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858" name="Straight Connector 12"/>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8859" name="Straight Connector 13"/>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8860" name="Straight Connector 14"/>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8861"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8862" name="Straight Connector 16"/>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8863" name="Rectangle 17"/>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864" name="Oval 18"/>
          <p:cNvSpPr/>
          <p:nvPr/>
        </p:nvSpPr>
        <p:spPr bwMode="auto">
          <a:xfrm>
            <a:off x="609600" y="3429000"/>
            <a:ext cx="12954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865" name="Oval 19"/>
          <p:cNvSpPr/>
          <p:nvPr/>
        </p:nvSpPr>
        <p:spPr bwMode="auto">
          <a:xfrm>
            <a:off x="1324704"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866" name="Oval 20"/>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867" name="Oval 21"/>
          <p:cNvSpPr/>
          <p:nvPr/>
        </p:nvSpPr>
        <p:spPr bwMode="auto">
          <a:xfrm>
            <a:off x="1664208" y="5791200"/>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868" name="Oval 22"/>
          <p:cNvSpPr/>
          <p:nvPr/>
        </p:nvSpPr>
        <p:spPr bwMode="auto">
          <a:xfrm>
            <a:off x="1879040" y="4479888"/>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869" name="Straight Connector 25"/>
          <p:cNvSpPr>
            <a:spLocks noChangeShapeType="1"/>
          </p:cNvSpPr>
          <p:nvPr/>
        </p:nvSpPr>
        <p:spPr bwMode="auto">
          <a:xfrm>
            <a:off x="9097944"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8870" name="Slide Number Placeholder 5"/>
          <p:cNvSpPr>
            <a:spLocks noGrp="1"/>
          </p:cNvSpPr>
          <p:nvPr>
            <p:ph type="sldNum" sz="quarter" idx="12"/>
          </p:nvPr>
        </p:nvSpPr>
        <p:spPr bwMode="auto">
          <a:xfrm>
            <a:off x="1340616"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17" name=""/>
        <p:cNvGrpSpPr/>
        <p:nvPr/>
      </p:nvGrpSpPr>
      <p:grpSpPr>
        <a:xfrm>
          <a:off x="0" y="0"/>
          <a:ext cx="0" cy="0"/>
          <a:chOff x="0" y="0"/>
          <a:chExt cx="0" cy="0"/>
        </a:xfrm>
      </p:grpSpPr>
      <p:sp>
        <p:nvSpPr>
          <p:cNvPr id="1048775" name="Title 1"/>
          <p:cNvSpPr>
            <a:spLocks noGrp="1"/>
          </p:cNvSpPr>
          <p:nvPr>
            <p:ph type="title"/>
          </p:nvPr>
        </p:nvSpPr>
        <p:spPr/>
        <p:txBody>
          <a:bodyPr/>
          <a:p>
            <a:r>
              <a:rPr kumimoji="0" lang="en-US" smtClean="0"/>
              <a:t>Click to edit Master title style</a:t>
            </a:r>
            <a:endParaRPr kumimoji="0" lang="en-US"/>
          </a:p>
        </p:txBody>
      </p:sp>
      <p:sp>
        <p:nvSpPr>
          <p:cNvPr id="1048776" name="Date Placeholder 4"/>
          <p:cNvSpPr>
            <a:spLocks noGrp="1"/>
          </p:cNvSpPr>
          <p:nvPr>
            <p:ph type="dt" sz="half" idx="10"/>
          </p:nvPr>
        </p:nvSpPr>
        <p:spPr/>
        <p:txBody>
          <a:bodyPr/>
          <a:p>
            <a:fld id="{20DF1469-91EE-4566-B6F3-5526569A9D0C}" type="datetimeFigureOut">
              <a:rPr lang="en-US" smtClean="0">
                <a:solidFill>
                  <a:srgbClr val="575F6D"/>
                </a:solidFill>
              </a:rPr>
              <a:t>7/24/2018</a:t>
            </a:fld>
            <a:endParaRPr lang="en-US">
              <a:solidFill>
                <a:srgbClr val="575F6D"/>
              </a:solidFill>
            </a:endParaRPr>
          </a:p>
        </p:txBody>
      </p:sp>
      <p:sp>
        <p:nvSpPr>
          <p:cNvPr id="1048777" name="Footer Placeholder 5"/>
          <p:cNvSpPr>
            <a:spLocks noGrp="1"/>
          </p:cNvSpPr>
          <p:nvPr>
            <p:ph type="ftr" sz="quarter" idx="11"/>
          </p:nvPr>
        </p:nvSpPr>
        <p:spPr/>
        <p:txBody>
          <a:bodyPr/>
          <a:p>
            <a:endParaRPr lang="en-US">
              <a:solidFill>
                <a:srgbClr val="575F6D"/>
              </a:solidFill>
            </a:endParaRPr>
          </a:p>
        </p:txBody>
      </p:sp>
      <p:sp>
        <p:nvSpPr>
          <p:cNvPr id="1048778" name="Slide Number Placeholder 6"/>
          <p:cNvSpPr>
            <a:spLocks noGrp="1"/>
          </p:cNvSpPr>
          <p:nvPr>
            <p:ph type="sldNum" sz="quarter" idx="12"/>
          </p:nvPr>
        </p:nvSpPr>
        <p:spPr/>
        <p:txBody>
          <a:bodyPr/>
          <a:p>
            <a:fld id="{7FBD606D-FBCD-4AA4-B4E7-63FA4CABD2B9}" type="slidenum">
              <a:rPr lang="en-US" smtClean="0"/>
              <a:t>‹#›</a:t>
            </a:fld>
            <a:endParaRPr lang="en-US"/>
          </a:p>
        </p:txBody>
      </p:sp>
      <p:sp>
        <p:nvSpPr>
          <p:cNvPr id="1048779" name="Content Placeholder 8"/>
          <p:cNvSpPr>
            <a:spLocks noGrp="1"/>
          </p:cNvSpPr>
          <p:nvPr>
            <p:ph sz="quarter" idx="1"/>
          </p:nvPr>
        </p:nvSpPr>
        <p:spPr>
          <a:xfrm>
            <a:off x="457200"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80" name="Content Placeholder 10"/>
          <p:cNvSpPr>
            <a:spLocks noGrp="1"/>
          </p:cNvSpPr>
          <p:nvPr>
            <p:ph sz="quarter" idx="2"/>
          </p:nvPr>
        </p:nvSpPr>
        <p:spPr>
          <a:xfrm>
            <a:off x="4270248"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20" name=""/>
        <p:cNvGrpSpPr/>
        <p:nvPr/>
      </p:nvGrpSpPr>
      <p:grpSpPr>
        <a:xfrm>
          <a:off x="0" y="0"/>
          <a:ext cx="0" cy="0"/>
          <a:chOff x="0" y="0"/>
          <a:chExt cx="0" cy="0"/>
        </a:xfrm>
      </p:grpSpPr>
      <p:sp>
        <p:nvSpPr>
          <p:cNvPr id="1048798" name="Title 1"/>
          <p:cNvSpPr>
            <a:spLocks noGrp="1"/>
          </p:cNvSpPr>
          <p:nvPr>
            <p:ph type="title"/>
          </p:nvPr>
        </p:nvSpPr>
        <p:spPr>
          <a:xfrm>
            <a:off x="457200" y="273050"/>
            <a:ext cx="7543800" cy="1143000"/>
          </a:xfrm>
        </p:spPr>
        <p:txBody>
          <a:bodyPr anchor="b"/>
          <a:p>
            <a:r>
              <a:rPr kumimoji="0" lang="en-US" smtClean="0"/>
              <a:t>Click to edit Master title style</a:t>
            </a:r>
            <a:endParaRPr kumimoji="0" lang="en-US"/>
          </a:p>
        </p:txBody>
      </p:sp>
      <p:sp>
        <p:nvSpPr>
          <p:cNvPr id="1048799" name="Date Placeholder 6"/>
          <p:cNvSpPr>
            <a:spLocks noGrp="1"/>
          </p:cNvSpPr>
          <p:nvPr>
            <p:ph type="dt" sz="half" idx="10"/>
          </p:nvPr>
        </p:nvSpPr>
        <p:spPr/>
        <p:txBody>
          <a:bodyPr/>
          <a:p>
            <a:fld id="{20DF1469-91EE-4566-B6F3-5526569A9D0C}" type="datetimeFigureOut">
              <a:rPr lang="en-US" smtClean="0">
                <a:solidFill>
                  <a:srgbClr val="575F6D"/>
                </a:solidFill>
              </a:rPr>
              <a:t>7/24/2018</a:t>
            </a:fld>
            <a:endParaRPr lang="en-US">
              <a:solidFill>
                <a:srgbClr val="575F6D"/>
              </a:solidFill>
            </a:endParaRPr>
          </a:p>
        </p:txBody>
      </p:sp>
      <p:sp>
        <p:nvSpPr>
          <p:cNvPr id="1048800" name="Footer Placeholder 7"/>
          <p:cNvSpPr>
            <a:spLocks noGrp="1"/>
          </p:cNvSpPr>
          <p:nvPr>
            <p:ph type="ftr" sz="quarter" idx="11"/>
          </p:nvPr>
        </p:nvSpPr>
        <p:spPr/>
        <p:txBody>
          <a:bodyPr/>
          <a:p>
            <a:endParaRPr lang="en-US">
              <a:solidFill>
                <a:srgbClr val="575F6D"/>
              </a:solidFill>
            </a:endParaRPr>
          </a:p>
        </p:txBody>
      </p:sp>
      <p:sp>
        <p:nvSpPr>
          <p:cNvPr id="1048801" name="Slide Number Placeholder 8"/>
          <p:cNvSpPr>
            <a:spLocks noGrp="1"/>
          </p:cNvSpPr>
          <p:nvPr>
            <p:ph type="sldNum" sz="quarter" idx="12"/>
          </p:nvPr>
        </p:nvSpPr>
        <p:spPr/>
        <p:txBody>
          <a:bodyPr/>
          <a:p>
            <a:fld id="{7FBD606D-FBCD-4AA4-B4E7-63FA4CABD2B9}" type="slidenum">
              <a:rPr lang="en-US" smtClean="0"/>
              <a:t>‹#›</a:t>
            </a:fld>
            <a:endParaRPr lang="en-US"/>
          </a:p>
        </p:txBody>
      </p:sp>
      <p:sp>
        <p:nvSpPr>
          <p:cNvPr id="1048802" name="Content Placeholder 10"/>
          <p:cNvSpPr>
            <a:spLocks noGrp="1"/>
          </p:cNvSpPr>
          <p:nvPr>
            <p:ph sz="quarter" idx="2"/>
          </p:nvPr>
        </p:nvSpPr>
        <p:spPr>
          <a:xfrm>
            <a:off x="457200"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803" name="Content Placeholder 12"/>
          <p:cNvSpPr>
            <a:spLocks noGrp="1"/>
          </p:cNvSpPr>
          <p:nvPr>
            <p:ph sz="quarter" idx="4"/>
          </p:nvPr>
        </p:nvSpPr>
        <p:spPr>
          <a:xfrm>
            <a:off x="4371975"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804"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48805"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19" name=""/>
        <p:cNvGrpSpPr/>
        <p:nvPr/>
      </p:nvGrpSpPr>
      <p:grpSpPr>
        <a:xfrm>
          <a:off x="0" y="0"/>
          <a:ext cx="0" cy="0"/>
          <a:chOff x="0" y="0"/>
          <a:chExt cx="0" cy="0"/>
        </a:xfrm>
      </p:grpSpPr>
      <p:sp>
        <p:nvSpPr>
          <p:cNvPr id="1048794" name="Title 1"/>
          <p:cNvSpPr>
            <a:spLocks noGrp="1"/>
          </p:cNvSpPr>
          <p:nvPr>
            <p:ph type="title"/>
          </p:nvPr>
        </p:nvSpPr>
        <p:spPr/>
        <p:txBody>
          <a:bodyPr/>
          <a:p>
            <a:r>
              <a:rPr kumimoji="0" lang="en-US" smtClean="0"/>
              <a:t>Click to edit Master title style</a:t>
            </a:r>
            <a:endParaRPr kumimoji="0" lang="en-US"/>
          </a:p>
        </p:txBody>
      </p:sp>
      <p:sp>
        <p:nvSpPr>
          <p:cNvPr id="1048795" name="Date Placeholder 5"/>
          <p:cNvSpPr>
            <a:spLocks noGrp="1"/>
          </p:cNvSpPr>
          <p:nvPr>
            <p:ph type="dt" sz="half" idx="10"/>
          </p:nvPr>
        </p:nvSpPr>
        <p:spPr/>
        <p:txBody>
          <a:bodyPr rtlCol="0"/>
          <a:p>
            <a:fld id="{20DF1469-91EE-4566-B6F3-5526569A9D0C}" type="datetimeFigureOut">
              <a:rPr lang="en-US" smtClean="0">
                <a:solidFill>
                  <a:srgbClr val="575F6D"/>
                </a:solidFill>
              </a:rPr>
              <a:t>7/24/2018</a:t>
            </a:fld>
            <a:endParaRPr lang="en-US">
              <a:solidFill>
                <a:srgbClr val="575F6D"/>
              </a:solidFill>
            </a:endParaRPr>
          </a:p>
        </p:txBody>
      </p:sp>
      <p:sp>
        <p:nvSpPr>
          <p:cNvPr id="1048796" name="Slide Number Placeholder 6"/>
          <p:cNvSpPr>
            <a:spLocks noGrp="1"/>
          </p:cNvSpPr>
          <p:nvPr>
            <p:ph type="sldNum" sz="quarter" idx="11"/>
          </p:nvPr>
        </p:nvSpPr>
        <p:spPr/>
        <p:txBody>
          <a:bodyPr rtlCol="0"/>
          <a:p>
            <a:fld id="{7FBD606D-FBCD-4AA4-B4E7-63FA4CABD2B9}" type="slidenum">
              <a:rPr lang="en-US" smtClean="0"/>
              <a:t>‹#›</a:t>
            </a:fld>
            <a:endParaRPr lang="en-US"/>
          </a:p>
        </p:txBody>
      </p:sp>
      <p:sp>
        <p:nvSpPr>
          <p:cNvPr id="1048797" name="Footer Placeholder 7"/>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4" name=""/>
        <p:cNvGrpSpPr/>
        <p:nvPr/>
      </p:nvGrpSpPr>
      <p:grpSpPr>
        <a:xfrm>
          <a:off x="0" y="0"/>
          <a:ext cx="0" cy="0"/>
          <a:chOff x="0" y="0"/>
          <a:chExt cx="0" cy="0"/>
        </a:xfrm>
      </p:grpSpPr>
      <p:sp>
        <p:nvSpPr>
          <p:cNvPr id="1048587" name="Date Placeholder 1"/>
          <p:cNvSpPr>
            <a:spLocks noGrp="1"/>
          </p:cNvSpPr>
          <p:nvPr>
            <p:ph type="dt" sz="half" idx="10"/>
          </p:nvPr>
        </p:nvSpPr>
        <p:spPr/>
        <p:txBody>
          <a:bodyPr/>
          <a:p>
            <a:fld id="{20DF1469-91EE-4566-B6F3-5526569A9D0C}" type="datetimeFigureOut">
              <a:rPr lang="en-US" smtClean="0">
                <a:solidFill>
                  <a:srgbClr val="575F6D"/>
                </a:solidFill>
              </a:rPr>
              <a:t>7/24/2018</a:t>
            </a:fld>
            <a:endParaRPr lang="en-US">
              <a:solidFill>
                <a:srgbClr val="575F6D"/>
              </a:solidFill>
            </a:endParaRPr>
          </a:p>
        </p:txBody>
      </p:sp>
      <p:sp>
        <p:nvSpPr>
          <p:cNvPr id="1048588" name="Footer Placeholder 2"/>
          <p:cNvSpPr>
            <a:spLocks noGrp="1"/>
          </p:cNvSpPr>
          <p:nvPr>
            <p:ph type="ftr" sz="quarter" idx="11"/>
          </p:nvPr>
        </p:nvSpPr>
        <p:spPr/>
        <p:txBody>
          <a:bodyPr/>
          <a:p>
            <a:endParaRPr lang="en-US">
              <a:solidFill>
                <a:srgbClr val="575F6D"/>
              </a:solidFill>
            </a:endParaRPr>
          </a:p>
        </p:txBody>
      </p:sp>
      <p:sp>
        <p:nvSpPr>
          <p:cNvPr id="1048589" name="Slide Number Placeholder 3"/>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118" name=""/>
        <p:cNvGrpSpPr/>
        <p:nvPr/>
      </p:nvGrpSpPr>
      <p:grpSpPr>
        <a:xfrm>
          <a:off x="0" y="0"/>
          <a:ext cx="0" cy="0"/>
          <a:chOff x="0" y="0"/>
          <a:chExt cx="0" cy="0"/>
        </a:xfrm>
      </p:grpSpPr>
      <p:sp>
        <p:nvSpPr>
          <p:cNvPr id="1048781" name="Straight Connector 9"/>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782" name="Title 1"/>
          <p:cNvSpPr>
            <a:spLocks noGrp="1"/>
          </p:cNvSpPr>
          <p:nvPr>
            <p:ph type="title"/>
          </p:nvPr>
        </p:nvSpPr>
        <p:spPr>
          <a:xfrm rot="5400000">
            <a:off x="3371850" y="3200400"/>
            <a:ext cx="6309360" cy="457200"/>
          </a:xfrm>
        </p:spPr>
        <p:txBody>
          <a:bodyPr anchor="b"/>
          <a:lstStyle>
            <a:lvl1pPr algn="l">
              <a:buNone/>
              <a:defRPr baseline="0" b="1" cap="small" sz="2000"/>
            </a:lvl1pPr>
          </a:lstStyle>
          <a:p>
            <a:r>
              <a:rPr kumimoji="0" lang="en-US" smtClean="0"/>
              <a:t>Click to edit Master title style</a:t>
            </a:r>
            <a:endParaRPr kumimoji="0" lang="en-US"/>
          </a:p>
        </p:txBody>
      </p:sp>
      <p:sp>
        <p:nvSpPr>
          <p:cNvPr id="1048783" name="Text Placeholder 2"/>
          <p:cNvSpPr>
            <a:spLocks noGrp="1"/>
          </p:cNvSpPr>
          <p:nvPr>
            <p:ph type="body" idx="2"/>
          </p:nvPr>
        </p:nvSpPr>
        <p:spPr>
          <a:xfrm>
            <a:off x="6812280" y="274320"/>
            <a:ext cx="1527048"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784" name="Straight Connector 7"/>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785" name="Straight Connector 8"/>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786" name="Straight Connector 10"/>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787" name="Rectangle 11"/>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788" name="Straight Connector 12"/>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789" name="Oval 13"/>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790" name="Content Placeholder 17"/>
          <p:cNvSpPr>
            <a:spLocks noGrp="1"/>
          </p:cNvSpPr>
          <p:nvPr>
            <p:ph sz="quarter" idx="1"/>
          </p:nvPr>
        </p:nvSpPr>
        <p:spPr>
          <a:xfrm>
            <a:off x="304800" y="274320"/>
            <a:ext cx="56388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91" name="Date Placeholder 20"/>
          <p:cNvSpPr>
            <a:spLocks noGrp="1"/>
          </p:cNvSpPr>
          <p:nvPr>
            <p:ph type="dt" sz="half" idx="14"/>
          </p:nvPr>
        </p:nvSpPr>
        <p:spPr/>
        <p:txBody>
          <a:bodyPr rtlCol="0"/>
          <a:p>
            <a:fld id="{20DF1469-91EE-4566-B6F3-5526569A9D0C}" type="datetimeFigureOut">
              <a:rPr lang="en-US" smtClean="0">
                <a:solidFill>
                  <a:srgbClr val="575F6D"/>
                </a:solidFill>
              </a:rPr>
              <a:t>7/24/2018</a:t>
            </a:fld>
            <a:endParaRPr lang="en-US">
              <a:solidFill>
                <a:srgbClr val="575F6D"/>
              </a:solidFill>
            </a:endParaRPr>
          </a:p>
        </p:txBody>
      </p:sp>
      <p:sp>
        <p:nvSpPr>
          <p:cNvPr id="1048792" name="Slide Number Placeholder 21"/>
          <p:cNvSpPr>
            <a:spLocks noGrp="1"/>
          </p:cNvSpPr>
          <p:nvPr>
            <p:ph type="sldNum" sz="quarter" idx="15"/>
          </p:nvPr>
        </p:nvSpPr>
        <p:spPr/>
        <p:txBody>
          <a:bodyPr rtlCol="0"/>
          <a:p>
            <a:fld id="{7FBD606D-FBCD-4AA4-B4E7-63FA4CABD2B9}" type="slidenum">
              <a:rPr lang="en-US" smtClean="0"/>
              <a:t>‹#›</a:t>
            </a:fld>
            <a:endParaRPr lang="en-US"/>
          </a:p>
        </p:txBody>
      </p:sp>
      <p:sp>
        <p:nvSpPr>
          <p:cNvPr id="1048793" name="Footer Placeholder 22"/>
          <p:cNvSpPr>
            <a:spLocks noGrp="1"/>
          </p:cNvSpPr>
          <p:nvPr>
            <p:ph type="ftr" sz="quarter" idx="16"/>
          </p:nvPr>
        </p:nvSpPr>
        <p:spPr/>
        <p:txBody>
          <a:bodyPr rtlCol="0"/>
          <a:p>
            <a:endParaRPr lang="en-US">
              <a:solidFill>
                <a:srgbClr val="575F6D"/>
              </a:solidFill>
            </a:endParaRPr>
          </a:p>
        </p:txBody>
      </p:sp>
    </p:spTree>
  </p:cSld>
  <p:clrMapOvr>
    <a:overrideClrMapping accent1="accent1" accent2="accent2" accent3="accent3" accent4="accent4" accent5="accent5" accent6="accent6" bg1="lt1" bg2="lt2" tx1="dk1" tx2="dk2"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6" name=""/>
        <p:cNvGrpSpPr/>
        <p:nvPr/>
      </p:nvGrpSpPr>
      <p:grpSpPr>
        <a:xfrm>
          <a:off x="0" y="0"/>
          <a:ext cx="0" cy="0"/>
          <a:chOff x="0" y="0"/>
          <a:chExt cx="0" cy="0"/>
        </a:xfrm>
      </p:grpSpPr>
      <p:sp>
        <p:nvSpPr>
          <p:cNvPr id="1048650" name="Title 1"/>
          <p:cNvSpPr>
            <a:spLocks noGrp="1"/>
          </p:cNvSpPr>
          <p:nvPr>
            <p:ph type="title"/>
          </p:nvPr>
        </p:nvSpPr>
        <p:spPr/>
        <p:txBody>
          <a:bodyPr/>
          <a:p>
            <a:r>
              <a:rPr kumimoji="0" lang="en-US" smtClean="0"/>
              <a:t>Click to edit Master title style</a:t>
            </a:r>
            <a:endParaRPr kumimoji="0" lang="en-US"/>
          </a:p>
        </p:txBody>
      </p:sp>
      <p:sp>
        <p:nvSpPr>
          <p:cNvPr id="1048651" name="Content Placeholder 7"/>
          <p:cNvSpPr>
            <a:spLocks noGrp="1"/>
          </p:cNvSpPr>
          <p:nvPr>
            <p:ph sz="quarter" idx="1"/>
          </p:nvPr>
        </p:nvSpPr>
        <p:spPr>
          <a:xfrm>
            <a:off x="457200" y="1600200"/>
            <a:ext cx="74676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2" name="Date Placeholder 6"/>
          <p:cNvSpPr>
            <a:spLocks noGrp="1"/>
          </p:cNvSpPr>
          <p:nvPr>
            <p:ph type="dt" sz="half" idx="14"/>
          </p:nvPr>
        </p:nvSpPr>
        <p:spPr/>
        <p:txBody>
          <a:bodyPr rtlCol="0"/>
          <a:p>
            <a:fld id="{20DF1469-91EE-4566-B6F3-5526569A9D0C}" type="datetimeFigureOut">
              <a:rPr lang="en-US" smtClean="0">
                <a:solidFill>
                  <a:srgbClr val="575F6D"/>
                </a:solidFill>
              </a:rPr>
              <a:t>7/24/2018</a:t>
            </a:fld>
            <a:endParaRPr lang="en-US">
              <a:solidFill>
                <a:srgbClr val="575F6D"/>
              </a:solidFill>
            </a:endParaRPr>
          </a:p>
        </p:txBody>
      </p:sp>
      <p:sp>
        <p:nvSpPr>
          <p:cNvPr id="1048653" name="Slide Number Placeholder 8"/>
          <p:cNvSpPr>
            <a:spLocks noGrp="1"/>
          </p:cNvSpPr>
          <p:nvPr>
            <p:ph type="sldNum" sz="quarter" idx="15"/>
          </p:nvPr>
        </p:nvSpPr>
        <p:spPr/>
        <p:txBody>
          <a:bodyPr rtlCol="0"/>
          <a:p>
            <a:fld id="{7FBD606D-FBCD-4AA4-B4E7-63FA4CABD2B9}" type="slidenum">
              <a:rPr lang="en-US" smtClean="0"/>
              <a:t>‹#›</a:t>
            </a:fld>
            <a:endParaRPr lang="en-US"/>
          </a:p>
        </p:txBody>
      </p:sp>
      <p:sp>
        <p:nvSpPr>
          <p:cNvPr id="1048654" name="Footer Placeholder 9"/>
          <p:cNvSpPr>
            <a:spLocks noGrp="1"/>
          </p:cNvSpPr>
          <p:nvPr>
            <p:ph type="ftr" sz="quarter" idx="16"/>
          </p:nvPr>
        </p:nvSpPr>
        <p:spPr/>
        <p:txBody>
          <a:bodyPr rtlCol="0"/>
          <a:p>
            <a:endParaRPr lang="en-US">
              <a:solidFill>
                <a:srgbClr val="575F6D"/>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123" name=""/>
        <p:cNvGrpSpPr/>
        <p:nvPr/>
      </p:nvGrpSpPr>
      <p:grpSpPr>
        <a:xfrm>
          <a:off x="0" y="0"/>
          <a:ext cx="0" cy="0"/>
          <a:chOff x="0" y="0"/>
          <a:chExt cx="0" cy="0"/>
        </a:xfrm>
      </p:grpSpPr>
      <p:sp>
        <p:nvSpPr>
          <p:cNvPr id="1048832" name="Straight Connector 8"/>
          <p:cNvSpPr>
            <a:spLocks noChangeShapeType="1"/>
          </p:cNvSpPr>
          <p:nvPr/>
        </p:nvSpPr>
        <p:spPr bwMode="auto">
          <a:xfrm>
            <a:off x="8763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833" name="Oval 12"/>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834" name="Title 1"/>
          <p:cNvSpPr>
            <a:spLocks noGrp="1"/>
          </p:cNvSpPr>
          <p:nvPr>
            <p:ph type="title"/>
          </p:nvPr>
        </p:nvSpPr>
        <p:spPr>
          <a:xfrm rot="5400000">
            <a:off x="3350133" y="3200400"/>
            <a:ext cx="6309360" cy="457200"/>
          </a:xfrm>
        </p:spPr>
        <p:txBody>
          <a:bodyPr anchor="b"/>
          <a:lstStyle>
            <a:lvl1pPr algn="l">
              <a:buNone/>
              <a:defRPr b="1" sz="2000"/>
            </a:lvl1pPr>
          </a:lstStyle>
          <a:p>
            <a:r>
              <a:rPr kumimoji="0" lang="en-US" smtClean="0"/>
              <a:t>Click to edit Master title style</a:t>
            </a:r>
            <a:endParaRPr kumimoji="0" lang="en-US"/>
          </a:p>
        </p:txBody>
      </p:sp>
      <p:sp>
        <p:nvSpPr>
          <p:cNvPr id="1048835"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48836" name="Text Placeholder 3"/>
          <p:cNvSpPr>
            <a:spLocks noGrp="1"/>
          </p:cNvSpPr>
          <p:nvPr>
            <p:ph type="body" sz="half" idx="2"/>
          </p:nvPr>
        </p:nvSpPr>
        <p:spPr>
          <a:xfrm>
            <a:off x="6765798" y="264795"/>
            <a:ext cx="1524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837" name="Straight Connector 9"/>
          <p:cNvSpPr>
            <a:spLocks noChangeShapeType="1"/>
          </p:cNvSpPr>
          <p:nvPr/>
        </p:nvSpPr>
        <p:spPr bwMode="auto">
          <a:xfrm>
            <a:off x="89916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838" name="Rectangle 10"/>
          <p:cNvSpPr/>
          <p:nvPr/>
        </p:nvSpPr>
        <p:spPr bwMode="auto">
          <a:xfrm>
            <a:off x="8839200" y="0"/>
            <a:ext cx="3048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839" name="Straight Connector 11"/>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840" name="Straight Connector 18"/>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841" name="Straight Connector 19"/>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842" name="Date Placeholder 16"/>
          <p:cNvSpPr>
            <a:spLocks noGrp="1"/>
          </p:cNvSpPr>
          <p:nvPr>
            <p:ph type="dt" sz="half" idx="10"/>
          </p:nvPr>
        </p:nvSpPr>
        <p:spPr/>
        <p:txBody>
          <a:bodyPr rtlCol="0"/>
          <a:p>
            <a:fld id="{20DF1469-91EE-4566-B6F3-5526569A9D0C}" type="datetimeFigureOut">
              <a:rPr lang="en-US" smtClean="0">
                <a:solidFill>
                  <a:srgbClr val="575F6D"/>
                </a:solidFill>
              </a:rPr>
              <a:t>7/24/2018</a:t>
            </a:fld>
            <a:endParaRPr lang="en-US">
              <a:solidFill>
                <a:srgbClr val="575F6D"/>
              </a:solidFill>
            </a:endParaRPr>
          </a:p>
        </p:txBody>
      </p:sp>
      <p:sp>
        <p:nvSpPr>
          <p:cNvPr id="1048843" name="Slide Number Placeholder 17"/>
          <p:cNvSpPr>
            <a:spLocks noGrp="1"/>
          </p:cNvSpPr>
          <p:nvPr>
            <p:ph type="sldNum" sz="quarter" idx="11"/>
          </p:nvPr>
        </p:nvSpPr>
        <p:spPr/>
        <p:txBody>
          <a:bodyPr rtlCol="0"/>
          <a:p>
            <a:fld id="{7FBD606D-FBCD-4AA4-B4E7-63FA4CABD2B9}" type="slidenum">
              <a:rPr lang="en-US" smtClean="0"/>
              <a:t>‹#›</a:t>
            </a:fld>
            <a:endParaRPr lang="en-US"/>
          </a:p>
        </p:txBody>
      </p:sp>
      <p:sp>
        <p:nvSpPr>
          <p:cNvPr id="1048844" name="Footer Placeholder 20"/>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22" name=""/>
        <p:cNvGrpSpPr/>
        <p:nvPr/>
      </p:nvGrpSpPr>
      <p:grpSpPr>
        <a:xfrm>
          <a:off x="0" y="0"/>
          <a:ext cx="0" cy="0"/>
          <a:chOff x="0" y="0"/>
          <a:chExt cx="0" cy="0"/>
        </a:xfrm>
      </p:grpSpPr>
      <p:sp>
        <p:nvSpPr>
          <p:cNvPr id="1048827" name="Title 1"/>
          <p:cNvSpPr>
            <a:spLocks noGrp="1"/>
          </p:cNvSpPr>
          <p:nvPr>
            <p:ph type="title"/>
          </p:nvPr>
        </p:nvSpPr>
        <p:spPr/>
        <p:txBody>
          <a:bodyPr/>
          <a:p>
            <a:r>
              <a:rPr kumimoji="0" lang="en-US" smtClean="0"/>
              <a:t>Click to edit Master title style</a:t>
            </a:r>
            <a:endParaRPr kumimoji="0" lang="en-US"/>
          </a:p>
        </p:txBody>
      </p:sp>
      <p:sp>
        <p:nvSpPr>
          <p:cNvPr id="1048828"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829" name="Date Placeholder 3"/>
          <p:cNvSpPr>
            <a:spLocks noGrp="1"/>
          </p:cNvSpPr>
          <p:nvPr>
            <p:ph type="dt" sz="half" idx="10"/>
          </p:nvPr>
        </p:nvSpPr>
        <p:spPr/>
        <p:txBody>
          <a:bodyPr/>
          <a:p>
            <a:fld id="{20DF1469-91EE-4566-B6F3-5526569A9D0C}" type="datetimeFigureOut">
              <a:rPr lang="en-US" smtClean="0">
                <a:solidFill>
                  <a:srgbClr val="575F6D"/>
                </a:solidFill>
              </a:rPr>
              <a:t>7/24/2018</a:t>
            </a:fld>
            <a:endParaRPr lang="en-US">
              <a:solidFill>
                <a:srgbClr val="575F6D"/>
              </a:solidFill>
            </a:endParaRPr>
          </a:p>
        </p:txBody>
      </p:sp>
      <p:sp>
        <p:nvSpPr>
          <p:cNvPr id="1048830" name="Footer Placeholder 4"/>
          <p:cNvSpPr>
            <a:spLocks noGrp="1"/>
          </p:cNvSpPr>
          <p:nvPr>
            <p:ph type="ftr" sz="quarter" idx="11"/>
          </p:nvPr>
        </p:nvSpPr>
        <p:spPr/>
        <p:txBody>
          <a:bodyPr/>
          <a:p>
            <a:endParaRPr lang="en-US">
              <a:solidFill>
                <a:srgbClr val="575F6D"/>
              </a:solidFill>
            </a:endParaRPr>
          </a:p>
        </p:txBody>
      </p:sp>
      <p:sp>
        <p:nvSpPr>
          <p:cNvPr id="1048831"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26" name=""/>
        <p:cNvGrpSpPr/>
        <p:nvPr/>
      </p:nvGrpSpPr>
      <p:grpSpPr>
        <a:xfrm>
          <a:off x="0" y="0"/>
          <a:ext cx="0" cy="0"/>
          <a:chOff x="0" y="0"/>
          <a:chExt cx="0" cy="0"/>
        </a:xfrm>
      </p:grpSpPr>
      <p:sp>
        <p:nvSpPr>
          <p:cNvPr id="1048871" name="Vertical Title 1"/>
          <p:cNvSpPr>
            <a:spLocks noGrp="1"/>
          </p:cNvSpPr>
          <p:nvPr>
            <p:ph type="title" orient="vert"/>
          </p:nvPr>
        </p:nvSpPr>
        <p:spPr>
          <a:xfrm>
            <a:off x="6629400" y="274641"/>
            <a:ext cx="1676400" cy="5851525"/>
          </a:xfrm>
        </p:spPr>
        <p:txBody>
          <a:bodyPr vert="eaVert"/>
          <a:p>
            <a:r>
              <a:rPr kumimoji="0" lang="en-US" smtClean="0"/>
              <a:t>Click to edit Master title style</a:t>
            </a:r>
            <a:endParaRPr kumimoji="0" lang="en-US"/>
          </a:p>
        </p:txBody>
      </p:sp>
      <p:sp>
        <p:nvSpPr>
          <p:cNvPr id="1048872" name="Vertical Text Placeholder 2"/>
          <p:cNvSpPr>
            <a:spLocks noGrp="1"/>
          </p:cNvSpPr>
          <p:nvPr>
            <p:ph type="body" orient="vert" idx="1"/>
          </p:nvPr>
        </p:nvSpPr>
        <p:spPr>
          <a:xfrm>
            <a:off x="457200" y="274640"/>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873" name="Date Placeholder 3"/>
          <p:cNvSpPr>
            <a:spLocks noGrp="1"/>
          </p:cNvSpPr>
          <p:nvPr>
            <p:ph type="dt" sz="half" idx="10"/>
          </p:nvPr>
        </p:nvSpPr>
        <p:spPr/>
        <p:txBody>
          <a:bodyPr/>
          <a:p>
            <a:fld id="{20DF1469-91EE-4566-B6F3-5526569A9D0C}" type="datetimeFigureOut">
              <a:rPr lang="en-US" smtClean="0">
                <a:solidFill>
                  <a:srgbClr val="575F6D"/>
                </a:solidFill>
              </a:rPr>
              <a:t>7/24/2018</a:t>
            </a:fld>
            <a:endParaRPr lang="en-US">
              <a:solidFill>
                <a:srgbClr val="575F6D"/>
              </a:solidFill>
            </a:endParaRPr>
          </a:p>
        </p:txBody>
      </p:sp>
      <p:sp>
        <p:nvSpPr>
          <p:cNvPr id="1048874" name="Footer Placeholder 4"/>
          <p:cNvSpPr>
            <a:spLocks noGrp="1"/>
          </p:cNvSpPr>
          <p:nvPr>
            <p:ph type="ftr" sz="quarter" idx="11"/>
          </p:nvPr>
        </p:nvSpPr>
        <p:spPr/>
        <p:txBody>
          <a:bodyPr/>
          <a:p>
            <a:endParaRPr lang="en-US">
              <a:solidFill>
                <a:srgbClr val="575F6D"/>
              </a:solidFill>
            </a:endParaRPr>
          </a:p>
        </p:txBody>
      </p:sp>
      <p:sp>
        <p:nvSpPr>
          <p:cNvPr id="1048875"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114" name=""/>
        <p:cNvGrpSpPr/>
        <p:nvPr/>
      </p:nvGrpSpPr>
      <p:grpSpPr>
        <a:xfrm>
          <a:off x="0" y="0"/>
          <a:ext cx="0" cy="0"/>
          <a:chOff x="0" y="0"/>
          <a:chExt cx="0" cy="0"/>
        </a:xfrm>
      </p:grpSpPr>
      <p:sp>
        <p:nvSpPr>
          <p:cNvPr id="1048736" name="Title 1"/>
          <p:cNvSpPr>
            <a:spLocks noGrp="1"/>
          </p:cNvSpPr>
          <p:nvPr>
            <p:ph type="title"/>
          </p:nvPr>
        </p:nvSpPr>
        <p:spPr>
          <a:xfrm>
            <a:off x="2286000" y="2895600"/>
            <a:ext cx="6172200" cy="2053590"/>
          </a:xfrm>
        </p:spPr>
        <p:txBody>
          <a:bodyPr/>
          <a:lstStyle>
            <a:lvl1pPr algn="l">
              <a:buNone/>
              <a:defRPr baseline="0" b="1" cap="small" sz="3000"/>
            </a:lvl1pPr>
          </a:lstStyle>
          <a:p>
            <a:r>
              <a:rPr kumimoji="0" lang="en-US" smtClean="0"/>
              <a:t>Click to edit Master title style</a:t>
            </a:r>
            <a:endParaRPr kumimoji="0" lang="en-US"/>
          </a:p>
        </p:txBody>
      </p:sp>
      <p:sp>
        <p:nvSpPr>
          <p:cNvPr id="1048737" name="Text Placeholder 2"/>
          <p:cNvSpPr>
            <a:spLocks noGrp="1"/>
          </p:cNvSpPr>
          <p:nvPr>
            <p:ph type="body" idx="1"/>
          </p:nvPr>
        </p:nvSpPr>
        <p:spPr>
          <a:xfrm>
            <a:off x="2286000" y="5010150"/>
            <a:ext cx="61722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738" name="Date Placeholder 3"/>
          <p:cNvSpPr>
            <a:spLocks noGrp="1"/>
          </p:cNvSpPr>
          <p:nvPr>
            <p:ph type="dt" sz="half" idx="10"/>
          </p:nvPr>
        </p:nvSpPr>
        <p:spPr bwMode="auto">
          <a:xfrm rot="5400000">
            <a:off x="7763256" y="1170432"/>
            <a:ext cx="2286000" cy="381000"/>
          </a:xfrm>
        </p:spPr>
        <p:txBody>
          <a:bodyPr/>
          <a:p>
            <a:fld id="{20DF1469-91EE-4566-B6F3-5526569A9D0C}" type="datetimeFigureOut">
              <a:rPr lang="en-US" smtClean="0">
                <a:solidFill>
                  <a:srgbClr val="FFF39D"/>
                </a:solidFill>
              </a:rPr>
              <a:t>7/24/2018</a:t>
            </a:fld>
            <a:endParaRPr lang="en-US">
              <a:solidFill>
                <a:srgbClr val="FFF39D"/>
              </a:solidFill>
            </a:endParaRPr>
          </a:p>
        </p:txBody>
      </p:sp>
      <p:sp>
        <p:nvSpPr>
          <p:cNvPr id="1048739" name="Footer Placeholder 4"/>
          <p:cNvSpPr>
            <a:spLocks noGrp="1"/>
          </p:cNvSpPr>
          <p:nvPr>
            <p:ph type="ftr" sz="quarter" idx="11"/>
          </p:nvPr>
        </p:nvSpPr>
        <p:spPr bwMode="auto">
          <a:xfrm rot="5400000">
            <a:off x="7077456" y="4178808"/>
            <a:ext cx="3657600" cy="384048"/>
          </a:xfrm>
        </p:spPr>
        <p:txBody>
          <a:bodyPr/>
          <a:p>
            <a:endParaRPr lang="en-US">
              <a:solidFill>
                <a:srgbClr val="FFF39D"/>
              </a:solidFill>
            </a:endParaRPr>
          </a:p>
        </p:txBody>
      </p:sp>
      <p:sp>
        <p:nvSpPr>
          <p:cNvPr id="1048740" name="Rectangle 8"/>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741" name="Rectangle 9"/>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742" name="Rectangle 10"/>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743" name="Rectangle 11"/>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744" name="Straight Connector 12"/>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8745" name="Straight Connector 13"/>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8746" name="Straight Connector 14"/>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8747"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8748" name="Straight Connector 16"/>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8749" name="Rectangle 17"/>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750" name="Oval 18"/>
          <p:cNvSpPr/>
          <p:nvPr/>
        </p:nvSpPr>
        <p:spPr bwMode="auto">
          <a:xfrm>
            <a:off x="609600" y="3429000"/>
            <a:ext cx="12954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751" name="Oval 19"/>
          <p:cNvSpPr/>
          <p:nvPr/>
        </p:nvSpPr>
        <p:spPr bwMode="auto">
          <a:xfrm>
            <a:off x="1324704"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752" name="Oval 20"/>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753" name="Oval 21"/>
          <p:cNvSpPr/>
          <p:nvPr/>
        </p:nvSpPr>
        <p:spPr bwMode="auto">
          <a:xfrm>
            <a:off x="1664208" y="5791200"/>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754" name="Oval 22"/>
          <p:cNvSpPr/>
          <p:nvPr/>
        </p:nvSpPr>
        <p:spPr bwMode="auto">
          <a:xfrm>
            <a:off x="1879040" y="4479888"/>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755" name="Straight Connector 25"/>
          <p:cNvSpPr>
            <a:spLocks noChangeShapeType="1"/>
          </p:cNvSpPr>
          <p:nvPr/>
        </p:nvSpPr>
        <p:spPr bwMode="auto">
          <a:xfrm>
            <a:off x="9097944"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8756" name="Slide Number Placeholder 5"/>
          <p:cNvSpPr>
            <a:spLocks noGrp="1"/>
          </p:cNvSpPr>
          <p:nvPr>
            <p:ph type="sldNum" sz="quarter" idx="12"/>
          </p:nvPr>
        </p:nvSpPr>
        <p:spPr bwMode="auto">
          <a:xfrm>
            <a:off x="1340616"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8" name=""/>
        <p:cNvGrpSpPr/>
        <p:nvPr/>
      </p:nvGrpSpPr>
      <p:grpSpPr>
        <a:xfrm>
          <a:off x="0" y="0"/>
          <a:ext cx="0" cy="0"/>
          <a:chOff x="0" y="0"/>
          <a:chExt cx="0" cy="0"/>
        </a:xfrm>
      </p:grpSpPr>
      <p:sp>
        <p:nvSpPr>
          <p:cNvPr id="1048697" name="Title 1"/>
          <p:cNvSpPr>
            <a:spLocks noGrp="1"/>
          </p:cNvSpPr>
          <p:nvPr>
            <p:ph type="title"/>
          </p:nvPr>
        </p:nvSpPr>
        <p:spPr/>
        <p:txBody>
          <a:bodyPr/>
          <a:p>
            <a:r>
              <a:rPr kumimoji="0" lang="en-US" smtClean="0"/>
              <a:t>Click to edit Master title style</a:t>
            </a:r>
            <a:endParaRPr kumimoji="0" lang="en-US"/>
          </a:p>
        </p:txBody>
      </p:sp>
      <p:sp>
        <p:nvSpPr>
          <p:cNvPr id="1048698" name="Date Placeholder 4"/>
          <p:cNvSpPr>
            <a:spLocks noGrp="1"/>
          </p:cNvSpPr>
          <p:nvPr>
            <p:ph type="dt" sz="half" idx="10"/>
          </p:nvPr>
        </p:nvSpPr>
        <p:spPr/>
        <p:txBody>
          <a:bodyPr/>
          <a:p>
            <a:fld id="{20DF1469-91EE-4566-B6F3-5526569A9D0C}" type="datetimeFigureOut">
              <a:rPr lang="en-US" smtClean="0">
                <a:solidFill>
                  <a:srgbClr val="575F6D"/>
                </a:solidFill>
              </a:rPr>
              <a:t>7/24/2018</a:t>
            </a:fld>
            <a:endParaRPr lang="en-US">
              <a:solidFill>
                <a:srgbClr val="575F6D"/>
              </a:solidFill>
            </a:endParaRPr>
          </a:p>
        </p:txBody>
      </p:sp>
      <p:sp>
        <p:nvSpPr>
          <p:cNvPr id="1048699" name="Footer Placeholder 5"/>
          <p:cNvSpPr>
            <a:spLocks noGrp="1"/>
          </p:cNvSpPr>
          <p:nvPr>
            <p:ph type="ftr" sz="quarter" idx="11"/>
          </p:nvPr>
        </p:nvSpPr>
        <p:spPr/>
        <p:txBody>
          <a:bodyPr/>
          <a:p>
            <a:endParaRPr lang="en-US">
              <a:solidFill>
                <a:srgbClr val="575F6D"/>
              </a:solidFill>
            </a:endParaRPr>
          </a:p>
        </p:txBody>
      </p:sp>
      <p:sp>
        <p:nvSpPr>
          <p:cNvPr id="1048700" name="Slide Number Placeholder 6"/>
          <p:cNvSpPr>
            <a:spLocks noGrp="1"/>
          </p:cNvSpPr>
          <p:nvPr>
            <p:ph type="sldNum" sz="quarter" idx="12"/>
          </p:nvPr>
        </p:nvSpPr>
        <p:spPr/>
        <p:txBody>
          <a:bodyPr/>
          <a:p>
            <a:fld id="{7FBD606D-FBCD-4AA4-B4E7-63FA4CABD2B9}" type="slidenum">
              <a:rPr lang="en-US" smtClean="0"/>
              <a:t>‹#›</a:t>
            </a:fld>
            <a:endParaRPr lang="en-US"/>
          </a:p>
        </p:txBody>
      </p:sp>
      <p:sp>
        <p:nvSpPr>
          <p:cNvPr id="1048701" name="Content Placeholder 8"/>
          <p:cNvSpPr>
            <a:spLocks noGrp="1"/>
          </p:cNvSpPr>
          <p:nvPr>
            <p:ph sz="quarter" idx="1"/>
          </p:nvPr>
        </p:nvSpPr>
        <p:spPr>
          <a:xfrm>
            <a:off x="457200"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02" name="Content Placeholder 10"/>
          <p:cNvSpPr>
            <a:spLocks noGrp="1"/>
          </p:cNvSpPr>
          <p:nvPr>
            <p:ph sz="quarter" idx="2"/>
          </p:nvPr>
        </p:nvSpPr>
        <p:spPr>
          <a:xfrm>
            <a:off x="4270248"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9" name=""/>
        <p:cNvGrpSpPr/>
        <p:nvPr/>
      </p:nvGrpSpPr>
      <p:grpSpPr>
        <a:xfrm>
          <a:off x="0" y="0"/>
          <a:ext cx="0" cy="0"/>
          <a:chOff x="0" y="0"/>
          <a:chExt cx="0" cy="0"/>
        </a:xfrm>
      </p:grpSpPr>
      <p:sp>
        <p:nvSpPr>
          <p:cNvPr id="1048703" name="Title 1"/>
          <p:cNvSpPr>
            <a:spLocks noGrp="1"/>
          </p:cNvSpPr>
          <p:nvPr>
            <p:ph type="title"/>
          </p:nvPr>
        </p:nvSpPr>
        <p:spPr>
          <a:xfrm>
            <a:off x="457200" y="273050"/>
            <a:ext cx="7543800" cy="1143000"/>
          </a:xfrm>
        </p:spPr>
        <p:txBody>
          <a:bodyPr anchor="b"/>
          <a:p>
            <a:r>
              <a:rPr kumimoji="0" lang="en-US" smtClean="0"/>
              <a:t>Click to edit Master title style</a:t>
            </a:r>
            <a:endParaRPr kumimoji="0" lang="en-US"/>
          </a:p>
        </p:txBody>
      </p:sp>
      <p:sp>
        <p:nvSpPr>
          <p:cNvPr id="1048704" name="Date Placeholder 6"/>
          <p:cNvSpPr>
            <a:spLocks noGrp="1"/>
          </p:cNvSpPr>
          <p:nvPr>
            <p:ph type="dt" sz="half" idx="10"/>
          </p:nvPr>
        </p:nvSpPr>
        <p:spPr/>
        <p:txBody>
          <a:bodyPr/>
          <a:p>
            <a:fld id="{20DF1469-91EE-4566-B6F3-5526569A9D0C}" type="datetimeFigureOut">
              <a:rPr lang="en-US" smtClean="0">
                <a:solidFill>
                  <a:srgbClr val="575F6D"/>
                </a:solidFill>
              </a:rPr>
              <a:t>7/24/2018</a:t>
            </a:fld>
            <a:endParaRPr lang="en-US">
              <a:solidFill>
                <a:srgbClr val="575F6D"/>
              </a:solidFill>
            </a:endParaRPr>
          </a:p>
        </p:txBody>
      </p:sp>
      <p:sp>
        <p:nvSpPr>
          <p:cNvPr id="1048705" name="Footer Placeholder 7"/>
          <p:cNvSpPr>
            <a:spLocks noGrp="1"/>
          </p:cNvSpPr>
          <p:nvPr>
            <p:ph type="ftr" sz="quarter" idx="11"/>
          </p:nvPr>
        </p:nvSpPr>
        <p:spPr/>
        <p:txBody>
          <a:bodyPr/>
          <a:p>
            <a:endParaRPr lang="en-US">
              <a:solidFill>
                <a:srgbClr val="575F6D"/>
              </a:solidFill>
            </a:endParaRPr>
          </a:p>
        </p:txBody>
      </p:sp>
      <p:sp>
        <p:nvSpPr>
          <p:cNvPr id="1048706" name="Slide Number Placeholder 8"/>
          <p:cNvSpPr>
            <a:spLocks noGrp="1"/>
          </p:cNvSpPr>
          <p:nvPr>
            <p:ph type="sldNum" sz="quarter" idx="12"/>
          </p:nvPr>
        </p:nvSpPr>
        <p:spPr/>
        <p:txBody>
          <a:bodyPr/>
          <a:p>
            <a:fld id="{7FBD606D-FBCD-4AA4-B4E7-63FA4CABD2B9}" type="slidenum">
              <a:rPr lang="en-US" smtClean="0"/>
              <a:t>‹#›</a:t>
            </a:fld>
            <a:endParaRPr lang="en-US"/>
          </a:p>
        </p:txBody>
      </p:sp>
      <p:sp>
        <p:nvSpPr>
          <p:cNvPr id="1048707" name="Content Placeholder 10"/>
          <p:cNvSpPr>
            <a:spLocks noGrp="1"/>
          </p:cNvSpPr>
          <p:nvPr>
            <p:ph sz="quarter" idx="2"/>
          </p:nvPr>
        </p:nvSpPr>
        <p:spPr>
          <a:xfrm>
            <a:off x="457200"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08" name="Content Placeholder 12"/>
          <p:cNvSpPr>
            <a:spLocks noGrp="1"/>
          </p:cNvSpPr>
          <p:nvPr>
            <p:ph sz="quarter" idx="4"/>
          </p:nvPr>
        </p:nvSpPr>
        <p:spPr>
          <a:xfrm>
            <a:off x="4371975"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09"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48710"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10" name=""/>
        <p:cNvGrpSpPr/>
        <p:nvPr/>
      </p:nvGrpSpPr>
      <p:grpSpPr>
        <a:xfrm>
          <a:off x="0" y="0"/>
          <a:ext cx="0" cy="0"/>
          <a:chOff x="0" y="0"/>
          <a:chExt cx="0" cy="0"/>
        </a:xfrm>
      </p:grpSpPr>
      <p:sp>
        <p:nvSpPr>
          <p:cNvPr id="1048711" name="Title 1"/>
          <p:cNvSpPr>
            <a:spLocks noGrp="1"/>
          </p:cNvSpPr>
          <p:nvPr>
            <p:ph type="title"/>
          </p:nvPr>
        </p:nvSpPr>
        <p:spPr/>
        <p:txBody>
          <a:bodyPr/>
          <a:p>
            <a:r>
              <a:rPr kumimoji="0" lang="en-US" smtClean="0"/>
              <a:t>Click to edit Master title style</a:t>
            </a:r>
            <a:endParaRPr kumimoji="0" lang="en-US"/>
          </a:p>
        </p:txBody>
      </p:sp>
      <p:sp>
        <p:nvSpPr>
          <p:cNvPr id="1048712" name="Date Placeholder 5"/>
          <p:cNvSpPr>
            <a:spLocks noGrp="1"/>
          </p:cNvSpPr>
          <p:nvPr>
            <p:ph type="dt" sz="half" idx="10"/>
          </p:nvPr>
        </p:nvSpPr>
        <p:spPr/>
        <p:txBody>
          <a:bodyPr rtlCol="0"/>
          <a:p>
            <a:fld id="{20DF1469-91EE-4566-B6F3-5526569A9D0C}" type="datetimeFigureOut">
              <a:rPr lang="en-US" smtClean="0">
                <a:solidFill>
                  <a:srgbClr val="575F6D"/>
                </a:solidFill>
              </a:rPr>
              <a:t>7/24/2018</a:t>
            </a:fld>
            <a:endParaRPr lang="en-US">
              <a:solidFill>
                <a:srgbClr val="575F6D"/>
              </a:solidFill>
            </a:endParaRPr>
          </a:p>
        </p:txBody>
      </p:sp>
      <p:sp>
        <p:nvSpPr>
          <p:cNvPr id="1048713" name="Slide Number Placeholder 6"/>
          <p:cNvSpPr>
            <a:spLocks noGrp="1"/>
          </p:cNvSpPr>
          <p:nvPr>
            <p:ph type="sldNum" sz="quarter" idx="11"/>
          </p:nvPr>
        </p:nvSpPr>
        <p:spPr/>
        <p:txBody>
          <a:bodyPr rtlCol="0"/>
          <a:p>
            <a:fld id="{7FBD606D-FBCD-4AA4-B4E7-63FA4CABD2B9}" type="slidenum">
              <a:rPr lang="en-US" smtClean="0"/>
              <a:t>‹#›</a:t>
            </a:fld>
            <a:endParaRPr lang="en-US"/>
          </a:p>
        </p:txBody>
      </p:sp>
      <p:sp>
        <p:nvSpPr>
          <p:cNvPr id="1048714" name="Footer Placeholder 7"/>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12" name=""/>
        <p:cNvGrpSpPr/>
        <p:nvPr/>
      </p:nvGrpSpPr>
      <p:grpSpPr>
        <a:xfrm>
          <a:off x="0" y="0"/>
          <a:ext cx="0" cy="0"/>
          <a:chOff x="0" y="0"/>
          <a:chExt cx="0" cy="0"/>
        </a:xfrm>
      </p:grpSpPr>
      <p:sp>
        <p:nvSpPr>
          <p:cNvPr id="1048720" name="Date Placeholder 1"/>
          <p:cNvSpPr>
            <a:spLocks noGrp="1"/>
          </p:cNvSpPr>
          <p:nvPr>
            <p:ph type="dt" sz="half" idx="10"/>
          </p:nvPr>
        </p:nvSpPr>
        <p:spPr/>
        <p:txBody>
          <a:bodyPr/>
          <a:p>
            <a:fld id="{20DF1469-91EE-4566-B6F3-5526569A9D0C}" type="datetimeFigureOut">
              <a:rPr lang="en-US" smtClean="0">
                <a:solidFill>
                  <a:srgbClr val="575F6D"/>
                </a:solidFill>
              </a:rPr>
              <a:t>7/24/2018</a:t>
            </a:fld>
            <a:endParaRPr lang="en-US">
              <a:solidFill>
                <a:srgbClr val="575F6D"/>
              </a:solidFill>
            </a:endParaRPr>
          </a:p>
        </p:txBody>
      </p:sp>
      <p:sp>
        <p:nvSpPr>
          <p:cNvPr id="1048721" name="Footer Placeholder 2"/>
          <p:cNvSpPr>
            <a:spLocks noGrp="1"/>
          </p:cNvSpPr>
          <p:nvPr>
            <p:ph type="ftr" sz="quarter" idx="11"/>
          </p:nvPr>
        </p:nvSpPr>
        <p:spPr/>
        <p:txBody>
          <a:bodyPr/>
          <a:p>
            <a:endParaRPr lang="en-US">
              <a:solidFill>
                <a:srgbClr val="575F6D"/>
              </a:solidFill>
            </a:endParaRPr>
          </a:p>
        </p:txBody>
      </p:sp>
      <p:sp>
        <p:nvSpPr>
          <p:cNvPr id="1048722" name="Slide Number Placeholder 3"/>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116" name=""/>
        <p:cNvGrpSpPr/>
        <p:nvPr/>
      </p:nvGrpSpPr>
      <p:grpSpPr>
        <a:xfrm>
          <a:off x="0" y="0"/>
          <a:ext cx="0" cy="0"/>
          <a:chOff x="0" y="0"/>
          <a:chExt cx="0" cy="0"/>
        </a:xfrm>
      </p:grpSpPr>
      <p:sp>
        <p:nvSpPr>
          <p:cNvPr id="1048762" name="Straight Connector 9"/>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763" name="Title 1"/>
          <p:cNvSpPr>
            <a:spLocks noGrp="1"/>
          </p:cNvSpPr>
          <p:nvPr>
            <p:ph type="title"/>
          </p:nvPr>
        </p:nvSpPr>
        <p:spPr>
          <a:xfrm rot="5400000">
            <a:off x="3371850" y="3200400"/>
            <a:ext cx="6309360" cy="457200"/>
          </a:xfrm>
        </p:spPr>
        <p:txBody>
          <a:bodyPr anchor="b"/>
          <a:lstStyle>
            <a:lvl1pPr algn="l">
              <a:buNone/>
              <a:defRPr baseline="0" b="1" cap="small" sz="2000"/>
            </a:lvl1pPr>
          </a:lstStyle>
          <a:p>
            <a:r>
              <a:rPr kumimoji="0" lang="en-US" smtClean="0"/>
              <a:t>Click to edit Master title style</a:t>
            </a:r>
            <a:endParaRPr kumimoji="0" lang="en-US"/>
          </a:p>
        </p:txBody>
      </p:sp>
      <p:sp>
        <p:nvSpPr>
          <p:cNvPr id="1048764" name="Text Placeholder 2"/>
          <p:cNvSpPr>
            <a:spLocks noGrp="1"/>
          </p:cNvSpPr>
          <p:nvPr>
            <p:ph type="body" idx="2"/>
          </p:nvPr>
        </p:nvSpPr>
        <p:spPr>
          <a:xfrm>
            <a:off x="6812280" y="274320"/>
            <a:ext cx="1527048"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765" name="Straight Connector 7"/>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766" name="Straight Connector 8"/>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767" name="Straight Connector 10"/>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768" name="Rectangle 11"/>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769" name="Straight Connector 12"/>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770" name="Oval 13"/>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771" name="Content Placeholder 17"/>
          <p:cNvSpPr>
            <a:spLocks noGrp="1"/>
          </p:cNvSpPr>
          <p:nvPr>
            <p:ph sz="quarter" idx="1"/>
          </p:nvPr>
        </p:nvSpPr>
        <p:spPr>
          <a:xfrm>
            <a:off x="304800" y="274320"/>
            <a:ext cx="56388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72" name="Date Placeholder 20"/>
          <p:cNvSpPr>
            <a:spLocks noGrp="1"/>
          </p:cNvSpPr>
          <p:nvPr>
            <p:ph type="dt" sz="half" idx="14"/>
          </p:nvPr>
        </p:nvSpPr>
        <p:spPr/>
        <p:txBody>
          <a:bodyPr rtlCol="0"/>
          <a:p>
            <a:fld id="{20DF1469-91EE-4566-B6F3-5526569A9D0C}" type="datetimeFigureOut">
              <a:rPr lang="en-US" smtClean="0">
                <a:solidFill>
                  <a:srgbClr val="575F6D"/>
                </a:solidFill>
              </a:rPr>
              <a:t>7/24/2018</a:t>
            </a:fld>
            <a:endParaRPr lang="en-US">
              <a:solidFill>
                <a:srgbClr val="575F6D"/>
              </a:solidFill>
            </a:endParaRPr>
          </a:p>
        </p:txBody>
      </p:sp>
      <p:sp>
        <p:nvSpPr>
          <p:cNvPr id="1048773" name="Slide Number Placeholder 21"/>
          <p:cNvSpPr>
            <a:spLocks noGrp="1"/>
          </p:cNvSpPr>
          <p:nvPr>
            <p:ph type="sldNum" sz="quarter" idx="15"/>
          </p:nvPr>
        </p:nvSpPr>
        <p:spPr/>
        <p:txBody>
          <a:bodyPr rtlCol="0"/>
          <a:p>
            <a:fld id="{7FBD606D-FBCD-4AA4-B4E7-63FA4CABD2B9}" type="slidenum">
              <a:rPr lang="en-US" smtClean="0"/>
              <a:t>‹#›</a:t>
            </a:fld>
            <a:endParaRPr lang="en-US"/>
          </a:p>
        </p:txBody>
      </p:sp>
      <p:sp>
        <p:nvSpPr>
          <p:cNvPr id="1048774" name="Footer Placeholder 22"/>
          <p:cNvSpPr>
            <a:spLocks noGrp="1"/>
          </p:cNvSpPr>
          <p:nvPr>
            <p:ph type="ftr" sz="quarter" idx="16"/>
          </p:nvPr>
        </p:nvSpPr>
        <p:spPr/>
        <p:txBody>
          <a:bodyPr rtlCol="0"/>
          <a:p>
            <a:endParaRPr lang="en-US">
              <a:solidFill>
                <a:srgbClr val="575F6D"/>
              </a:solidFill>
            </a:endParaRPr>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113" name=""/>
        <p:cNvGrpSpPr/>
        <p:nvPr/>
      </p:nvGrpSpPr>
      <p:grpSpPr>
        <a:xfrm>
          <a:off x="0" y="0"/>
          <a:ext cx="0" cy="0"/>
          <a:chOff x="0" y="0"/>
          <a:chExt cx="0" cy="0"/>
        </a:xfrm>
      </p:grpSpPr>
      <p:sp>
        <p:nvSpPr>
          <p:cNvPr id="1048723" name="Straight Connector 8"/>
          <p:cNvSpPr>
            <a:spLocks noChangeShapeType="1"/>
          </p:cNvSpPr>
          <p:nvPr/>
        </p:nvSpPr>
        <p:spPr bwMode="auto">
          <a:xfrm>
            <a:off x="8763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724" name="Oval 12"/>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725" name="Title 1"/>
          <p:cNvSpPr>
            <a:spLocks noGrp="1"/>
          </p:cNvSpPr>
          <p:nvPr>
            <p:ph type="title"/>
          </p:nvPr>
        </p:nvSpPr>
        <p:spPr>
          <a:xfrm rot="5400000">
            <a:off x="3350133" y="3200400"/>
            <a:ext cx="6309360" cy="457200"/>
          </a:xfrm>
        </p:spPr>
        <p:txBody>
          <a:bodyPr anchor="b"/>
          <a:lstStyle>
            <a:lvl1pPr algn="l">
              <a:buNone/>
              <a:defRPr b="1" sz="2000"/>
            </a:lvl1pPr>
          </a:lstStyle>
          <a:p>
            <a:r>
              <a:rPr kumimoji="0" lang="en-US" smtClean="0"/>
              <a:t>Click to edit Master title style</a:t>
            </a:r>
            <a:endParaRPr kumimoji="0" lang="en-US"/>
          </a:p>
        </p:txBody>
      </p:sp>
      <p:sp>
        <p:nvSpPr>
          <p:cNvPr id="1048726"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48727" name="Text Placeholder 3"/>
          <p:cNvSpPr>
            <a:spLocks noGrp="1"/>
          </p:cNvSpPr>
          <p:nvPr>
            <p:ph type="body" sz="half" idx="2"/>
          </p:nvPr>
        </p:nvSpPr>
        <p:spPr>
          <a:xfrm>
            <a:off x="6765798" y="264795"/>
            <a:ext cx="1524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728" name="Straight Connector 9"/>
          <p:cNvSpPr>
            <a:spLocks noChangeShapeType="1"/>
          </p:cNvSpPr>
          <p:nvPr/>
        </p:nvSpPr>
        <p:spPr bwMode="auto">
          <a:xfrm>
            <a:off x="89916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729" name="Rectangle 10"/>
          <p:cNvSpPr/>
          <p:nvPr/>
        </p:nvSpPr>
        <p:spPr bwMode="auto">
          <a:xfrm>
            <a:off x="8839200" y="0"/>
            <a:ext cx="3048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730" name="Straight Connector 11"/>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731" name="Straight Connector 18"/>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732" name="Straight Connector 19"/>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733" name="Date Placeholder 16"/>
          <p:cNvSpPr>
            <a:spLocks noGrp="1"/>
          </p:cNvSpPr>
          <p:nvPr>
            <p:ph type="dt" sz="half" idx="10"/>
          </p:nvPr>
        </p:nvSpPr>
        <p:spPr/>
        <p:txBody>
          <a:bodyPr rtlCol="0"/>
          <a:p>
            <a:fld id="{20DF1469-91EE-4566-B6F3-5526569A9D0C}" type="datetimeFigureOut">
              <a:rPr lang="en-US" smtClean="0">
                <a:solidFill>
                  <a:srgbClr val="575F6D"/>
                </a:solidFill>
              </a:rPr>
              <a:t>7/24/2018</a:t>
            </a:fld>
            <a:endParaRPr lang="en-US">
              <a:solidFill>
                <a:srgbClr val="575F6D"/>
              </a:solidFill>
            </a:endParaRPr>
          </a:p>
        </p:txBody>
      </p:sp>
      <p:sp>
        <p:nvSpPr>
          <p:cNvPr id="1048734" name="Slide Number Placeholder 17"/>
          <p:cNvSpPr>
            <a:spLocks noGrp="1"/>
          </p:cNvSpPr>
          <p:nvPr>
            <p:ph type="sldNum" sz="quarter" idx="11"/>
          </p:nvPr>
        </p:nvSpPr>
        <p:spPr/>
        <p:txBody>
          <a:bodyPr rtlCol="0"/>
          <a:p>
            <a:fld id="{7FBD606D-FBCD-4AA4-B4E7-63FA4CABD2B9}" type="slidenum">
              <a:rPr lang="en-US" smtClean="0"/>
              <a:t>‹#›</a:t>
            </a:fld>
            <a:endParaRPr lang="en-US"/>
          </a:p>
        </p:txBody>
      </p:sp>
      <p:sp>
        <p:nvSpPr>
          <p:cNvPr id="1048735" name="Footer Placeholder 20"/>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62" name=""/>
        <p:cNvGrpSpPr/>
        <p:nvPr/>
      </p:nvGrpSpPr>
      <p:grpSpPr>
        <a:xfrm>
          <a:off x="0" y="0"/>
          <a:ext cx="0" cy="0"/>
          <a:chOff x="0" y="0"/>
          <a:chExt cx="0" cy="0"/>
        </a:xfrm>
      </p:grpSpPr>
      <p:sp>
        <p:nvSpPr>
          <p:cNvPr id="1048617" name="Straight Connector 15"/>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618" name="Title Placeholder 21"/>
          <p:cNvSpPr>
            <a:spLocks noGrp="1"/>
          </p:cNvSpPr>
          <p:nvPr>
            <p:ph type="title"/>
          </p:nvPr>
        </p:nvSpPr>
        <p:spPr>
          <a:xfrm>
            <a:off x="457200" y="274638"/>
            <a:ext cx="7467600" cy="1143000"/>
          </a:xfrm>
          <a:prstGeom prst="rect"/>
        </p:spPr>
        <p:txBody>
          <a:bodyPr anchor="b" vert="horz">
            <a:normAutofit/>
          </a:bodyPr>
          <a:p>
            <a:r>
              <a:rPr kumimoji="0" lang="en-US" smtClean="0"/>
              <a:t>Click to edit Master title style</a:t>
            </a:r>
            <a:endParaRPr kumimoji="0" lang="en-US"/>
          </a:p>
        </p:txBody>
      </p:sp>
      <p:sp>
        <p:nvSpPr>
          <p:cNvPr id="1048619" name="Text Placeholder 12"/>
          <p:cNvSpPr>
            <a:spLocks noGrp="1"/>
          </p:cNvSpPr>
          <p:nvPr>
            <p:ph type="body" idx="1"/>
          </p:nvPr>
        </p:nvSpPr>
        <p:spPr>
          <a:xfrm>
            <a:off x="457200" y="1600200"/>
            <a:ext cx="74676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620" name="Date Placeholder 13"/>
          <p:cNvSpPr>
            <a:spLocks noGrp="1"/>
          </p:cNvSpPr>
          <p:nvPr>
            <p:ph type="dt" sz="half" idx="2"/>
          </p:nvPr>
        </p:nvSpPr>
        <p:spPr>
          <a:xfrm rot="5400000">
            <a:off x="7589520" y="1081851"/>
            <a:ext cx="2011680" cy="384048"/>
          </a:xfrm>
          <a:prstGeom prst="rect"/>
        </p:spPr>
        <p:txBody>
          <a:bodyPr anchor="ctr" anchorCtr="0" vert="horz"/>
          <a:lstStyle>
            <a:lvl1pPr algn="r" eaLnBrk="1" hangingPunct="1" latinLnBrk="0">
              <a:defRPr sz="1200" kumimoji="0">
                <a:solidFill>
                  <a:schemeClr val="tx2"/>
                </a:solidFill>
              </a:defRPr>
            </a:lvl1pPr>
          </a:lstStyle>
          <a:p>
            <a:fld id="{20DF1469-91EE-4566-B6F3-5526569A9D0C}" type="datetimeFigureOut">
              <a:rPr lang="en-US" smtClean="0">
                <a:solidFill>
                  <a:srgbClr val="575F6D"/>
                </a:solidFill>
              </a:rPr>
              <a:t>7/24/2018</a:t>
            </a:fld>
            <a:endParaRPr lang="en-US">
              <a:solidFill>
                <a:srgbClr val="575F6D"/>
              </a:solidFill>
            </a:endParaRPr>
          </a:p>
        </p:txBody>
      </p:sp>
      <p:sp>
        <p:nvSpPr>
          <p:cNvPr id="1048621" name="Footer Placeholder 2"/>
          <p:cNvSpPr>
            <a:spLocks noGrp="1"/>
          </p:cNvSpPr>
          <p:nvPr>
            <p:ph type="ftr" sz="quarter" idx="3"/>
          </p:nvPr>
        </p:nvSpPr>
        <p:spPr>
          <a:xfrm rot="5400000">
            <a:off x="6990186" y="3737240"/>
            <a:ext cx="3200400" cy="365760"/>
          </a:xfrm>
          <a:prstGeom prst="rect"/>
        </p:spPr>
        <p:txBody>
          <a:bodyPr anchor="ctr" anchorCtr="0" vert="horz"/>
          <a:lstStyle>
            <a:lvl1pPr algn="l" eaLnBrk="1" hangingPunct="1" latinLnBrk="0">
              <a:defRPr sz="1200" kumimoji="0">
                <a:solidFill>
                  <a:schemeClr val="tx2"/>
                </a:solidFill>
              </a:defRPr>
            </a:lvl1pPr>
          </a:lstStyle>
          <a:p>
            <a:endParaRPr lang="en-US">
              <a:solidFill>
                <a:srgbClr val="575F6D"/>
              </a:solidFill>
            </a:endParaRPr>
          </a:p>
        </p:txBody>
      </p:sp>
      <p:sp>
        <p:nvSpPr>
          <p:cNvPr id="1048622" name="Straight Connector 6"/>
          <p:cNvSpPr>
            <a:spLocks noChangeShapeType="1"/>
          </p:cNvSpPr>
          <p:nvPr/>
        </p:nvSpPr>
        <p:spPr bwMode="auto">
          <a:xfrm>
            <a:off x="762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23" name="Straight Connector 8"/>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24" name="Rectangle 9"/>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625" name="Straight Connector 10"/>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26" name="Oval 11"/>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27" name="Slide Number Placeholder 22"/>
          <p:cNvSpPr>
            <a:spLocks noGrp="1"/>
          </p:cNvSpPr>
          <p:nvPr>
            <p:ph type="sldNum" sz="quarter" idx="4"/>
          </p:nvPr>
        </p:nvSpPr>
        <p:spPr>
          <a:xfrm>
            <a:off x="8129016" y="5734050"/>
            <a:ext cx="609600" cy="521208"/>
          </a:xfrm>
          <a:prstGeom prst="rect"/>
        </p:spPr>
        <p:txBody>
          <a:bodyPr anchor="ctr" vert="horz"/>
          <a:lstStyle>
            <a:lvl1pPr algn="ctr" eaLnBrk="1" hangingPunct="1" latinLnBrk="0">
              <a:defRPr b="1" sz="1400" kumimoji="0">
                <a:solidFill>
                  <a:srgbClr val="FFFFFF"/>
                </a:solidFill>
              </a:defRPr>
            </a:lvl1pPr>
          </a:lstStyle>
          <a:p>
            <a:fld id="{7FBD606D-FBCD-4AA4-B4E7-63FA4CABD2B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32" name=""/>
        <p:cNvGrpSpPr/>
        <p:nvPr/>
      </p:nvGrpSpPr>
      <p:grpSpPr>
        <a:xfrm>
          <a:off x="0" y="0"/>
          <a:ext cx="0" cy="0"/>
          <a:chOff x="0" y="0"/>
          <a:chExt cx="0" cy="0"/>
        </a:xfrm>
      </p:grpSpPr>
      <p:sp>
        <p:nvSpPr>
          <p:cNvPr id="1048576" name="Straight Connector 15"/>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577" name="Title Placeholder 21"/>
          <p:cNvSpPr>
            <a:spLocks noGrp="1"/>
          </p:cNvSpPr>
          <p:nvPr>
            <p:ph type="title"/>
          </p:nvPr>
        </p:nvSpPr>
        <p:spPr>
          <a:xfrm>
            <a:off x="457200" y="274638"/>
            <a:ext cx="7467600" cy="1143000"/>
          </a:xfrm>
          <a:prstGeom prst="rect"/>
        </p:spPr>
        <p:txBody>
          <a:bodyPr anchor="b" vert="horz">
            <a:normAutofit/>
          </a:bodyPr>
          <a:p>
            <a:r>
              <a:rPr kumimoji="0" lang="en-US" smtClean="0"/>
              <a:t>Click to edit Master title style</a:t>
            </a:r>
            <a:endParaRPr kumimoji="0" lang="en-US"/>
          </a:p>
        </p:txBody>
      </p:sp>
      <p:sp>
        <p:nvSpPr>
          <p:cNvPr id="1048578" name="Text Placeholder 12"/>
          <p:cNvSpPr>
            <a:spLocks noGrp="1"/>
          </p:cNvSpPr>
          <p:nvPr>
            <p:ph type="body" idx="1"/>
          </p:nvPr>
        </p:nvSpPr>
        <p:spPr>
          <a:xfrm>
            <a:off x="457200" y="1600200"/>
            <a:ext cx="74676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9" name="Date Placeholder 13"/>
          <p:cNvSpPr>
            <a:spLocks noGrp="1"/>
          </p:cNvSpPr>
          <p:nvPr>
            <p:ph type="dt" sz="half" idx="2"/>
          </p:nvPr>
        </p:nvSpPr>
        <p:spPr>
          <a:xfrm rot="5400000">
            <a:off x="7589520" y="1081851"/>
            <a:ext cx="2011680" cy="384048"/>
          </a:xfrm>
          <a:prstGeom prst="rect"/>
        </p:spPr>
        <p:txBody>
          <a:bodyPr anchor="ctr" anchorCtr="0" vert="horz"/>
          <a:lstStyle>
            <a:lvl1pPr algn="r" eaLnBrk="1" hangingPunct="1" latinLnBrk="0">
              <a:defRPr sz="1200" kumimoji="0">
                <a:solidFill>
                  <a:schemeClr val="tx2"/>
                </a:solidFill>
              </a:defRPr>
            </a:lvl1pPr>
          </a:lstStyle>
          <a:p>
            <a:fld id="{20DF1469-91EE-4566-B6F3-5526569A9D0C}" type="datetimeFigureOut">
              <a:rPr lang="en-US" smtClean="0">
                <a:solidFill>
                  <a:srgbClr val="575F6D"/>
                </a:solidFill>
              </a:rPr>
              <a:t>7/24/2018</a:t>
            </a:fld>
            <a:endParaRPr lang="en-US">
              <a:solidFill>
                <a:srgbClr val="575F6D"/>
              </a:solidFill>
            </a:endParaRPr>
          </a:p>
        </p:txBody>
      </p:sp>
      <p:sp>
        <p:nvSpPr>
          <p:cNvPr id="1048580" name="Footer Placeholder 2"/>
          <p:cNvSpPr>
            <a:spLocks noGrp="1"/>
          </p:cNvSpPr>
          <p:nvPr>
            <p:ph type="ftr" sz="quarter" idx="3"/>
          </p:nvPr>
        </p:nvSpPr>
        <p:spPr>
          <a:xfrm rot="5400000">
            <a:off x="6990186" y="3737240"/>
            <a:ext cx="3200400" cy="365760"/>
          </a:xfrm>
          <a:prstGeom prst="rect"/>
        </p:spPr>
        <p:txBody>
          <a:bodyPr anchor="ctr" anchorCtr="0" vert="horz"/>
          <a:lstStyle>
            <a:lvl1pPr algn="l" eaLnBrk="1" hangingPunct="1" latinLnBrk="0">
              <a:defRPr sz="1200" kumimoji="0">
                <a:solidFill>
                  <a:schemeClr val="tx2"/>
                </a:solidFill>
              </a:defRPr>
            </a:lvl1pPr>
          </a:lstStyle>
          <a:p>
            <a:endParaRPr lang="en-US">
              <a:solidFill>
                <a:srgbClr val="575F6D"/>
              </a:solidFill>
            </a:endParaRPr>
          </a:p>
        </p:txBody>
      </p:sp>
      <p:sp>
        <p:nvSpPr>
          <p:cNvPr id="1048581" name="Straight Connector 6"/>
          <p:cNvSpPr>
            <a:spLocks noChangeShapeType="1"/>
          </p:cNvSpPr>
          <p:nvPr/>
        </p:nvSpPr>
        <p:spPr bwMode="auto">
          <a:xfrm>
            <a:off x="762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582" name="Straight Connector 8"/>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583" name="Rectangle 9"/>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584" name="Straight Connector 10"/>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585" name="Oval 11"/>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586" name="Slide Number Placeholder 22"/>
          <p:cNvSpPr>
            <a:spLocks noGrp="1"/>
          </p:cNvSpPr>
          <p:nvPr>
            <p:ph type="sldNum" sz="quarter" idx="4"/>
          </p:nvPr>
        </p:nvSpPr>
        <p:spPr>
          <a:xfrm>
            <a:off x="8129016" y="5734050"/>
            <a:ext cx="609600" cy="521208"/>
          </a:xfrm>
          <a:prstGeom prst="rect"/>
        </p:spPr>
        <p:txBody>
          <a:bodyPr anchor="ctr" vert="horz"/>
          <a:lstStyle>
            <a:lvl1pPr algn="ctr" eaLnBrk="1" hangingPunct="1" latinLnBrk="0">
              <a:defRPr b="1" sz="1400" kumimoji="0">
                <a:solidFill>
                  <a:srgbClr val="FFFFFF"/>
                </a:solidFill>
              </a:defRPr>
            </a:lvl1pPr>
          </a:lstStyle>
          <a:p>
            <a:fld id="{7FBD606D-FBCD-4AA4-B4E7-63FA4CABD2B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 Id="rId3"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49" name="Title 1"/>
          <p:cNvSpPr>
            <a:spLocks noGrp="1"/>
          </p:cNvSpPr>
          <p:nvPr>
            <p:ph type="ctrTitle"/>
          </p:nvPr>
        </p:nvSpPr>
        <p:spPr>
          <a:xfrm>
            <a:off x="2286000" y="1136872"/>
            <a:ext cx="6172200" cy="3444256"/>
          </a:xfrm>
          <a:ln>
            <a:miter lim="800000"/>
            <a:headEnd/>
            <a:tailEnd/>
          </a:ln>
        </p:spPr>
        <p:txBody>
          <a:bodyPr>
            <a:normAutofit/>
          </a:bodyPr>
          <a:p>
            <a:pPr algn="ctr"/>
            <a:r>
              <a:rPr dirty="0" sz="6000" i="1" lang="en-US" smtClean="0">
                <a:solidFill>
                  <a:schemeClr val="tx2">
                    <a:lumMod val="75000"/>
                  </a:schemeClr>
                </a:solidFill>
                <a:latin typeface="+mn-lt"/>
                <a:ea typeface="+mn-ea"/>
                <a:cs typeface="+mn-cs"/>
              </a:rPr>
              <a:t>JAVA </a:t>
            </a:r>
            <a:r>
              <a:rPr dirty="0" sz="6000" i="1" lang="en-US">
                <a:solidFill>
                  <a:schemeClr val="tx2">
                    <a:lumMod val="75000"/>
                  </a:schemeClr>
                </a:solidFill>
                <a:latin typeface="+mn-lt"/>
                <a:ea typeface="+mn-ea"/>
                <a:cs typeface="+mn-cs"/>
              </a:rPr>
              <a:t>Language </a:t>
            </a:r>
            <a:r>
              <a:rPr dirty="0" sz="6000" i="1" lang="en-US" smtClean="0">
                <a:solidFill>
                  <a:schemeClr val="tx2">
                    <a:lumMod val="75000"/>
                  </a:schemeClr>
                </a:solidFill>
                <a:latin typeface="+mn-lt"/>
                <a:ea typeface="+mn-ea"/>
                <a:cs typeface="+mn-cs"/>
              </a:rPr>
              <a:t>           Basics- Language Basics (UNIT-I)</a:t>
            </a:r>
            <a:endParaRPr dirty="0" sz="6000" i="1" lang="en-US">
              <a:solidFill>
                <a:schemeClr val="tx2">
                  <a:lumMod val="75000"/>
                </a:schemeClr>
              </a:solidFill>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62" name="Content Placeholder 2"/>
          <p:cNvSpPr>
            <a:spLocks noGrp="1"/>
          </p:cNvSpPr>
          <p:nvPr>
            <p:ph sz="quarter" idx="1"/>
          </p:nvPr>
        </p:nvSpPr>
        <p:spPr>
          <a:xfrm>
            <a:off x="251520" y="188640"/>
            <a:ext cx="8424936" cy="6408712"/>
          </a:xfrm>
        </p:spPr>
        <p:txBody>
          <a:bodyPr/>
          <a:p>
            <a:pPr indent="0" marL="0">
              <a:buNone/>
            </a:pPr>
            <a:r>
              <a:rPr b="1" dirty="0" i="1" lang="en-US">
                <a:solidFill>
                  <a:srgbClr val="002060"/>
                </a:solidFill>
              </a:rPr>
              <a:t>3. Character literals :-</a:t>
            </a:r>
          </a:p>
          <a:p>
            <a:pPr>
              <a:buNone/>
            </a:pPr>
            <a:r>
              <a:rPr dirty="0" i="1" lang="en-US" smtClean="0"/>
              <a:t>    </a:t>
            </a:r>
            <a:r>
              <a:rPr dirty="0" lang="en-US" smtClean="0"/>
              <a:t>We </a:t>
            </a:r>
            <a:r>
              <a:rPr dirty="0" lang="en-US"/>
              <a:t>can specify a character literal as a single printable </a:t>
            </a:r>
            <a:r>
              <a:rPr dirty="0" lang="en-US" smtClean="0"/>
              <a:t>  character </a:t>
            </a:r>
            <a:r>
              <a:rPr dirty="0" lang="en-US"/>
              <a:t>in a pair of single quote characters such as 'a', '#', and '3'. You must know about the ASCII character set. The ASCII character set includes 128 characters including letters, numerals, punctuation etc.</a:t>
            </a:r>
          </a:p>
          <a:p>
            <a:pPr indent="0" marL="0">
              <a:buNone/>
            </a:pPr>
            <a:r>
              <a:rPr b="1" dirty="0" i="1" lang="en-US">
                <a:solidFill>
                  <a:srgbClr val="002060"/>
                </a:solidFill>
              </a:rPr>
              <a:t>4. String literals :-</a:t>
            </a:r>
          </a:p>
          <a:p>
            <a:pPr>
              <a:buNone/>
            </a:pPr>
            <a:r>
              <a:rPr dirty="0" i="1" lang="en-US" smtClean="0"/>
              <a:t>    </a:t>
            </a:r>
            <a:r>
              <a:rPr dirty="0" lang="en-US" smtClean="0"/>
              <a:t>The </a:t>
            </a:r>
            <a:r>
              <a:rPr dirty="0" lang="en-US"/>
              <a:t>set of characters in represented as String literals in Java. Always use "double quotes" for String literals.</a:t>
            </a:r>
          </a:p>
          <a:p>
            <a:pPr indent="0" marL="0">
              <a:buNone/>
            </a:pPr>
            <a:r>
              <a:rPr b="1" dirty="0" i="1" lang="en-US">
                <a:solidFill>
                  <a:srgbClr val="002060"/>
                </a:solidFill>
              </a:rPr>
              <a:t>5. Boolean literals :-</a:t>
            </a:r>
          </a:p>
          <a:p>
            <a:pPr>
              <a:buNone/>
            </a:pPr>
            <a:r>
              <a:rPr dirty="0" i="1" lang="en-US"/>
              <a:t> </a:t>
            </a:r>
            <a:r>
              <a:rPr dirty="0" i="1" lang="en-US" smtClean="0"/>
              <a:t>  </a:t>
            </a:r>
            <a:r>
              <a:rPr dirty="0" lang="en-US" smtClean="0"/>
              <a:t>The </a:t>
            </a:r>
            <a:r>
              <a:rPr dirty="0" lang="en-US"/>
              <a:t>values true and false are treated as literals in Java programming. When we assign a value to a </a:t>
            </a:r>
            <a:r>
              <a:rPr dirty="0" lang="en-US" err="1"/>
              <a:t>boolean</a:t>
            </a:r>
            <a:r>
              <a:rPr dirty="0" lang="en-US"/>
              <a:t> variable, we can only use these two values. Unlike C, we can't presume that the value of 1 is equivalent to true and 0 is equivalent to false in Java.</a:t>
            </a:r>
          </a:p>
          <a:p>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63" name="Title 1"/>
          <p:cNvSpPr>
            <a:spLocks noGrp="1"/>
          </p:cNvSpPr>
          <p:nvPr>
            <p:ph type="title"/>
          </p:nvPr>
        </p:nvSpPr>
        <p:spPr>
          <a:xfrm>
            <a:off x="457200" y="274638"/>
            <a:ext cx="7467600" cy="562074"/>
          </a:xfrm>
        </p:spPr>
        <p:txBody>
          <a:bodyPr>
            <a:normAutofit/>
          </a:bodyPr>
          <a:p>
            <a:pPr algn="ctr" indent="-274320" marL="274320">
              <a:spcBef>
                <a:spcPts val="600"/>
              </a:spcBef>
              <a:buClr>
                <a:schemeClr val="accent1"/>
              </a:buClr>
              <a:buSzPct val="70000"/>
            </a:pPr>
            <a:r>
              <a:rPr b="1" dirty="0" i="1" lang="en-US">
                <a:solidFill>
                  <a:schemeClr val="accent1">
                    <a:lumMod val="75000"/>
                  </a:schemeClr>
                </a:solidFill>
                <a:effectLst>
                  <a:outerShdw algn="tl" blurRad="38100" dir="2700000" dist="38100">
                    <a:srgbClr val="000000">
                      <a:alpha val="43137"/>
                    </a:srgbClr>
                  </a:outerShdw>
                </a:effectLst>
              </a:rPr>
              <a:t>Java Comments</a:t>
            </a:r>
            <a:endParaRPr b="1" dirty="0" i="1" lang="en-IN">
              <a:solidFill>
                <a:schemeClr val="accent1">
                  <a:lumMod val="75000"/>
                </a:schemeClr>
              </a:solidFill>
              <a:effectLst>
                <a:outerShdw algn="tl" blurRad="38100" dir="2700000" dist="38100">
                  <a:srgbClr val="000000">
                    <a:alpha val="43137"/>
                  </a:srgbClr>
                </a:outerShdw>
              </a:effectLst>
            </a:endParaRPr>
          </a:p>
        </p:txBody>
      </p:sp>
      <p:sp>
        <p:nvSpPr>
          <p:cNvPr id="1048664" name="Content Placeholder 2"/>
          <p:cNvSpPr>
            <a:spLocks noGrp="1"/>
          </p:cNvSpPr>
          <p:nvPr>
            <p:ph sz="quarter" idx="1"/>
          </p:nvPr>
        </p:nvSpPr>
        <p:spPr>
          <a:xfrm>
            <a:off x="395536" y="836712"/>
            <a:ext cx="8280920" cy="5637240"/>
          </a:xfrm>
        </p:spPr>
        <p:txBody>
          <a:bodyPr>
            <a:normAutofit/>
          </a:bodyPr>
          <a:p>
            <a:pPr>
              <a:buFont typeface="Wingdings" pitchFamily="2" charset="2"/>
              <a:buChar char="Ø"/>
            </a:pPr>
            <a:r>
              <a:rPr dirty="0" lang="en-US">
                <a:latin typeface="Times New Roman" panose="02020603050405020304" pitchFamily="18" charset="0"/>
                <a:cs typeface="Times New Roman" panose="02020603050405020304" pitchFamily="18" charset="0"/>
              </a:rPr>
              <a:t>The Java programming language supports three kinds of comments</a:t>
            </a:r>
            <a:r>
              <a:rPr dirty="0" lang="en-US" smtClean="0">
                <a:latin typeface="Times New Roman" panose="02020603050405020304" pitchFamily="18" charset="0"/>
                <a:cs typeface="Times New Roman" panose="02020603050405020304" pitchFamily="18" charset="0"/>
              </a:rPr>
              <a:t>:</a:t>
            </a:r>
            <a:endParaRPr dirty="0" lang="en-US">
              <a:latin typeface="Times New Roman" panose="02020603050405020304" pitchFamily="18" charset="0"/>
              <a:cs typeface="Times New Roman" panose="02020603050405020304" pitchFamily="18" charset="0"/>
            </a:endParaRPr>
          </a:p>
          <a:p>
            <a:pPr indent="-457200" marL="457200">
              <a:buFont typeface="+mj-lt"/>
              <a:buAutoNum type="arabicPeriod"/>
            </a:pPr>
            <a:r>
              <a:rPr b="1" dirty="0" lang="en-US">
                <a:latin typeface="Times New Roman" panose="02020603050405020304" pitchFamily="18" charset="0"/>
                <a:cs typeface="Times New Roman" panose="02020603050405020304" pitchFamily="18" charset="0"/>
              </a:rPr>
              <a:t>/* text */</a:t>
            </a:r>
            <a:br>
              <a:rPr b="1"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compiler ignores everything from /* to */. </a:t>
            </a:r>
          </a:p>
          <a:p>
            <a:pPr indent="-457200" marL="457200">
              <a:buFont typeface="+mj-lt"/>
              <a:buAutoNum type="arabicPeriod"/>
            </a:pPr>
            <a:r>
              <a:rPr b="1" dirty="0" lang="en-US">
                <a:latin typeface="Times New Roman" panose="02020603050405020304" pitchFamily="18" charset="0"/>
                <a:cs typeface="Times New Roman" panose="02020603050405020304" pitchFamily="18" charset="0"/>
              </a:rPr>
              <a:t>/** documentation */</a:t>
            </a:r>
            <a:br>
              <a:rPr b="1"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This indicates a documentation comment (doc comment, for short). The compiler ignores this kind of comment, just like it ignores comments that use /* and */. The JDK </a:t>
            </a:r>
            <a:r>
              <a:rPr dirty="0" lang="en-US" err="1">
                <a:latin typeface="Times New Roman" panose="02020603050405020304" pitchFamily="18" charset="0"/>
                <a:cs typeface="Times New Roman" panose="02020603050405020304" pitchFamily="18" charset="0"/>
              </a:rPr>
              <a:t>javadoc</a:t>
            </a:r>
            <a:r>
              <a:rPr dirty="0" lang="en-US">
                <a:latin typeface="Times New Roman" panose="02020603050405020304" pitchFamily="18" charset="0"/>
                <a:cs typeface="Times New Roman" panose="02020603050405020304" pitchFamily="18" charset="0"/>
              </a:rPr>
              <a:t> tool uses doc comments when preparing automatically generated documentation. </a:t>
            </a:r>
          </a:p>
          <a:p>
            <a:pPr indent="-457200" marL="457200">
              <a:buFont typeface="+mj-lt"/>
              <a:buAutoNum type="arabicPeriod"/>
            </a:pPr>
            <a:r>
              <a:rPr b="1" dirty="0" lang="en-US">
                <a:latin typeface="Times New Roman" panose="02020603050405020304" pitchFamily="18" charset="0"/>
                <a:cs typeface="Times New Roman" panose="02020603050405020304" pitchFamily="18" charset="0"/>
              </a:rPr>
              <a:t>// text</a:t>
            </a:r>
            <a:br>
              <a:rPr b="1"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compiler ignores everything from // to the end of the line. </a:t>
            </a:r>
          </a:p>
          <a:p>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65" name="Title 1"/>
          <p:cNvSpPr>
            <a:spLocks noGrp="1"/>
          </p:cNvSpPr>
          <p:nvPr>
            <p:ph type="title"/>
          </p:nvPr>
        </p:nvSpPr>
        <p:spPr>
          <a:xfrm>
            <a:off x="539174" y="44624"/>
            <a:ext cx="7993266" cy="624880"/>
          </a:xfrm>
        </p:spPr>
        <p:txBody>
          <a:bodyPr>
            <a:normAutofit/>
          </a:bodyPr>
          <a:p>
            <a:pPr algn="ctr" indent="-274320" marL="274320">
              <a:spcBef>
                <a:spcPts val="600"/>
              </a:spcBef>
              <a:buClr>
                <a:schemeClr val="accent1"/>
              </a:buClr>
              <a:buSzPct val="70000"/>
            </a:pPr>
            <a:r>
              <a:rPr b="1" dirty="0" i="1" lang="en-US">
                <a:solidFill>
                  <a:schemeClr val="accent1">
                    <a:lumMod val="75000"/>
                  </a:schemeClr>
                </a:solidFill>
                <a:effectLst>
                  <a:outerShdw algn="tl" blurRad="38100" dir="2700000" dist="38100">
                    <a:srgbClr val="000000">
                      <a:alpha val="43137"/>
                    </a:srgbClr>
                  </a:outerShdw>
                </a:effectLst>
              </a:rPr>
              <a:t>Variables</a:t>
            </a:r>
          </a:p>
        </p:txBody>
      </p:sp>
      <p:sp>
        <p:nvSpPr>
          <p:cNvPr id="1048666" name="Content Placeholder 2"/>
          <p:cNvSpPr>
            <a:spLocks noGrp="1"/>
          </p:cNvSpPr>
          <p:nvPr>
            <p:ph sz="quarter" idx="1"/>
          </p:nvPr>
        </p:nvSpPr>
        <p:spPr>
          <a:xfrm>
            <a:off x="107506" y="813523"/>
            <a:ext cx="8712968" cy="6044483"/>
          </a:xfrm>
        </p:spPr>
        <p:txBody>
          <a:bodyPr rtlCol="0">
            <a:noAutofit/>
          </a:bodyPr>
          <a:p>
            <a:pPr indent="-342900" marL="452628">
              <a:buFont typeface="Wingdings" pitchFamily="2" charset="2"/>
              <a:buChar char="q"/>
            </a:pPr>
            <a:r>
              <a:rPr dirty="0" sz="2400" lang="en-US" smtClean="0"/>
              <a:t>A variable is an identifier that is used to store a data value. </a:t>
            </a:r>
          </a:p>
          <a:p>
            <a:pPr indent="-342900" marL="452628">
              <a:buFont typeface="Wingdings" pitchFamily="2" charset="2"/>
              <a:buChar char="q"/>
            </a:pPr>
            <a:r>
              <a:rPr dirty="0" sz="2400" lang="en-US" smtClean="0"/>
              <a:t>Variables are nothing but reserved memory locations to store values. This means that when you create a variable you reserve some space in memory. </a:t>
            </a:r>
          </a:p>
          <a:p>
            <a:pPr indent="-342900" marL="452628">
              <a:lnSpc>
                <a:spcPct val="90000"/>
              </a:lnSpc>
              <a:buFont typeface="Wingdings" pitchFamily="2" charset="2"/>
              <a:buChar char="q"/>
            </a:pPr>
            <a:r>
              <a:rPr dirty="0" sz="2400" lang="en-US" smtClean="0">
                <a:latin typeface="Times New Roman" pitchFamily="18" charset="0"/>
              </a:rPr>
              <a:t>Variable is a name for a location in memory.</a:t>
            </a:r>
          </a:p>
          <a:p>
            <a:pPr indent="-342900" marL="452628">
              <a:lnSpc>
                <a:spcPct val="90000"/>
              </a:lnSpc>
              <a:buFont typeface="Wingdings" pitchFamily="2" charset="2"/>
              <a:buChar char="q"/>
            </a:pPr>
            <a:r>
              <a:rPr dirty="0" sz="2400" lang="en-US" smtClean="0">
                <a:latin typeface="Times New Roman" pitchFamily="18" charset="0"/>
              </a:rPr>
              <a:t>Variable may take different values at different times during the execution of program.</a:t>
            </a:r>
          </a:p>
          <a:p>
            <a:pPr indent="-342900" marL="452628">
              <a:lnSpc>
                <a:spcPct val="90000"/>
              </a:lnSpc>
              <a:buFont typeface="Wingdings" pitchFamily="2" charset="2"/>
              <a:buChar char="q"/>
            </a:pPr>
            <a:r>
              <a:rPr dirty="0" sz="2400" lang="en-US" smtClean="0">
                <a:latin typeface="Times New Roman" pitchFamily="18" charset="0"/>
              </a:rPr>
              <a:t>Declaring a variable: </a:t>
            </a:r>
          </a:p>
          <a:p>
            <a:pPr indent="0" marL="109728">
              <a:lnSpc>
                <a:spcPct val="90000"/>
              </a:lnSpc>
              <a:buNone/>
            </a:pPr>
            <a:r>
              <a:rPr dirty="0" lang="en-US">
                <a:solidFill>
                  <a:srgbClr val="FF0000"/>
                </a:solidFill>
                <a:latin typeface="Times New Roman" pitchFamily="18" charset="0"/>
              </a:rPr>
              <a:t> </a:t>
            </a:r>
            <a:r>
              <a:rPr dirty="0" lang="en-US" smtClean="0">
                <a:solidFill>
                  <a:srgbClr val="FF0000"/>
                </a:solidFill>
                <a:latin typeface="Times New Roman" pitchFamily="18" charset="0"/>
              </a:rPr>
              <a:t>    </a:t>
            </a:r>
            <a:r>
              <a:rPr dirty="0" lang="en-US" err="1" smtClean="0">
                <a:solidFill>
                  <a:srgbClr val="FF0000"/>
                </a:solidFill>
                <a:latin typeface="Times New Roman" pitchFamily="18" charset="0"/>
              </a:rPr>
              <a:t>data</a:t>
            </a:r>
            <a:r>
              <a:rPr dirty="0" sz="2400" lang="en-US" err="1" smtClean="0">
                <a:solidFill>
                  <a:srgbClr val="FF0000"/>
                </a:solidFill>
                <a:latin typeface="Times New Roman" pitchFamily="18" charset="0"/>
              </a:rPr>
              <a:t>type</a:t>
            </a:r>
            <a:r>
              <a:rPr dirty="0" sz="2400" lang="en-US" smtClean="0">
                <a:solidFill>
                  <a:srgbClr val="FF0000"/>
                </a:solidFill>
                <a:latin typeface="Times New Roman" pitchFamily="18" charset="0"/>
              </a:rPr>
              <a:t> identifier [=value][,identifier [=value]….];</a:t>
            </a:r>
          </a:p>
          <a:p>
            <a:pPr indent="-342900" marL="452628">
              <a:lnSpc>
                <a:spcPct val="90000"/>
              </a:lnSpc>
              <a:buFont typeface="Wingdings" pitchFamily="2" charset="2"/>
              <a:buChar char="q"/>
            </a:pPr>
            <a:r>
              <a:rPr dirty="0" sz="2400" lang="en-US" smtClean="0">
                <a:latin typeface="Times New Roman" pitchFamily="18" charset="0"/>
              </a:rPr>
              <a:t>Example :- </a:t>
            </a:r>
            <a:r>
              <a:rPr dirty="0" sz="2400" lang="en-US" err="1" smtClean="0">
                <a:latin typeface="Times New Roman" pitchFamily="18" charset="0"/>
              </a:rPr>
              <a:t>int</a:t>
            </a:r>
            <a:r>
              <a:rPr dirty="0" sz="2400" lang="en-US" smtClean="0">
                <a:latin typeface="Times New Roman" pitchFamily="18" charset="0"/>
              </a:rPr>
              <a:t>  x=10, y=100;</a:t>
            </a:r>
          </a:p>
          <a:p>
            <a:pPr indent="-342900" marL="452628">
              <a:lnSpc>
                <a:spcPct val="90000"/>
              </a:lnSpc>
              <a:buFont typeface="Wingdings" pitchFamily="2" charset="2"/>
              <a:buChar char="q"/>
            </a:pPr>
            <a:r>
              <a:rPr dirty="0" sz="2400" lang="en-US" smtClean="0">
                <a:latin typeface="Times New Roman" pitchFamily="18" charset="0"/>
              </a:rPr>
              <a:t>When a variable is not initialized, the value of that variable is undefined.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67" name="Content Placeholder 2"/>
          <p:cNvSpPr>
            <a:spLocks noGrp="1"/>
          </p:cNvSpPr>
          <p:nvPr>
            <p:ph sz="quarter" idx="1"/>
          </p:nvPr>
        </p:nvSpPr>
        <p:spPr>
          <a:xfrm>
            <a:off x="179514" y="116632"/>
            <a:ext cx="8568952" cy="6624736"/>
          </a:xfrm>
        </p:spPr>
        <p:txBody>
          <a:bodyPr/>
          <a:p>
            <a:pPr>
              <a:buFont typeface="Wingdings" pitchFamily="2" charset="2"/>
              <a:buChar char="q"/>
            </a:pPr>
            <a:r>
              <a:rPr dirty="0" lang="en-US"/>
              <a:t>A variable name can be </a:t>
            </a:r>
            <a:r>
              <a:rPr dirty="0" lang="en-US" smtClean="0"/>
              <a:t>given </a:t>
            </a:r>
            <a:r>
              <a:rPr dirty="0" lang="en-US"/>
              <a:t>by the programmer in a meaningful </a:t>
            </a:r>
            <a:r>
              <a:rPr dirty="0" lang="en-US" smtClean="0"/>
              <a:t>way.</a:t>
            </a:r>
          </a:p>
          <a:p>
            <a:pPr algn="just">
              <a:buFont typeface="Wingdings" pitchFamily="2" charset="2"/>
              <a:buChar char="q"/>
            </a:pPr>
            <a:r>
              <a:rPr dirty="0" lang="en-US" smtClean="0"/>
              <a:t>For Example :</a:t>
            </a:r>
            <a:r>
              <a:rPr dirty="0" lang="en-US"/>
              <a:t> </a:t>
            </a:r>
            <a:r>
              <a:rPr dirty="0" lang="en-US" smtClean="0"/>
              <a:t>average, height, salary etc.</a:t>
            </a:r>
          </a:p>
          <a:p>
            <a:pPr algn="just">
              <a:buFont typeface="Wingdings" pitchFamily="2" charset="2"/>
              <a:buChar char="v"/>
            </a:pPr>
            <a:r>
              <a:rPr b="1" dirty="0" i="1" lang="en-US" smtClean="0"/>
              <a:t>Rules </a:t>
            </a:r>
            <a:r>
              <a:rPr b="1" dirty="0" i="1" lang="en-US"/>
              <a:t>of variable </a:t>
            </a:r>
          </a:p>
          <a:p>
            <a:pPr algn="just" lvl="1" marL="274320">
              <a:spcBef>
                <a:spcPts val="600"/>
              </a:spcBef>
              <a:buSzPct val="70000"/>
              <a:buFont typeface="Arial" panose="020B0604020202020204" pitchFamily="34" charset="0"/>
              <a:buChar char="•"/>
            </a:pPr>
            <a:r>
              <a:rPr dirty="0" sz="2400" lang="en-US" smtClean="0"/>
              <a:t>They </a:t>
            </a:r>
            <a:r>
              <a:rPr dirty="0" sz="2400" lang="en-US"/>
              <a:t>can have alphabets, digits ,underscore and dollar sign characters.</a:t>
            </a:r>
          </a:p>
          <a:p>
            <a:pPr algn="just">
              <a:buFont typeface="Arial" panose="020B0604020202020204" pitchFamily="34" charset="0"/>
              <a:buChar char="•"/>
            </a:pPr>
            <a:r>
              <a:rPr dirty="0" lang="en-US"/>
              <a:t>They must not begin with digits.</a:t>
            </a:r>
          </a:p>
          <a:p>
            <a:pPr algn="just">
              <a:buFont typeface="Arial" panose="020B0604020202020204" pitchFamily="34" charset="0"/>
              <a:buChar char="•"/>
            </a:pPr>
            <a:r>
              <a:rPr dirty="0" lang="en-US" smtClean="0"/>
              <a:t>Uppercase </a:t>
            </a:r>
            <a:r>
              <a:rPr dirty="0" lang="en-US"/>
              <a:t>&amp; lowercase are </a:t>
            </a:r>
            <a:r>
              <a:rPr dirty="0" lang="en-US" smtClean="0"/>
              <a:t>different </a:t>
            </a:r>
            <a:r>
              <a:rPr dirty="0" lang="en-US"/>
              <a:t>this means that the variable SUM, sum, </a:t>
            </a:r>
            <a:r>
              <a:rPr dirty="0" lang="en-US" err="1"/>
              <a:t>sUm</a:t>
            </a:r>
            <a:r>
              <a:rPr dirty="0" lang="en-US"/>
              <a:t> are not same. </a:t>
            </a:r>
          </a:p>
          <a:p>
            <a:pPr algn="just">
              <a:buFont typeface="Arial" panose="020B0604020202020204" pitchFamily="34" charset="0"/>
              <a:buChar char="•"/>
            </a:pPr>
            <a:r>
              <a:rPr dirty="0" lang="en-US"/>
              <a:t>It should not be a keyword.</a:t>
            </a:r>
          </a:p>
          <a:p>
            <a:pPr algn="just">
              <a:buFont typeface="Arial" panose="020B0604020202020204" pitchFamily="34" charset="0"/>
              <a:buChar char="•"/>
            </a:pPr>
            <a:r>
              <a:rPr dirty="0" lang="en-US" smtClean="0"/>
              <a:t>White </a:t>
            </a:r>
            <a:r>
              <a:rPr dirty="0" lang="en-US"/>
              <a:t>space is not allowed. </a:t>
            </a:r>
          </a:p>
          <a:p>
            <a:pPr algn="just"/>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68" name="Title 1"/>
          <p:cNvSpPr>
            <a:spLocks noGrp="1"/>
          </p:cNvSpPr>
          <p:nvPr>
            <p:ph type="title"/>
          </p:nvPr>
        </p:nvSpPr>
        <p:spPr>
          <a:xfrm>
            <a:off x="457200" y="44624"/>
            <a:ext cx="7467600" cy="724942"/>
          </a:xfrm>
        </p:spPr>
        <p:txBody>
          <a:bodyPr>
            <a:normAutofit/>
          </a:bodyPr>
          <a:p>
            <a:pPr algn="ctr" indent="-274320" marL="274320">
              <a:spcBef>
                <a:spcPts val="600"/>
              </a:spcBef>
              <a:buClr>
                <a:schemeClr val="accent1"/>
              </a:buClr>
              <a:buSzPct val="70000"/>
            </a:pPr>
            <a:r>
              <a:rPr b="1" dirty="0" i="1" lang="en-US">
                <a:solidFill>
                  <a:schemeClr val="accent1">
                    <a:lumMod val="75000"/>
                  </a:schemeClr>
                </a:solidFill>
                <a:effectLst>
                  <a:outerShdw algn="tl" blurRad="38100" dir="2700000" dist="38100">
                    <a:srgbClr val="000000">
                      <a:alpha val="43137"/>
                    </a:srgbClr>
                  </a:outerShdw>
                </a:effectLst>
              </a:rPr>
              <a:t>Scope of Variables</a:t>
            </a:r>
            <a:endParaRPr b="1" dirty="0" i="1" lang="en-IN">
              <a:solidFill>
                <a:schemeClr val="accent1">
                  <a:lumMod val="75000"/>
                </a:schemeClr>
              </a:solidFill>
              <a:effectLst>
                <a:outerShdw algn="tl" blurRad="38100" dir="2700000" dist="38100">
                  <a:srgbClr val="000000">
                    <a:alpha val="43137"/>
                  </a:srgbClr>
                </a:outerShdw>
              </a:effectLst>
            </a:endParaRPr>
          </a:p>
        </p:txBody>
      </p:sp>
      <p:sp>
        <p:nvSpPr>
          <p:cNvPr id="1048669" name="Content Placeholder 2"/>
          <p:cNvSpPr>
            <a:spLocks noGrp="1"/>
          </p:cNvSpPr>
          <p:nvPr>
            <p:ph sz="quarter" idx="1"/>
          </p:nvPr>
        </p:nvSpPr>
        <p:spPr>
          <a:xfrm>
            <a:off x="251520" y="836712"/>
            <a:ext cx="8352928" cy="5637240"/>
          </a:xfrm>
        </p:spPr>
        <p:txBody>
          <a:bodyPr>
            <a:normAutofit/>
          </a:bodyPr>
          <a:p>
            <a:pPr>
              <a:buFont typeface="Wingdings" pitchFamily="2" charset="2"/>
              <a:buChar char="Ø"/>
            </a:pPr>
            <a:r>
              <a:rPr dirty="0" sz="2500" lang="en-US"/>
              <a:t>The area of the program where the variable is usable is called </a:t>
            </a:r>
            <a:r>
              <a:rPr b="1" dirty="0" sz="2500" i="1" lang="en-US"/>
              <a:t>scope</a:t>
            </a:r>
            <a:r>
              <a:rPr dirty="0" sz="2500" lang="en-US"/>
              <a:t>. Java variables are divided into 3 types:</a:t>
            </a:r>
          </a:p>
          <a:p>
            <a:pPr indent="-457200" lvl="1" marL="850900">
              <a:buFont typeface="+mj-lt"/>
              <a:buAutoNum type="arabicPeriod"/>
            </a:pPr>
            <a:r>
              <a:rPr dirty="0" lang="en-US"/>
              <a:t>Instance variables</a:t>
            </a:r>
          </a:p>
          <a:p>
            <a:pPr indent="-457200" lvl="1" marL="850900">
              <a:buFont typeface="+mj-lt"/>
              <a:buAutoNum type="arabicPeriod"/>
            </a:pPr>
            <a:r>
              <a:rPr dirty="0" lang="en-US"/>
              <a:t>Class variables</a:t>
            </a:r>
          </a:p>
          <a:p>
            <a:pPr indent="-457200" lvl="1" marL="850900">
              <a:buFont typeface="+mj-lt"/>
              <a:buAutoNum type="arabicPeriod"/>
            </a:pPr>
            <a:r>
              <a:rPr dirty="0" lang="en-US"/>
              <a:t>Local variables</a:t>
            </a:r>
          </a:p>
          <a:p>
            <a:pPr indent="-290513" lvl="1" marL="290513">
              <a:buFont typeface="Wingdings" pitchFamily="2" charset="2"/>
              <a:buChar char="Ø"/>
            </a:pPr>
            <a:r>
              <a:rPr dirty="0" sz="2500" lang="en-US"/>
              <a:t>Instance and class variables are declared inside a class.</a:t>
            </a:r>
          </a:p>
          <a:p>
            <a:pPr indent="-290513" lvl="1" marL="290513">
              <a:buFont typeface="Wingdings" pitchFamily="2" charset="2"/>
              <a:buChar char="Ø"/>
            </a:pPr>
            <a:r>
              <a:rPr b="1" dirty="0" sz="2500" i="1" lang="en-US"/>
              <a:t>Class</a:t>
            </a:r>
            <a:r>
              <a:rPr dirty="0" sz="2500" lang="en-US"/>
              <a:t> variables are global to class and belongs to entire set of objects that class creates. Only one memory location is created for each class variable. They are always static.</a:t>
            </a:r>
          </a:p>
          <a:p>
            <a:pPr indent="-290513" lvl="1" marL="290513">
              <a:buFont typeface="Wingdings" pitchFamily="2" charset="2"/>
              <a:buChar char="Ø"/>
            </a:pPr>
            <a:r>
              <a:rPr b="1" dirty="0" sz="2500" i="1" lang="en-US"/>
              <a:t>Instance</a:t>
            </a:r>
            <a:r>
              <a:rPr dirty="0" sz="2500" lang="en-US"/>
              <a:t> variables belongs to objects as they are created when the objects are initialized. They take different value for each object.</a:t>
            </a:r>
          </a:p>
          <a:p>
            <a:pPr indent="-290513" lvl="1" marL="290513">
              <a:buFont typeface="Wingdings" pitchFamily="2" charset="2"/>
              <a:buChar char="Ø"/>
            </a:pPr>
            <a:r>
              <a:rPr dirty="0" sz="2500" lang="en-US"/>
              <a:t>Variables declared and used inside a method are called </a:t>
            </a:r>
            <a:r>
              <a:rPr b="1" dirty="0" sz="2500" i="1" lang="en-US"/>
              <a:t>local</a:t>
            </a:r>
            <a:r>
              <a:rPr dirty="0" sz="2500" lang="en-US"/>
              <a:t> variables.</a:t>
            </a: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70" name="Title 1"/>
          <p:cNvSpPr>
            <a:spLocks noGrp="1"/>
          </p:cNvSpPr>
          <p:nvPr>
            <p:ph type="title"/>
          </p:nvPr>
        </p:nvSpPr>
        <p:spPr>
          <a:xfrm>
            <a:off x="457200" y="116632"/>
            <a:ext cx="7467600" cy="576064"/>
          </a:xfrm>
        </p:spPr>
        <p:txBody>
          <a:bodyPr>
            <a:normAutofit/>
          </a:bodyPr>
          <a:p>
            <a:pPr algn="ctr"/>
            <a:r>
              <a:rPr b="1" dirty="0" i="1" lang="en-IN" err="1">
                <a:solidFill>
                  <a:schemeClr val="accent1">
                    <a:lumMod val="75000"/>
                  </a:schemeClr>
                </a:solidFill>
                <a:effectLst>
                  <a:outerShdw algn="tl" blurRad="38100" dir="2700000" dist="38100">
                    <a:srgbClr val="000000">
                      <a:alpha val="43137"/>
                    </a:srgbClr>
                  </a:outerShdw>
                </a:effectLst>
              </a:rPr>
              <a:t>Opearator</a:t>
            </a:r>
            <a:endParaRPr b="1" dirty="0" i="1" lang="en-IN">
              <a:solidFill>
                <a:schemeClr val="accent1">
                  <a:lumMod val="75000"/>
                </a:schemeClr>
              </a:solidFill>
              <a:effectLst>
                <a:outerShdw algn="tl" blurRad="38100" dir="2700000" dist="38100">
                  <a:srgbClr val="000000">
                    <a:alpha val="43137"/>
                  </a:srgbClr>
                </a:outerShdw>
              </a:effectLst>
            </a:endParaRPr>
          </a:p>
        </p:txBody>
      </p:sp>
      <p:sp>
        <p:nvSpPr>
          <p:cNvPr id="1048671" name="Content Placeholder 2"/>
          <p:cNvSpPr>
            <a:spLocks noGrp="1"/>
          </p:cNvSpPr>
          <p:nvPr>
            <p:ph sz="quarter" idx="1"/>
          </p:nvPr>
        </p:nvSpPr>
        <p:spPr>
          <a:xfrm>
            <a:off x="179512" y="692696"/>
            <a:ext cx="8496944" cy="5976664"/>
          </a:xfrm>
        </p:spPr>
        <p:txBody>
          <a:bodyPr/>
          <a:p>
            <a:pPr>
              <a:buFont typeface="Wingdings" pitchFamily="2" charset="2"/>
              <a:buChar char="Ø"/>
            </a:pPr>
            <a:r>
              <a:rPr dirty="0" lang="en-US"/>
              <a:t>An </a:t>
            </a:r>
            <a:r>
              <a:rPr b="1" dirty="0" lang="en-US"/>
              <a:t>Operator </a:t>
            </a:r>
            <a:r>
              <a:rPr dirty="0" lang="en-US"/>
              <a:t>is a symbol that takes one or more arguments and operates on them to produce a result.</a:t>
            </a:r>
          </a:p>
          <a:p>
            <a:pPr indent="-514350" lvl="1" marL="881063">
              <a:buFont typeface="Calisto MT" pitchFamily="18" charset="0"/>
              <a:buAutoNum type="arabicPeriod"/>
            </a:pPr>
            <a:r>
              <a:rPr dirty="0" sz="2400" lang="en-US"/>
              <a:t>Arithmetic operators</a:t>
            </a:r>
          </a:p>
          <a:p>
            <a:pPr indent="-514350" lvl="1" marL="881063">
              <a:buFont typeface="Calisto MT" pitchFamily="18" charset="0"/>
              <a:buAutoNum type="arabicPeriod"/>
            </a:pPr>
            <a:r>
              <a:rPr dirty="0" sz="2400" lang="en-US"/>
              <a:t>Relational operators</a:t>
            </a:r>
          </a:p>
          <a:p>
            <a:pPr indent="-514350" lvl="1" marL="881063">
              <a:buFont typeface="Calisto MT" pitchFamily="18" charset="0"/>
              <a:buAutoNum type="arabicPeriod"/>
            </a:pPr>
            <a:r>
              <a:rPr dirty="0" sz="2400" lang="en-US"/>
              <a:t>Logical operators</a:t>
            </a:r>
          </a:p>
          <a:p>
            <a:pPr indent="-514350" lvl="1" marL="881063">
              <a:buFont typeface="Calisto MT" pitchFamily="18" charset="0"/>
              <a:buAutoNum type="arabicPeriod"/>
            </a:pPr>
            <a:r>
              <a:rPr dirty="0" sz="2400" lang="en-US"/>
              <a:t>Assignment operators</a:t>
            </a:r>
          </a:p>
          <a:p>
            <a:pPr indent="-514350" lvl="1" marL="881063">
              <a:buFont typeface="Calisto MT" pitchFamily="18" charset="0"/>
              <a:buAutoNum type="arabicPeriod"/>
            </a:pPr>
            <a:r>
              <a:rPr dirty="0" sz="2400" lang="en-US"/>
              <a:t>Increment/Decrement  operators</a:t>
            </a:r>
          </a:p>
          <a:p>
            <a:pPr indent="-514350" lvl="1" marL="881063">
              <a:buFont typeface="Calisto MT" pitchFamily="18" charset="0"/>
              <a:buAutoNum type="arabicPeriod"/>
            </a:pPr>
            <a:r>
              <a:rPr dirty="0" sz="2400" lang="en-US"/>
              <a:t>Conditional operators</a:t>
            </a:r>
          </a:p>
          <a:p>
            <a:pPr indent="-514350" lvl="1" marL="881063">
              <a:buFont typeface="Calisto MT" pitchFamily="18" charset="0"/>
              <a:buAutoNum type="arabicPeriod"/>
            </a:pPr>
            <a:r>
              <a:rPr dirty="0" sz="2400" lang="en-US"/>
              <a:t>Bitwise operators</a:t>
            </a:r>
          </a:p>
          <a:p>
            <a:pPr indent="-514350" lvl="1" marL="881063">
              <a:buFont typeface="Calisto MT" pitchFamily="18" charset="0"/>
              <a:buAutoNum type="arabicPeriod"/>
            </a:pPr>
            <a:r>
              <a:rPr dirty="0" sz="2400" lang="en-US"/>
              <a:t>Special operators (</a:t>
            </a:r>
            <a:r>
              <a:rPr dirty="0" sz="2400" lang="en-US" err="1"/>
              <a:t>instanceof</a:t>
            </a:r>
            <a:r>
              <a:rPr dirty="0" sz="2400" lang="en-US"/>
              <a:t>, Dot operator</a:t>
            </a:r>
            <a:r>
              <a:rPr dirty="0" sz="2400" lang="en-US" smtClean="0"/>
              <a:t>) :-</a:t>
            </a:r>
          </a:p>
          <a:p>
            <a:pPr indent="0" lvl="1" marL="366713">
              <a:buNone/>
            </a:pPr>
            <a:r>
              <a:rPr dirty="0" sz="2400" lang="en-US"/>
              <a:t> </a:t>
            </a:r>
            <a:r>
              <a:rPr dirty="0" sz="2400" lang="en-US" smtClean="0"/>
              <a:t>     </a:t>
            </a:r>
            <a:r>
              <a:rPr dirty="0" sz="2000" lang="en-US" smtClean="0"/>
              <a:t>This </a:t>
            </a:r>
            <a:r>
              <a:rPr dirty="0" sz="2000" lang="en-US"/>
              <a:t>operator allows us to determine whether the object </a:t>
            </a:r>
            <a:r>
              <a:rPr dirty="0" sz="2000" lang="en-US" smtClean="0"/>
              <a:t>  </a:t>
            </a:r>
          </a:p>
          <a:p>
            <a:pPr indent="-522288" lvl="1" marL="522288">
              <a:buNone/>
            </a:pPr>
            <a:r>
              <a:rPr dirty="0" sz="2000" lang="en-US"/>
              <a:t> </a:t>
            </a:r>
            <a:r>
              <a:rPr dirty="0" sz="2000" lang="en-US" smtClean="0"/>
              <a:t>            belongs </a:t>
            </a:r>
            <a:r>
              <a:rPr dirty="0" sz="2000" lang="en-US"/>
              <a:t>to a particular class or not</a:t>
            </a:r>
            <a:r>
              <a:rPr dirty="0" sz="2000" lang="en-US" smtClean="0"/>
              <a:t>.</a:t>
            </a:r>
            <a:r>
              <a:rPr dirty="0" sz="2000" lang="en-US"/>
              <a:t> </a:t>
            </a:r>
            <a:endParaRPr dirty="0" sz="2000" lang="en-US" smtClean="0"/>
          </a:p>
          <a:p>
            <a:pPr indent="-522288" lvl="1" marL="522288">
              <a:buNone/>
            </a:pPr>
            <a:r>
              <a:rPr dirty="0" sz="2000" lang="en-US"/>
              <a:t> </a:t>
            </a:r>
            <a:r>
              <a:rPr dirty="0" sz="2000" lang="en-US" smtClean="0"/>
              <a:t>            </a:t>
            </a:r>
            <a:r>
              <a:rPr dirty="0" sz="2000" lang="en-US" err="1" smtClean="0"/>
              <a:t>Eg</a:t>
            </a:r>
            <a:r>
              <a:rPr dirty="0" sz="2000" lang="en-US"/>
              <a:t>: </a:t>
            </a:r>
            <a:r>
              <a:rPr dirty="0" sz="2000" lang="en-US" err="1" smtClean="0"/>
              <a:t>person.age</a:t>
            </a:r>
            <a:r>
              <a:rPr dirty="0" sz="2000" lang="en-US" smtClean="0"/>
              <a:t>, </a:t>
            </a:r>
            <a:r>
              <a:rPr dirty="0" sz="2000" lang="en-US" err="1" smtClean="0"/>
              <a:t>person.salary</a:t>
            </a:r>
            <a:r>
              <a:rPr dirty="0" sz="2000" lang="en-US"/>
              <a:t>()</a:t>
            </a:r>
          </a:p>
          <a:p>
            <a:pPr indent="0" lvl="1" marL="366713">
              <a:buNone/>
            </a:pPr>
            <a:endParaRPr dirty="0" sz="2000" lang="en-US"/>
          </a:p>
          <a:p>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72" name="Title 1"/>
          <p:cNvSpPr>
            <a:spLocks noGrp="1"/>
          </p:cNvSpPr>
          <p:nvPr>
            <p:ph type="title"/>
          </p:nvPr>
        </p:nvSpPr>
        <p:spPr>
          <a:xfrm>
            <a:off x="457200" y="39762"/>
            <a:ext cx="7467600" cy="724942"/>
          </a:xfrm>
        </p:spPr>
        <p:txBody>
          <a:bodyPr/>
          <a:p>
            <a:pPr algn="ctr" indent="-274320" marL="274320">
              <a:spcBef>
                <a:spcPts val="600"/>
              </a:spcBef>
              <a:buClr>
                <a:schemeClr val="accent1"/>
              </a:buClr>
              <a:buSzPct val="70000"/>
            </a:pPr>
            <a:r>
              <a:rPr b="1" dirty="0" i="1" lang="en-US">
                <a:solidFill>
                  <a:schemeClr val="accent1">
                    <a:lumMod val="75000"/>
                  </a:schemeClr>
                </a:solidFill>
                <a:effectLst>
                  <a:outerShdw algn="tl" blurRad="38100" dir="2700000" dist="38100">
                    <a:srgbClr val="000000">
                      <a:alpha val="43137"/>
                    </a:srgbClr>
                  </a:outerShdw>
                </a:effectLst>
              </a:rPr>
              <a:t>Operator Type </a:t>
            </a:r>
            <a:r>
              <a:rPr b="1" dirty="0" i="1" lang="en-US" smtClean="0">
                <a:solidFill>
                  <a:schemeClr val="accent1">
                    <a:lumMod val="75000"/>
                  </a:schemeClr>
                </a:solidFill>
                <a:effectLst>
                  <a:outerShdw algn="tl" blurRad="38100" dir="2700000" dist="38100">
                    <a:srgbClr val="000000">
                      <a:alpha val="43137"/>
                    </a:srgbClr>
                  </a:outerShdw>
                </a:effectLst>
              </a:rPr>
              <a:t>Conversion</a:t>
            </a:r>
            <a:endParaRPr b="1" dirty="0" i="1" lang="en-US">
              <a:solidFill>
                <a:schemeClr val="accent1">
                  <a:lumMod val="75000"/>
                </a:schemeClr>
              </a:solidFill>
              <a:effectLst>
                <a:outerShdw algn="tl" blurRad="38100" dir="2700000" dist="38100">
                  <a:srgbClr val="000000">
                    <a:alpha val="43137"/>
                  </a:srgbClr>
                </a:outerShdw>
              </a:effectLst>
            </a:endParaRPr>
          </a:p>
        </p:txBody>
      </p:sp>
      <p:sp>
        <p:nvSpPr>
          <p:cNvPr id="1048673" name="Content Placeholder 2"/>
          <p:cNvSpPr>
            <a:spLocks noGrp="1"/>
          </p:cNvSpPr>
          <p:nvPr>
            <p:ph sz="quarter" idx="1"/>
          </p:nvPr>
        </p:nvSpPr>
        <p:spPr>
          <a:xfrm>
            <a:off x="457200" y="764704"/>
            <a:ext cx="8219256" cy="5709248"/>
          </a:xfrm>
        </p:spPr>
        <p:txBody>
          <a:bodyPr/>
          <a:p>
            <a:pPr>
              <a:buFont typeface="Wingdings" pitchFamily="2" charset="2"/>
              <a:buChar char="q"/>
            </a:pPr>
            <a:r>
              <a:rPr dirty="0" sz="2300" lang="en-US"/>
              <a:t>Java automatically converts variables or literals of lower </a:t>
            </a:r>
            <a:r>
              <a:rPr dirty="0" sz="2300" lang="en-US" err="1"/>
              <a:t>precison</a:t>
            </a:r>
            <a:r>
              <a:rPr dirty="0" sz="2300" lang="en-US"/>
              <a:t> type to a higher </a:t>
            </a:r>
            <a:r>
              <a:rPr dirty="0" sz="2300" lang="en-US" err="1"/>
              <a:t>precison</a:t>
            </a:r>
            <a:r>
              <a:rPr dirty="0" sz="2300" lang="en-US"/>
              <a:t> type during the evaluation of expression or during assignment this is known as automatic promotion or widening</a:t>
            </a:r>
            <a:r>
              <a:rPr dirty="0" sz="2300" lang="en-US" smtClean="0"/>
              <a:t>.</a:t>
            </a:r>
          </a:p>
          <a:p>
            <a:pPr>
              <a:buFont typeface="Wingdings" pitchFamily="2" charset="2"/>
              <a:buChar char="q"/>
            </a:pPr>
            <a:r>
              <a:rPr dirty="0" sz="2300" lang="en-US" smtClean="0"/>
              <a:t>When </a:t>
            </a:r>
            <a:r>
              <a:rPr dirty="0" sz="2300" lang="en-US"/>
              <a:t>binary operation take place the type of operands if one of the operand is double the other will be converted to double, if one of the operand is float the other will be converted to float, if one of the operand is long the other will be converted to long</a:t>
            </a:r>
            <a:r>
              <a:rPr dirty="0" sz="2300" lang="en-US" smtClean="0"/>
              <a:t>.</a:t>
            </a:r>
          </a:p>
          <a:p>
            <a:r>
              <a:rPr dirty="0" sz="2300" lang="en-US" smtClean="0"/>
              <a:t>For Ex:- </a:t>
            </a:r>
            <a:r>
              <a:rPr dirty="0" sz="2300" lang="en-US"/>
              <a:t>byte b1=3;</a:t>
            </a:r>
          </a:p>
          <a:p>
            <a:pPr indent="0" marL="0">
              <a:buNone/>
            </a:pPr>
            <a:r>
              <a:rPr dirty="0" sz="2300" lang="en-US"/>
              <a:t>                  </a:t>
            </a:r>
            <a:r>
              <a:rPr dirty="0" sz="2300" lang="en-US" smtClean="0"/>
              <a:t>byte </a:t>
            </a:r>
            <a:r>
              <a:rPr dirty="0" sz="2300" lang="en-US"/>
              <a:t>b2=8;</a:t>
            </a:r>
          </a:p>
          <a:p>
            <a:pPr indent="0" marL="0">
              <a:buNone/>
            </a:pPr>
            <a:r>
              <a:rPr dirty="0" sz="2300" lang="en-US"/>
              <a:t>                  </a:t>
            </a:r>
            <a:r>
              <a:rPr dirty="0" sz="2300" lang="en-US" err="1" smtClean="0"/>
              <a:t>int</a:t>
            </a:r>
            <a:r>
              <a:rPr dirty="0" sz="2300" lang="en-US" smtClean="0"/>
              <a:t> </a:t>
            </a:r>
            <a:r>
              <a:rPr dirty="0" sz="2300" lang="en-US"/>
              <a:t>n=b1+b2;</a:t>
            </a:r>
          </a:p>
          <a:p>
            <a:pPr indent="0" marL="0">
              <a:buNone/>
            </a:pPr>
            <a:r>
              <a:rPr dirty="0" sz="2300" lang="en-US"/>
              <a:t>    Byte can directly be converted to </a:t>
            </a:r>
            <a:r>
              <a:rPr dirty="0" sz="2300" lang="en-US" err="1" smtClean="0"/>
              <a:t>int</a:t>
            </a:r>
            <a:r>
              <a:rPr dirty="0" sz="2300" lang="en-US" smtClean="0"/>
              <a:t> </a:t>
            </a:r>
            <a:r>
              <a:rPr dirty="0" sz="2300" lang="en-US"/>
              <a:t>type.</a:t>
            </a:r>
          </a:p>
          <a:p>
            <a:pPr indent="0" marL="0">
              <a:buNone/>
            </a:pPr>
            <a:endParaRPr dirty="0" sz="2300" lang="en-US"/>
          </a:p>
          <a:p>
            <a:endParaRPr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00" name="Oval 1"/>
          <p:cNvSpPr/>
          <p:nvPr/>
        </p:nvSpPr>
        <p:spPr>
          <a:xfrm>
            <a:off x="3671888" y="2571750"/>
            <a:ext cx="1071563" cy="514350"/>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solidFill>
                  <a:prstClr val="white"/>
                </a:solidFill>
              </a:rPr>
              <a:t>INT</a:t>
            </a:r>
          </a:p>
        </p:txBody>
      </p:sp>
      <p:sp>
        <p:nvSpPr>
          <p:cNvPr id="1048601" name="Oval 2"/>
          <p:cNvSpPr/>
          <p:nvPr/>
        </p:nvSpPr>
        <p:spPr>
          <a:xfrm>
            <a:off x="3671888" y="1714500"/>
            <a:ext cx="1071563" cy="514350"/>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solidFill>
                  <a:prstClr val="white"/>
                </a:solidFill>
              </a:rPr>
              <a:t>SHORT</a:t>
            </a:r>
          </a:p>
        </p:txBody>
      </p:sp>
      <p:sp>
        <p:nvSpPr>
          <p:cNvPr id="1048602" name="Oval 3"/>
          <p:cNvSpPr/>
          <p:nvPr/>
        </p:nvSpPr>
        <p:spPr>
          <a:xfrm>
            <a:off x="3671888" y="857250"/>
            <a:ext cx="1071563" cy="514350"/>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solidFill>
                  <a:prstClr val="white"/>
                </a:solidFill>
              </a:rPr>
              <a:t>BYTE</a:t>
            </a:r>
          </a:p>
        </p:txBody>
      </p:sp>
      <p:sp>
        <p:nvSpPr>
          <p:cNvPr id="1048603" name="Oval 4"/>
          <p:cNvSpPr/>
          <p:nvPr/>
        </p:nvSpPr>
        <p:spPr>
          <a:xfrm>
            <a:off x="3671888" y="3486150"/>
            <a:ext cx="1071563" cy="514350"/>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solidFill>
                  <a:prstClr val="white"/>
                </a:solidFill>
              </a:rPr>
              <a:t>LONG</a:t>
            </a:r>
          </a:p>
        </p:txBody>
      </p:sp>
      <p:sp>
        <p:nvSpPr>
          <p:cNvPr id="1048604" name="Oval 5"/>
          <p:cNvSpPr/>
          <p:nvPr/>
        </p:nvSpPr>
        <p:spPr>
          <a:xfrm>
            <a:off x="3671888" y="4343400"/>
            <a:ext cx="1071563" cy="514350"/>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solidFill>
                  <a:prstClr val="white"/>
                </a:solidFill>
              </a:rPr>
              <a:t>FLOAT</a:t>
            </a:r>
          </a:p>
        </p:txBody>
      </p:sp>
      <p:sp>
        <p:nvSpPr>
          <p:cNvPr id="1048605" name="Oval 6"/>
          <p:cNvSpPr/>
          <p:nvPr/>
        </p:nvSpPr>
        <p:spPr>
          <a:xfrm>
            <a:off x="3347864" y="5301208"/>
            <a:ext cx="1764208" cy="514350"/>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solidFill>
                  <a:prstClr val="white"/>
                </a:solidFill>
              </a:rPr>
              <a:t>DOUBLE</a:t>
            </a:r>
          </a:p>
        </p:txBody>
      </p:sp>
      <p:sp>
        <p:nvSpPr>
          <p:cNvPr id="1048606" name="Oval 7"/>
          <p:cNvSpPr/>
          <p:nvPr/>
        </p:nvSpPr>
        <p:spPr>
          <a:xfrm>
            <a:off x="5600701" y="2571750"/>
            <a:ext cx="1071563" cy="514350"/>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solidFill>
                  <a:prstClr val="white"/>
                </a:solidFill>
              </a:rPr>
              <a:t>CHAR</a:t>
            </a:r>
          </a:p>
        </p:txBody>
      </p:sp>
      <p:cxnSp>
        <p:nvCxnSpPr>
          <p:cNvPr id="3145728" name="Straight Connector 11"/>
          <p:cNvCxnSpPr>
            <a:cxnSpLocks/>
            <a:stCxn id="1048602" idx="4"/>
            <a:endCxn id="1048601" idx="0"/>
          </p:cNvCxnSpPr>
          <p:nvPr/>
        </p:nvCxnSpPr>
        <p:spPr>
          <a:xfrm rot="5400000">
            <a:off x="4036219" y="1543203"/>
            <a:ext cx="342900" cy="893"/>
          </a:xfrm>
          <a:prstGeom prst="line"/>
          <a:ln w="31750"/>
        </p:spPr>
        <p:style>
          <a:lnRef idx="1">
            <a:schemeClr val="accent1"/>
          </a:lnRef>
          <a:fillRef idx="0">
            <a:schemeClr val="accent1"/>
          </a:fillRef>
          <a:effectRef idx="0">
            <a:schemeClr val="accent1"/>
          </a:effectRef>
          <a:fontRef idx="minor">
            <a:schemeClr val="tx1"/>
          </a:fontRef>
        </p:style>
      </p:cxnSp>
      <p:cxnSp>
        <p:nvCxnSpPr>
          <p:cNvPr id="3145729" name="Straight Connector 16"/>
          <p:cNvCxnSpPr>
            <a:cxnSpLocks/>
            <a:stCxn id="1048601" idx="4"/>
            <a:endCxn id="1048600" idx="0"/>
          </p:cNvCxnSpPr>
          <p:nvPr/>
        </p:nvCxnSpPr>
        <p:spPr>
          <a:xfrm rot="5400000">
            <a:off x="4036219" y="2400453"/>
            <a:ext cx="342900" cy="893"/>
          </a:xfrm>
          <a:prstGeom prst="line"/>
        </p:spPr>
        <p:style>
          <a:lnRef idx="1">
            <a:schemeClr val="accent1"/>
          </a:lnRef>
          <a:fillRef idx="0">
            <a:schemeClr val="accent1"/>
          </a:fillRef>
          <a:effectRef idx="0">
            <a:schemeClr val="accent1"/>
          </a:effectRef>
          <a:fontRef idx="minor">
            <a:schemeClr val="tx1"/>
          </a:fontRef>
        </p:style>
      </p:cxnSp>
      <p:cxnSp>
        <p:nvCxnSpPr>
          <p:cNvPr id="3145730" name="Straight Connector 18"/>
          <p:cNvCxnSpPr>
            <a:cxnSpLocks/>
            <a:stCxn id="1048600" idx="4"/>
            <a:endCxn id="1048603" idx="0"/>
          </p:cNvCxnSpPr>
          <p:nvPr/>
        </p:nvCxnSpPr>
        <p:spPr>
          <a:xfrm rot="5400000">
            <a:off x="4007644" y="3286278"/>
            <a:ext cx="400050" cy="893"/>
          </a:xfrm>
          <a:prstGeom prst="line"/>
        </p:spPr>
        <p:style>
          <a:lnRef idx="1">
            <a:schemeClr val="accent1"/>
          </a:lnRef>
          <a:fillRef idx="0">
            <a:schemeClr val="accent1"/>
          </a:fillRef>
          <a:effectRef idx="0">
            <a:schemeClr val="accent1"/>
          </a:effectRef>
          <a:fontRef idx="minor">
            <a:schemeClr val="tx1"/>
          </a:fontRef>
        </p:style>
      </p:cxnSp>
      <p:cxnSp>
        <p:nvCxnSpPr>
          <p:cNvPr id="3145731" name="Straight Connector 20"/>
          <p:cNvCxnSpPr>
            <a:cxnSpLocks/>
            <a:stCxn id="1048603" idx="4"/>
            <a:endCxn id="1048604" idx="0"/>
          </p:cNvCxnSpPr>
          <p:nvPr/>
        </p:nvCxnSpPr>
        <p:spPr>
          <a:xfrm rot="5400000">
            <a:off x="4036219" y="4172102"/>
            <a:ext cx="342900" cy="893"/>
          </a:xfrm>
          <a:prstGeom prst="line"/>
        </p:spPr>
        <p:style>
          <a:lnRef idx="1">
            <a:schemeClr val="accent1"/>
          </a:lnRef>
          <a:fillRef idx="0">
            <a:schemeClr val="accent1"/>
          </a:fillRef>
          <a:effectRef idx="0">
            <a:schemeClr val="accent1"/>
          </a:effectRef>
          <a:fontRef idx="minor">
            <a:schemeClr val="tx1"/>
          </a:fontRef>
        </p:style>
      </p:cxnSp>
      <p:cxnSp>
        <p:nvCxnSpPr>
          <p:cNvPr id="3145732" name="Straight Connector 28"/>
          <p:cNvCxnSpPr>
            <a:cxnSpLocks/>
            <a:stCxn id="1048600" idx="6"/>
            <a:endCxn id="1048606" idx="2"/>
          </p:cNvCxnSpPr>
          <p:nvPr/>
        </p:nvCxnSpPr>
        <p:spPr>
          <a:xfrm>
            <a:off x="4743450" y="2828929"/>
            <a:ext cx="857250" cy="1191"/>
          </a:xfrm>
          <a:prstGeom prst="line"/>
        </p:spPr>
        <p:style>
          <a:lnRef idx="1">
            <a:schemeClr val="accent1"/>
          </a:lnRef>
          <a:fillRef idx="0">
            <a:schemeClr val="accent1"/>
          </a:fillRef>
          <a:effectRef idx="0">
            <a:schemeClr val="accent1"/>
          </a:effectRef>
          <a:fontRef idx="minor">
            <a:schemeClr val="tx1"/>
          </a:fontRef>
        </p:style>
      </p:cxnSp>
      <p:sp>
        <p:nvSpPr>
          <p:cNvPr id="1048607" name="Oval 17"/>
          <p:cNvSpPr/>
          <p:nvPr/>
        </p:nvSpPr>
        <p:spPr>
          <a:xfrm>
            <a:off x="3671888" y="1714501"/>
            <a:ext cx="1071563" cy="514350"/>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solidFill>
                  <a:prstClr val="white"/>
                </a:solidFill>
              </a:rPr>
              <a:t>SHORT</a:t>
            </a:r>
          </a:p>
        </p:txBody>
      </p:sp>
      <p:sp>
        <p:nvSpPr>
          <p:cNvPr id="1048608" name="Oval 19"/>
          <p:cNvSpPr/>
          <p:nvPr/>
        </p:nvSpPr>
        <p:spPr>
          <a:xfrm>
            <a:off x="3671888" y="857251"/>
            <a:ext cx="1071563" cy="514350"/>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solidFill>
                  <a:prstClr val="white"/>
                </a:solidFill>
              </a:rPr>
              <a:t>BYTE</a:t>
            </a:r>
          </a:p>
        </p:txBody>
      </p:sp>
      <p:cxnSp>
        <p:nvCxnSpPr>
          <p:cNvPr id="3145733" name="Straight Connector 21"/>
          <p:cNvCxnSpPr>
            <a:cxnSpLocks/>
            <a:stCxn id="1048608" idx="4"/>
            <a:endCxn id="1048607" idx="0"/>
          </p:cNvCxnSpPr>
          <p:nvPr/>
        </p:nvCxnSpPr>
        <p:spPr>
          <a:xfrm rot="5400000">
            <a:off x="4036219" y="1543204"/>
            <a:ext cx="342900" cy="893"/>
          </a:xfrm>
          <a:prstGeom prst="line"/>
          <a:ln w="31750"/>
        </p:spPr>
        <p:style>
          <a:lnRef idx="1">
            <a:schemeClr val="accent1"/>
          </a:lnRef>
          <a:fillRef idx="0">
            <a:schemeClr val="accent1"/>
          </a:fillRef>
          <a:effectRef idx="0">
            <a:schemeClr val="accent1"/>
          </a:effectRef>
          <a:fontRef idx="minor">
            <a:schemeClr val="tx1"/>
          </a:fontRef>
        </p:style>
      </p:cxnSp>
      <p:cxnSp>
        <p:nvCxnSpPr>
          <p:cNvPr id="3145734" name="Straight Connector 23"/>
          <p:cNvCxnSpPr>
            <a:cxnSpLocks/>
            <a:stCxn id="1048607" idx="4"/>
          </p:cNvCxnSpPr>
          <p:nvPr/>
        </p:nvCxnSpPr>
        <p:spPr>
          <a:xfrm rot="5400000">
            <a:off x="4036219" y="2400454"/>
            <a:ext cx="342900" cy="893"/>
          </a:xfrm>
          <a:prstGeom prst="line"/>
        </p:spPr>
        <p:style>
          <a:lnRef idx="1">
            <a:schemeClr val="accent1"/>
          </a:lnRef>
          <a:fillRef idx="0">
            <a:schemeClr val="accent1"/>
          </a:fillRef>
          <a:effectRef idx="0">
            <a:schemeClr val="accent1"/>
          </a:effectRef>
          <a:fontRef idx="minor">
            <a:schemeClr val="tx1"/>
          </a:fontRef>
        </p:style>
      </p:cxnSp>
      <p:sp>
        <p:nvSpPr>
          <p:cNvPr id="1048609" name="Oval 24"/>
          <p:cNvSpPr/>
          <p:nvPr/>
        </p:nvSpPr>
        <p:spPr>
          <a:xfrm>
            <a:off x="3671888" y="1714502"/>
            <a:ext cx="1071563" cy="514350"/>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solidFill>
                  <a:prstClr val="white"/>
                </a:solidFill>
              </a:rPr>
              <a:t>SHORT</a:t>
            </a:r>
          </a:p>
        </p:txBody>
      </p:sp>
      <p:sp>
        <p:nvSpPr>
          <p:cNvPr id="1048610" name="Oval 25"/>
          <p:cNvSpPr/>
          <p:nvPr/>
        </p:nvSpPr>
        <p:spPr>
          <a:xfrm>
            <a:off x="3671888" y="857252"/>
            <a:ext cx="1071563" cy="514350"/>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solidFill>
                  <a:prstClr val="white"/>
                </a:solidFill>
              </a:rPr>
              <a:t>BYTE</a:t>
            </a:r>
          </a:p>
        </p:txBody>
      </p:sp>
      <p:cxnSp>
        <p:nvCxnSpPr>
          <p:cNvPr id="3145735" name="Straight Connector 26"/>
          <p:cNvCxnSpPr>
            <a:cxnSpLocks/>
            <a:stCxn id="1048610" idx="4"/>
            <a:endCxn id="1048609" idx="0"/>
          </p:cNvCxnSpPr>
          <p:nvPr/>
        </p:nvCxnSpPr>
        <p:spPr>
          <a:xfrm rot="5400000">
            <a:off x="4036219" y="1543205"/>
            <a:ext cx="342900" cy="893"/>
          </a:xfrm>
          <a:prstGeom prst="line"/>
          <a:ln w="31750"/>
        </p:spPr>
        <p:style>
          <a:lnRef idx="1">
            <a:schemeClr val="accent1"/>
          </a:lnRef>
          <a:fillRef idx="0">
            <a:schemeClr val="accent1"/>
          </a:fillRef>
          <a:effectRef idx="0">
            <a:schemeClr val="accent1"/>
          </a:effectRef>
          <a:fontRef idx="minor">
            <a:schemeClr val="tx1"/>
          </a:fontRef>
        </p:style>
      </p:cxnSp>
      <p:cxnSp>
        <p:nvCxnSpPr>
          <p:cNvPr id="3145736" name="Straight Connector 27"/>
          <p:cNvCxnSpPr>
            <a:cxnSpLocks/>
            <a:stCxn id="1048609" idx="4"/>
          </p:cNvCxnSpPr>
          <p:nvPr/>
        </p:nvCxnSpPr>
        <p:spPr>
          <a:xfrm rot="5400000">
            <a:off x="4036219" y="2400455"/>
            <a:ext cx="342900" cy="893"/>
          </a:xfrm>
          <a:prstGeom prst="line"/>
        </p:spPr>
        <p:style>
          <a:lnRef idx="1">
            <a:schemeClr val="accent1"/>
          </a:lnRef>
          <a:fillRef idx="0">
            <a:schemeClr val="accent1"/>
          </a:fillRef>
          <a:effectRef idx="0">
            <a:schemeClr val="accent1"/>
          </a:effectRef>
          <a:fontRef idx="minor">
            <a:schemeClr val="tx1"/>
          </a:fontRef>
        </p:style>
      </p:cxnSp>
      <p:sp>
        <p:nvSpPr>
          <p:cNvPr id="1048611" name="Oval 29"/>
          <p:cNvSpPr/>
          <p:nvPr/>
        </p:nvSpPr>
        <p:spPr>
          <a:xfrm>
            <a:off x="3671888" y="2571751"/>
            <a:ext cx="1071563" cy="514350"/>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solidFill>
                  <a:prstClr val="white"/>
                </a:solidFill>
              </a:rPr>
              <a:t>INT</a:t>
            </a:r>
          </a:p>
        </p:txBody>
      </p:sp>
      <p:sp>
        <p:nvSpPr>
          <p:cNvPr id="1048612" name="Oval 30"/>
          <p:cNvSpPr/>
          <p:nvPr/>
        </p:nvSpPr>
        <p:spPr>
          <a:xfrm>
            <a:off x="3563888" y="3486151"/>
            <a:ext cx="1341214" cy="514350"/>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solidFill>
                  <a:prstClr val="white"/>
                </a:solidFill>
              </a:rPr>
              <a:t>LONG</a:t>
            </a:r>
          </a:p>
        </p:txBody>
      </p:sp>
      <p:sp>
        <p:nvSpPr>
          <p:cNvPr id="1048613" name="Oval 31"/>
          <p:cNvSpPr/>
          <p:nvPr/>
        </p:nvSpPr>
        <p:spPr>
          <a:xfrm>
            <a:off x="3503861" y="4343401"/>
            <a:ext cx="1500187" cy="514350"/>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solidFill>
                  <a:prstClr val="white"/>
                </a:solidFill>
              </a:rPr>
              <a:t>FLOAT</a:t>
            </a:r>
          </a:p>
        </p:txBody>
      </p:sp>
      <p:sp>
        <p:nvSpPr>
          <p:cNvPr id="1048614" name="Oval 32"/>
          <p:cNvSpPr/>
          <p:nvPr/>
        </p:nvSpPr>
        <p:spPr>
          <a:xfrm>
            <a:off x="5600701" y="2571751"/>
            <a:ext cx="1071563" cy="514350"/>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solidFill>
                  <a:prstClr val="white"/>
                </a:solidFill>
              </a:rPr>
              <a:t>CHAR</a:t>
            </a:r>
          </a:p>
        </p:txBody>
      </p:sp>
      <p:cxnSp>
        <p:nvCxnSpPr>
          <p:cNvPr id="3145737" name="Straight Connector 35"/>
          <p:cNvCxnSpPr>
            <a:cxnSpLocks/>
            <a:stCxn id="1048613" idx="4"/>
          </p:cNvCxnSpPr>
          <p:nvPr/>
        </p:nvCxnSpPr>
        <p:spPr>
          <a:xfrm>
            <a:off x="4253955" y="4857751"/>
            <a:ext cx="0" cy="443457"/>
          </a:xfrm>
          <a:prstGeom prst="line"/>
        </p:spPr>
        <p:style>
          <a:lnRef idx="1">
            <a:schemeClr val="accent1"/>
          </a:lnRef>
          <a:fillRef idx="0">
            <a:schemeClr val="accent1"/>
          </a:fillRef>
          <a:effectRef idx="0">
            <a:schemeClr val="accent1"/>
          </a:effectRef>
          <a:fontRef idx="minor">
            <a:schemeClr val="tx1"/>
          </a:fontRef>
        </p:style>
      </p:cxnSp>
      <p:cxnSp>
        <p:nvCxnSpPr>
          <p:cNvPr id="3145738" name="Straight Connector 36"/>
          <p:cNvCxnSpPr>
            <a:cxnSpLocks/>
            <a:stCxn id="1048611" idx="6"/>
            <a:endCxn id="1048614" idx="2"/>
          </p:cNvCxnSpPr>
          <p:nvPr/>
        </p:nvCxnSpPr>
        <p:spPr>
          <a:xfrm>
            <a:off x="4743450" y="2828930"/>
            <a:ext cx="857250" cy="1191"/>
          </a:xfrm>
          <a:prstGeom prst="line"/>
        </p:spPr>
        <p:style>
          <a:lnRef idx="1">
            <a:schemeClr val="accent1"/>
          </a:lnRef>
          <a:fillRef idx="0">
            <a:schemeClr val="accent1"/>
          </a:fillRef>
          <a:effectRef idx="0">
            <a:schemeClr val="accent1"/>
          </a:effectRef>
          <a:fontRef idx="minor">
            <a:schemeClr val="tx1"/>
          </a:fontRef>
        </p:style>
      </p:cxnSp>
      <p:sp>
        <p:nvSpPr>
          <p:cNvPr id="1048615" name="Oval 37"/>
          <p:cNvSpPr/>
          <p:nvPr/>
        </p:nvSpPr>
        <p:spPr>
          <a:xfrm>
            <a:off x="3503860" y="1714503"/>
            <a:ext cx="1500188" cy="514350"/>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solidFill>
                  <a:prstClr val="white"/>
                </a:solidFill>
              </a:rPr>
              <a:t>SHORT</a:t>
            </a:r>
          </a:p>
        </p:txBody>
      </p:sp>
      <p:sp>
        <p:nvSpPr>
          <p:cNvPr id="1048616" name="Oval 38"/>
          <p:cNvSpPr/>
          <p:nvPr/>
        </p:nvSpPr>
        <p:spPr>
          <a:xfrm>
            <a:off x="3563888" y="857253"/>
            <a:ext cx="1341214" cy="514350"/>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solidFill>
                  <a:prstClr val="white"/>
                </a:solidFill>
              </a:rPr>
              <a:t>BYTE</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596" name="Rectangle 1"/>
          <p:cNvSpPr/>
          <p:nvPr/>
        </p:nvSpPr>
        <p:spPr>
          <a:xfrm>
            <a:off x="503960" y="853189"/>
            <a:ext cx="8100488" cy="4244340"/>
          </a:xfrm>
          <a:prstGeom prst="rect"/>
        </p:spPr>
        <p:txBody>
          <a:bodyPr wrap="square">
            <a:spAutoFit/>
          </a:bodyPr>
          <a:p>
            <a:pPr indent="-274320" marL="274320">
              <a:spcBef>
                <a:spcPts val="600"/>
              </a:spcBef>
              <a:buClr>
                <a:schemeClr val="accent1"/>
              </a:buClr>
              <a:buSzPct val="70000"/>
              <a:buFont typeface="Wingdings" pitchFamily="2" charset="2"/>
              <a:buChar char="q"/>
            </a:pPr>
            <a:r>
              <a:rPr dirty="0" sz="2300" lang="en-US"/>
              <a:t>There are situation where incompatible type </a:t>
            </a:r>
            <a:r>
              <a:rPr dirty="0" sz="2300" lang="en-US" err="1"/>
              <a:t>converison</a:t>
            </a:r>
            <a:r>
              <a:rPr dirty="0" sz="2300" lang="en-US"/>
              <a:t> is needed where a higher precision type is being assign to or converted to a lower precision.</a:t>
            </a:r>
          </a:p>
          <a:p>
            <a:pPr indent="-274320" marL="274320">
              <a:spcBef>
                <a:spcPts val="600"/>
              </a:spcBef>
              <a:buClr>
                <a:schemeClr val="accent1"/>
              </a:buClr>
              <a:buSzPct val="70000"/>
              <a:buFont typeface="Wingdings" pitchFamily="2" charset="2"/>
              <a:buChar char="q"/>
            </a:pPr>
            <a:r>
              <a:rPr dirty="0" sz="2300" lang="en-US"/>
              <a:t>For </a:t>
            </a:r>
            <a:r>
              <a:rPr dirty="0" sz="2300" lang="en-US" smtClean="0"/>
              <a:t>Example:- </a:t>
            </a:r>
            <a:r>
              <a:rPr dirty="0" sz="2300" lang="en-US"/>
              <a:t>It may be needed to get an integer type from a double type or byte from a float this process is known as narrowing or down casting or type casting.</a:t>
            </a:r>
          </a:p>
          <a:p>
            <a:pPr indent="-274320" marL="274320">
              <a:spcBef>
                <a:spcPts val="600"/>
              </a:spcBef>
              <a:buClr>
                <a:schemeClr val="accent1"/>
              </a:buClr>
              <a:buSzPct val="70000"/>
              <a:buFont typeface="Wingdings" pitchFamily="2" charset="2"/>
              <a:buChar char="q"/>
            </a:pPr>
            <a:r>
              <a:rPr dirty="0" sz="2300" lang="en-US"/>
              <a:t>The narrowing is to be done explicitly by using the keyword type</a:t>
            </a:r>
            <a:r>
              <a:rPr dirty="0" sz="2300" lang="en-US" smtClean="0"/>
              <a:t>.</a:t>
            </a:r>
          </a:p>
          <a:p>
            <a:pPr indent="-274320" marL="274320">
              <a:spcBef>
                <a:spcPts val="600"/>
              </a:spcBef>
              <a:buClr>
                <a:schemeClr val="accent1"/>
              </a:buClr>
              <a:buSzPct val="70000"/>
              <a:buFont typeface="Wingdings" pitchFamily="2" charset="2"/>
              <a:buChar char="q"/>
            </a:pPr>
            <a:r>
              <a:rPr dirty="0" sz="2400" i="1" lang="en-US" smtClean="0">
                <a:solidFill>
                  <a:srgbClr val="002060"/>
                </a:solidFill>
              </a:rPr>
              <a:t>Syntax :- </a:t>
            </a:r>
            <a:r>
              <a:rPr dirty="0" sz="2400" lang="en-US" smtClean="0">
                <a:solidFill>
                  <a:srgbClr val="002060"/>
                </a:solidFill>
              </a:rPr>
              <a:t>TYPE  </a:t>
            </a:r>
            <a:r>
              <a:rPr dirty="0" sz="2400" lang="en-US">
                <a:solidFill>
                  <a:srgbClr val="002060"/>
                </a:solidFill>
              </a:rPr>
              <a:t>variable = (TYPE)  </a:t>
            </a:r>
            <a:r>
              <a:rPr dirty="0" sz="2400" lang="en-US" err="1">
                <a:solidFill>
                  <a:srgbClr val="002060"/>
                </a:solidFill>
              </a:rPr>
              <a:t>experssion</a:t>
            </a:r>
            <a:r>
              <a:rPr dirty="0" sz="2400" lang="en-US">
                <a:solidFill>
                  <a:srgbClr val="002060"/>
                </a:solidFill>
              </a:rPr>
              <a:t>;</a:t>
            </a:r>
          </a:p>
          <a:p>
            <a:pPr>
              <a:spcBef>
                <a:spcPts val="600"/>
              </a:spcBef>
              <a:buClr>
                <a:schemeClr val="accent1"/>
              </a:buClr>
              <a:buSzPct val="70000"/>
            </a:pPr>
            <a:endParaRPr dirty="0" sz="2300" lang="en-US"/>
          </a:p>
          <a:p>
            <a:pPr indent="-457200" marL="457200">
              <a:buFont typeface="Wingdings" pitchFamily="2" charset="2"/>
              <a:buChar char="q"/>
            </a:pPr>
            <a:endParaRPr dirty="0" sz="2700" i="1" lang="en-US">
              <a:solidFill>
                <a:prstClr val="black"/>
              </a:solidFill>
            </a:endParaRPr>
          </a:p>
        </p:txBody>
      </p:sp>
      <p:sp>
        <p:nvSpPr>
          <p:cNvPr id="1048597" name="Title 1"/>
          <p:cNvSpPr txBox="1"/>
          <p:nvPr/>
        </p:nvSpPr>
        <p:spPr>
          <a:xfrm>
            <a:off x="457200" y="39762"/>
            <a:ext cx="7467600" cy="724942"/>
          </a:xfrm>
          <a:prstGeom prst="rect"/>
        </p:spPr>
        <p:txBody>
          <a:bodyPr/>
          <a:lstStyle>
            <a:lvl1pPr algn="l" eaLnBrk="1" hangingPunct="1" latinLnBrk="0" rtl="0">
              <a:spcBef>
                <a:spcPct val="0"/>
              </a:spcBef>
              <a:buNone/>
              <a:defRPr baseline="0" b="0" cap="small" sz="3000" kern="1200" kumimoji="0">
                <a:solidFill>
                  <a:schemeClr val="tx2"/>
                </a:solidFill>
                <a:latin typeface="+mj-lt"/>
                <a:ea typeface="+mj-ea"/>
                <a:cs typeface="+mj-cs"/>
              </a:defRPr>
            </a:lvl1pPr>
          </a:lstStyle>
          <a:p>
            <a:pPr algn="ctr" indent="-274320" marL="274320">
              <a:spcBef>
                <a:spcPts val="600"/>
              </a:spcBef>
              <a:buClr>
                <a:schemeClr val="accent1"/>
              </a:buClr>
              <a:buSzPct val="70000"/>
            </a:pPr>
            <a:endParaRPr b="1" dirty="0" i="1" lang="en-US">
              <a:solidFill>
                <a:schemeClr val="accent1">
                  <a:lumMod val="75000"/>
                </a:schemeClr>
              </a:solidFill>
              <a:effectLst>
                <a:outerShdw algn="tl" blurRad="38100" dir="2700000" dist="38100">
                  <a:srgbClr val="000000">
                    <a:alpha val="43137"/>
                  </a:srgbClr>
                </a:outerShdw>
              </a:effectLst>
            </a:endParaRPr>
          </a:p>
        </p:txBody>
      </p:sp>
      <p:sp>
        <p:nvSpPr>
          <p:cNvPr id="1048598" name="Title 1"/>
          <p:cNvSpPr txBox="1"/>
          <p:nvPr/>
        </p:nvSpPr>
        <p:spPr>
          <a:xfrm>
            <a:off x="609600" y="192162"/>
            <a:ext cx="7467600" cy="724942"/>
          </a:xfrm>
          <a:prstGeom prst="rect"/>
        </p:spPr>
        <p:txBody>
          <a:bodyPr/>
          <a:lstStyle>
            <a:lvl1pPr algn="l" eaLnBrk="1" hangingPunct="1" latinLnBrk="0" rtl="0">
              <a:spcBef>
                <a:spcPct val="0"/>
              </a:spcBef>
              <a:buNone/>
              <a:defRPr baseline="0" b="0" cap="small" sz="3000" kern="1200" kumimoji="0">
                <a:solidFill>
                  <a:schemeClr val="tx2"/>
                </a:solidFill>
                <a:latin typeface="+mj-lt"/>
                <a:ea typeface="+mj-ea"/>
                <a:cs typeface="+mj-cs"/>
              </a:defRPr>
            </a:lvl1pPr>
          </a:lstStyle>
          <a:p>
            <a:pPr algn="ctr" indent="-274320" marL="274320">
              <a:spcBef>
                <a:spcPts val="600"/>
              </a:spcBef>
              <a:buClr>
                <a:schemeClr val="accent1"/>
              </a:buClr>
              <a:buSzPct val="70000"/>
            </a:pPr>
            <a:r>
              <a:rPr b="1" dirty="0" i="1" lang="en-US" smtClean="0">
                <a:solidFill>
                  <a:schemeClr val="accent1">
                    <a:lumMod val="75000"/>
                  </a:schemeClr>
                </a:solidFill>
                <a:effectLst>
                  <a:outerShdw algn="tl" blurRad="38100" dir="2700000" dist="38100">
                    <a:srgbClr val="000000">
                      <a:alpha val="43137"/>
                    </a:srgbClr>
                  </a:outerShdw>
                </a:effectLst>
              </a:rPr>
              <a:t>Type Casting</a:t>
            </a:r>
            <a:endParaRPr b="1" dirty="0" i="1" lang="en-US">
              <a:solidFill>
                <a:schemeClr val="accent1">
                  <a:lumMod val="75000"/>
                </a:schemeClr>
              </a:solidFill>
              <a:effectLst>
                <a:outerShdw algn="tl" blurRad="38100" dir="2700000" dist="38100">
                  <a:srgbClr val="000000">
                    <a:alpha val="43137"/>
                  </a:srgbClr>
                </a:outerShdw>
              </a:effectLst>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593" name="Title 1"/>
          <p:cNvSpPr txBox="1"/>
          <p:nvPr/>
        </p:nvSpPr>
        <p:spPr>
          <a:xfrm>
            <a:off x="609600" y="192162"/>
            <a:ext cx="7467600" cy="724942"/>
          </a:xfrm>
          <a:prstGeom prst="rect"/>
        </p:spPr>
        <p:txBody>
          <a:bodyPr/>
          <a:lstStyle>
            <a:lvl1pPr algn="l" eaLnBrk="1" hangingPunct="1" latinLnBrk="0" rtl="0">
              <a:spcBef>
                <a:spcPct val="0"/>
              </a:spcBef>
              <a:buNone/>
              <a:defRPr baseline="0" b="0" cap="small" sz="3000" kern="1200" kumimoji="0">
                <a:solidFill>
                  <a:schemeClr val="tx2"/>
                </a:solidFill>
                <a:latin typeface="+mj-lt"/>
                <a:ea typeface="+mj-ea"/>
                <a:cs typeface="+mj-cs"/>
              </a:defRPr>
            </a:lvl1pPr>
          </a:lstStyle>
          <a:p>
            <a:pPr algn="ctr" indent="-274320" marL="274320">
              <a:spcBef>
                <a:spcPts val="600"/>
              </a:spcBef>
              <a:buClr>
                <a:schemeClr val="accent1"/>
              </a:buClr>
              <a:buSzPct val="70000"/>
            </a:pPr>
            <a:r>
              <a:rPr b="1" dirty="0" i="1" lang="en-US" smtClean="0">
                <a:solidFill>
                  <a:schemeClr val="accent1">
                    <a:lumMod val="75000"/>
                  </a:schemeClr>
                </a:solidFill>
                <a:effectLst>
                  <a:outerShdw algn="tl" blurRad="38100" dir="2700000" dist="38100">
                    <a:srgbClr val="000000">
                      <a:alpha val="43137"/>
                    </a:srgbClr>
                  </a:outerShdw>
                </a:effectLst>
              </a:rPr>
              <a:t>Expression, Block And Statement</a:t>
            </a:r>
            <a:endParaRPr b="1" dirty="0" i="1" lang="en-US">
              <a:solidFill>
                <a:schemeClr val="accent1">
                  <a:lumMod val="75000"/>
                </a:schemeClr>
              </a:solidFill>
              <a:effectLst>
                <a:outerShdw algn="tl" blurRad="38100" dir="2700000" dist="38100">
                  <a:srgbClr val="000000">
                    <a:alpha val="43137"/>
                  </a:srgbClr>
                </a:outerShdw>
              </a:effectLst>
            </a:endParaRPr>
          </a:p>
        </p:txBody>
      </p:sp>
      <p:sp>
        <p:nvSpPr>
          <p:cNvPr id="1048594" name="Rectangle 2"/>
          <p:cNvSpPr/>
          <p:nvPr/>
        </p:nvSpPr>
        <p:spPr>
          <a:xfrm>
            <a:off x="251520" y="917104"/>
            <a:ext cx="8352928" cy="4892041"/>
          </a:xfrm>
          <a:prstGeom prst="rect"/>
        </p:spPr>
        <p:txBody>
          <a:bodyPr wrap="square">
            <a:spAutoFit/>
          </a:bodyPr>
          <a:p>
            <a:pPr indent="-285750" marL="285750">
              <a:buFont typeface="Wingdings" pitchFamily="2" charset="2"/>
              <a:buChar char="q"/>
            </a:pPr>
            <a:r>
              <a:rPr dirty="0" lang="en-US"/>
              <a:t>Numbers, symbols and operators (such as + and ×) grouped together that show the value of something. Example: 2×3 is an </a:t>
            </a:r>
            <a:r>
              <a:rPr dirty="0" i="1" lang="en-US"/>
              <a:t>expression</a:t>
            </a:r>
            <a:r>
              <a:rPr dirty="0" lang="en-US"/>
              <a:t> ...</a:t>
            </a:r>
          </a:p>
          <a:p>
            <a:endParaRPr b="1" dirty="0" lang="en-US" u="sng"/>
          </a:p>
          <a:p>
            <a:r>
              <a:rPr b="1" dirty="0" lang="en-US" smtClean="0"/>
              <a:t>    Example</a:t>
            </a:r>
            <a:r>
              <a:rPr b="1" dirty="0" lang="en-US"/>
              <a:t>:  y =  a + b*c / </a:t>
            </a:r>
            <a:r>
              <a:rPr b="1" dirty="0" lang="en-US" smtClean="0"/>
              <a:t>z</a:t>
            </a:r>
          </a:p>
          <a:p>
            <a:r>
              <a:rPr b="1" dirty="0" lang="en-US"/>
              <a:t> </a:t>
            </a:r>
            <a:r>
              <a:rPr b="1" dirty="0" lang="en-US" smtClean="0"/>
              <a:t>                      z= </a:t>
            </a:r>
            <a:r>
              <a:rPr b="1" dirty="0" lang="en-IN"/>
              <a:t>x + y / 100 </a:t>
            </a:r>
            <a:endParaRPr b="1" dirty="0" lang="en-IN" smtClean="0"/>
          </a:p>
          <a:p>
            <a:pPr indent="-285750" marL="285750">
              <a:buFont typeface="Wingdings" pitchFamily="2" charset="2"/>
              <a:buChar char="q"/>
            </a:pPr>
            <a:r>
              <a:rPr dirty="0" lang="en-IN"/>
              <a:t>A block is a group of statements (zero or more) that is enclosed in curly braces { </a:t>
            </a:r>
            <a:r>
              <a:rPr dirty="0" lang="en-IN" smtClean="0"/>
              <a:t>}.</a:t>
            </a:r>
          </a:p>
          <a:p>
            <a:r>
              <a:rPr b="1" dirty="0" lang="en-IN"/>
              <a:t> </a:t>
            </a:r>
            <a:r>
              <a:rPr b="1" dirty="0" lang="en-IN" smtClean="0"/>
              <a:t>   Example : </a:t>
            </a:r>
            <a:r>
              <a:rPr dirty="0" lang="en-IN"/>
              <a:t>class </a:t>
            </a:r>
            <a:r>
              <a:rPr dirty="0" lang="en-IN" err="1"/>
              <a:t>AssignmentOperator</a:t>
            </a:r>
            <a:r>
              <a:rPr dirty="0" lang="en-IN"/>
              <a:t> </a:t>
            </a:r>
            <a:endParaRPr dirty="0" lang="en-IN" smtClean="0"/>
          </a:p>
          <a:p>
            <a:r>
              <a:rPr dirty="0" lang="en-IN" smtClean="0"/>
              <a:t>                       {</a:t>
            </a:r>
          </a:p>
          <a:p>
            <a:r>
              <a:rPr dirty="0" lang="en-IN" smtClean="0"/>
              <a:t>                          public </a:t>
            </a:r>
            <a:r>
              <a:rPr dirty="0" lang="en-IN"/>
              <a:t>static void main(String[] </a:t>
            </a:r>
            <a:r>
              <a:rPr dirty="0" lang="en-IN" err="1"/>
              <a:t>args</a:t>
            </a:r>
            <a:r>
              <a:rPr dirty="0" lang="en-IN" smtClean="0"/>
              <a:t>)</a:t>
            </a:r>
          </a:p>
          <a:p>
            <a:r>
              <a:rPr dirty="0" lang="en-IN"/>
              <a:t> </a:t>
            </a:r>
            <a:r>
              <a:rPr dirty="0" lang="en-IN" smtClean="0"/>
              <a:t>                          {</a:t>
            </a:r>
          </a:p>
          <a:p>
            <a:r>
              <a:rPr dirty="0" lang="en-IN"/>
              <a:t> </a:t>
            </a:r>
            <a:r>
              <a:rPr dirty="0" lang="en-IN" smtClean="0"/>
              <a:t>                                </a:t>
            </a:r>
            <a:r>
              <a:rPr dirty="0" lang="en-IN"/>
              <a:t>if (10 &gt; 5</a:t>
            </a:r>
            <a:r>
              <a:rPr dirty="0" lang="en-IN" smtClean="0"/>
              <a:t>)</a:t>
            </a:r>
          </a:p>
          <a:p>
            <a:r>
              <a:rPr dirty="0" lang="en-IN"/>
              <a:t> </a:t>
            </a:r>
            <a:r>
              <a:rPr dirty="0" lang="en-IN" smtClean="0"/>
              <a:t>                                  </a:t>
            </a:r>
            <a:r>
              <a:rPr dirty="0" lang="en-IN"/>
              <a:t>{ </a:t>
            </a:r>
            <a:endParaRPr dirty="0" lang="en-IN" smtClean="0"/>
          </a:p>
          <a:p>
            <a:r>
              <a:rPr dirty="0" lang="en-IN"/>
              <a:t> </a:t>
            </a:r>
            <a:r>
              <a:rPr dirty="0" lang="en-IN" smtClean="0"/>
              <a:t>                                     // </a:t>
            </a:r>
            <a:r>
              <a:rPr dirty="0" lang="en-IN"/>
              <a:t>start of </a:t>
            </a:r>
            <a:r>
              <a:rPr dirty="0" lang="en-IN" smtClean="0"/>
              <a:t>block</a:t>
            </a:r>
          </a:p>
          <a:p>
            <a:r>
              <a:rPr dirty="0" lang="en-IN"/>
              <a:t> </a:t>
            </a:r>
            <a:r>
              <a:rPr dirty="0" lang="en-IN" smtClean="0"/>
              <a:t>                                   </a:t>
            </a:r>
            <a:r>
              <a:rPr dirty="0" lang="en-IN"/>
              <a:t>} // end of </a:t>
            </a:r>
            <a:r>
              <a:rPr dirty="0" lang="en-IN" smtClean="0"/>
              <a:t>block</a:t>
            </a:r>
          </a:p>
          <a:p>
            <a:r>
              <a:rPr dirty="0" lang="en-IN"/>
              <a:t> </a:t>
            </a:r>
            <a:r>
              <a:rPr dirty="0" lang="en-IN" smtClean="0"/>
              <a:t>                           }</a:t>
            </a:r>
          </a:p>
          <a:p>
            <a:r>
              <a:rPr dirty="0" lang="en-IN"/>
              <a:t> </a:t>
            </a:r>
            <a:r>
              <a:rPr dirty="0" lang="en-IN" smtClean="0"/>
              <a:t>                        }</a:t>
            </a:r>
          </a:p>
          <a:p>
            <a:pPr indent="-285750" marL="285750">
              <a:buFont typeface="Wingdings" pitchFamily="2" charset="2"/>
              <a:buChar char="q"/>
            </a:pPr>
            <a:r>
              <a:rPr dirty="0" lang="en-IN"/>
              <a:t>Statements are everything that make up a complete unit of execution. </a:t>
            </a:r>
            <a:r>
              <a:rPr b="1" dirty="0" lang="en-IN" smtClean="0"/>
              <a:t>Example : </a:t>
            </a:r>
            <a:r>
              <a:rPr dirty="0" lang="en-IN" err="1" smtClean="0"/>
              <a:t>int</a:t>
            </a:r>
            <a:r>
              <a:rPr dirty="0" lang="en-IN" smtClean="0"/>
              <a:t> </a:t>
            </a:r>
            <a:r>
              <a:rPr dirty="0" lang="en-IN"/>
              <a:t>score = 9*5;</a:t>
            </a:r>
            <a:endParaRPr b="1"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55" name="Content Placeholder 2"/>
          <p:cNvSpPr>
            <a:spLocks noGrp="1"/>
          </p:cNvSpPr>
          <p:nvPr>
            <p:ph sz="quarter" idx="1"/>
          </p:nvPr>
        </p:nvSpPr>
        <p:spPr>
          <a:xfrm>
            <a:off x="457200" y="2248272"/>
            <a:ext cx="7467600" cy="820688"/>
          </a:xfrm>
        </p:spPr>
        <p:txBody>
          <a:bodyPr>
            <a:noAutofit/>
          </a:bodyPr>
          <a:p>
            <a:pPr algn="ctr" indent="0" marL="0">
              <a:spcBef>
                <a:spcPct val="0"/>
              </a:spcBef>
              <a:buNone/>
            </a:pPr>
            <a:r>
              <a:rPr b="1" cap="small" dirty="0" sz="4800" i="1" lang="en-IN">
                <a:solidFill>
                  <a:schemeClr val="accent1">
                    <a:lumMod val="75000"/>
                  </a:schemeClr>
                </a:solidFill>
                <a:effectLst>
                  <a:outerShdw algn="tl" blurRad="38100" dir="2700000" dist="38100">
                    <a:srgbClr val="000000">
                      <a:alpha val="43137"/>
                    </a:srgbClr>
                  </a:outerShdw>
                </a:effectLst>
                <a:latin typeface="+mj-lt"/>
                <a:ea typeface="+mj-ea"/>
                <a:cs typeface="+mj-cs"/>
              </a:rPr>
              <a:t>DATA Type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90" name="Title 1"/>
          <p:cNvSpPr txBox="1"/>
          <p:nvPr/>
        </p:nvSpPr>
        <p:spPr>
          <a:xfrm>
            <a:off x="609600" y="192162"/>
            <a:ext cx="7467600" cy="724942"/>
          </a:xfrm>
          <a:prstGeom prst="rect"/>
        </p:spPr>
        <p:txBody>
          <a:bodyPr/>
          <a:lstStyle>
            <a:lvl1pPr algn="l" eaLnBrk="1" hangingPunct="1" latinLnBrk="0" rtl="0">
              <a:spcBef>
                <a:spcPct val="0"/>
              </a:spcBef>
              <a:buNone/>
              <a:defRPr baseline="0" b="0" cap="small" sz="3000" kern="1200" kumimoji="0">
                <a:solidFill>
                  <a:schemeClr val="tx2"/>
                </a:solidFill>
                <a:latin typeface="+mj-lt"/>
                <a:ea typeface="+mj-ea"/>
                <a:cs typeface="+mj-cs"/>
              </a:defRPr>
            </a:lvl1pPr>
          </a:lstStyle>
          <a:p>
            <a:pPr algn="ctr" indent="-274320" marL="274320">
              <a:spcBef>
                <a:spcPts val="600"/>
              </a:spcBef>
              <a:buClr>
                <a:schemeClr val="accent1"/>
              </a:buClr>
              <a:buSzPct val="70000"/>
            </a:pPr>
            <a:r>
              <a:rPr b="1" dirty="0" i="1" lang="en-US">
                <a:solidFill>
                  <a:schemeClr val="accent1">
                    <a:lumMod val="75000"/>
                  </a:schemeClr>
                </a:solidFill>
                <a:effectLst>
                  <a:outerShdw algn="tl" blurRad="38100" dir="2700000" dist="38100">
                    <a:srgbClr val="000000">
                      <a:alpha val="43137"/>
                    </a:srgbClr>
                  </a:outerShdw>
                </a:effectLst>
              </a:rPr>
              <a:t>Decision Making Statement</a:t>
            </a:r>
          </a:p>
        </p:txBody>
      </p:sp>
      <p:sp>
        <p:nvSpPr>
          <p:cNvPr id="1048591" name="Rectangle 2"/>
          <p:cNvSpPr/>
          <p:nvPr/>
        </p:nvSpPr>
        <p:spPr>
          <a:xfrm>
            <a:off x="251520" y="853189"/>
            <a:ext cx="8352928" cy="4625340"/>
          </a:xfrm>
          <a:prstGeom prst="rect"/>
        </p:spPr>
        <p:txBody>
          <a:bodyPr wrap="square">
            <a:spAutoFit/>
          </a:bodyPr>
          <a:p>
            <a:pPr indent="-342900" marL="342900">
              <a:spcBef>
                <a:spcPts val="600"/>
              </a:spcBef>
              <a:buClr>
                <a:schemeClr val="accent1"/>
              </a:buClr>
              <a:buSzPct val="70000"/>
              <a:buFont typeface="Wingdings" pitchFamily="2" charset="2"/>
              <a:buChar char="q"/>
            </a:pPr>
            <a:r>
              <a:rPr dirty="0" sz="2300" lang="en-US"/>
              <a:t>There are following Decision making statement:</a:t>
            </a:r>
          </a:p>
          <a:p>
            <a:pPr>
              <a:spcBef>
                <a:spcPts val="600"/>
              </a:spcBef>
              <a:buClr>
                <a:schemeClr val="accent1"/>
              </a:buClr>
              <a:buSzPct val="70000"/>
            </a:pPr>
            <a:r>
              <a:rPr dirty="0" sz="2300" lang="en-US"/>
              <a:t>      if statements</a:t>
            </a:r>
          </a:p>
          <a:p>
            <a:r>
              <a:rPr dirty="0" sz="2300" lang="en-US"/>
              <a:t>      if…else statements</a:t>
            </a:r>
          </a:p>
          <a:p>
            <a:r>
              <a:rPr dirty="0" sz="2300" lang="en-US"/>
              <a:t>     </a:t>
            </a:r>
            <a:r>
              <a:rPr dirty="0" sz="2300" lang="en-US" err="1"/>
              <a:t>Elseif</a:t>
            </a:r>
            <a:r>
              <a:rPr dirty="0" sz="2300" lang="en-US"/>
              <a:t> statements</a:t>
            </a:r>
          </a:p>
          <a:p>
            <a:r>
              <a:rPr dirty="0" sz="2300" lang="en-US"/>
              <a:t>     Nested if statements</a:t>
            </a:r>
          </a:p>
          <a:p>
            <a:pPr>
              <a:buNone/>
            </a:pPr>
            <a:r>
              <a:rPr b="1" dirty="0" sz="2300" lang="en-US" smtClean="0">
                <a:solidFill>
                  <a:schemeClr val="accent1">
                    <a:lumMod val="75000"/>
                  </a:schemeClr>
                </a:solidFill>
              </a:rPr>
              <a:t>1) if </a:t>
            </a:r>
            <a:r>
              <a:rPr b="1" dirty="0" sz="2300" lang="en-US">
                <a:solidFill>
                  <a:schemeClr val="accent1">
                    <a:lumMod val="75000"/>
                  </a:schemeClr>
                </a:solidFill>
              </a:rPr>
              <a:t>Statement:-</a:t>
            </a:r>
          </a:p>
          <a:p>
            <a:pPr>
              <a:buNone/>
            </a:pPr>
            <a:r>
              <a:rPr dirty="0" sz="2300" lang="en-US"/>
              <a:t>                               An if statement consists of a Boolean expression followed by  one or more statements.</a:t>
            </a:r>
          </a:p>
          <a:p>
            <a:pPr>
              <a:buNone/>
            </a:pPr>
            <a:r>
              <a:rPr dirty="0" sz="2300" lang="en-US">
                <a:solidFill>
                  <a:schemeClr val="accent1">
                    <a:lumMod val="75000"/>
                  </a:schemeClr>
                </a:solidFill>
              </a:rPr>
              <a:t>Syntax</a:t>
            </a:r>
            <a:r>
              <a:rPr dirty="0" sz="2300" lang="en-US" smtClean="0">
                <a:solidFill>
                  <a:schemeClr val="accent1">
                    <a:lumMod val="75000"/>
                  </a:schemeClr>
                </a:solidFill>
              </a:rPr>
              <a:t>:</a:t>
            </a:r>
            <a:endParaRPr dirty="0" sz="2300" lang="en-US"/>
          </a:p>
          <a:p>
            <a:pPr>
              <a:buNone/>
            </a:pPr>
            <a:r>
              <a:rPr dirty="0" sz="2300" lang="en-US"/>
              <a:t>if(</a:t>
            </a:r>
            <a:r>
              <a:rPr dirty="0" sz="2300" lang="en-US" err="1"/>
              <a:t>Boolean_expression</a:t>
            </a:r>
            <a:r>
              <a:rPr dirty="0" sz="2300" lang="en-US"/>
              <a:t>)</a:t>
            </a:r>
          </a:p>
          <a:p>
            <a:pPr>
              <a:buNone/>
            </a:pPr>
            <a:r>
              <a:rPr dirty="0" sz="2300" lang="en-US"/>
              <a:t> { </a:t>
            </a:r>
            <a:endParaRPr dirty="0" sz="2300" lang="en-US" smtClean="0"/>
          </a:p>
          <a:p>
            <a:pPr>
              <a:buNone/>
            </a:pPr>
            <a:r>
              <a:rPr dirty="0" sz="2300" lang="en-US" smtClean="0"/>
              <a:t>   //</a:t>
            </a:r>
            <a:r>
              <a:rPr dirty="0" sz="2300" lang="en-US"/>
              <a:t>Statements will execute if the Boolean expression is </a:t>
            </a:r>
            <a:r>
              <a:rPr dirty="0" sz="2300" lang="en-US" smtClean="0"/>
              <a:t>true</a:t>
            </a:r>
          </a:p>
          <a:p>
            <a:pPr>
              <a:buNone/>
            </a:pPr>
            <a:r>
              <a:rPr dirty="0" sz="2300" lang="en-US" smtClean="0"/>
              <a:t> </a:t>
            </a:r>
            <a:r>
              <a:rPr dirty="0" sz="2300" lang="en-US"/>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592" name="Rectangle 1"/>
          <p:cNvSpPr/>
          <p:nvPr/>
        </p:nvSpPr>
        <p:spPr>
          <a:xfrm>
            <a:off x="251520" y="44624"/>
            <a:ext cx="8352928" cy="5742940"/>
          </a:xfrm>
          <a:prstGeom prst="rect"/>
        </p:spPr>
        <p:txBody>
          <a:bodyPr wrap="square">
            <a:spAutoFit/>
          </a:bodyPr>
          <a:p>
            <a:r>
              <a:rPr b="1" dirty="0" sz="2400" lang="en-US">
                <a:solidFill>
                  <a:srgbClr val="C00000"/>
                </a:solidFill>
              </a:rPr>
              <a:t>Example:</a:t>
            </a:r>
          </a:p>
          <a:p>
            <a:r>
              <a:rPr dirty="0" sz="2400" lang="en-US"/>
              <a:t> class Test</a:t>
            </a:r>
          </a:p>
          <a:p>
            <a:r>
              <a:rPr dirty="0" sz="2400" lang="en-US"/>
              <a:t>    {</a:t>
            </a:r>
          </a:p>
          <a:p>
            <a:r>
              <a:rPr dirty="0" sz="2400" lang="en-US"/>
              <a:t>       public static void main(String </a:t>
            </a:r>
            <a:r>
              <a:rPr dirty="0" sz="2400" lang="en-US" err="1"/>
              <a:t>args</a:t>
            </a:r>
            <a:r>
              <a:rPr dirty="0" sz="2400" lang="en-US"/>
              <a:t>[])</a:t>
            </a:r>
          </a:p>
          <a:p>
            <a:r>
              <a:rPr dirty="0" sz="2400" lang="en-US" smtClean="0"/>
              <a:t>     { </a:t>
            </a:r>
            <a:endParaRPr dirty="0" sz="2400" lang="en-US"/>
          </a:p>
          <a:p>
            <a:r>
              <a:rPr dirty="0" sz="2400" lang="en-US"/>
              <a:t>	</a:t>
            </a:r>
            <a:r>
              <a:rPr dirty="0" sz="2400" lang="en-US" err="1" smtClean="0"/>
              <a:t>int</a:t>
            </a:r>
            <a:r>
              <a:rPr dirty="0" sz="2400" lang="en-US" smtClean="0"/>
              <a:t> </a:t>
            </a:r>
            <a:r>
              <a:rPr dirty="0" sz="2400" lang="en-US"/>
              <a:t>x = 10; </a:t>
            </a:r>
          </a:p>
          <a:p>
            <a:r>
              <a:rPr dirty="0" sz="2400" lang="en-US"/>
              <a:t>	if( x &lt; 20 )</a:t>
            </a:r>
          </a:p>
          <a:p>
            <a:r>
              <a:rPr dirty="0" sz="2400" lang="en-US" smtClean="0"/>
              <a:t>         { </a:t>
            </a:r>
            <a:endParaRPr dirty="0" sz="2400" lang="en-US"/>
          </a:p>
          <a:p>
            <a:r>
              <a:rPr dirty="0" sz="2400" lang="en-US"/>
              <a:t>	</a:t>
            </a:r>
            <a:r>
              <a:rPr dirty="0" sz="2400" lang="en-US" err="1" smtClean="0"/>
              <a:t>System.out.print</a:t>
            </a:r>
            <a:r>
              <a:rPr dirty="0" sz="2400" lang="en-US"/>
              <a:t>("This is if statement");</a:t>
            </a:r>
          </a:p>
          <a:p>
            <a:r>
              <a:rPr dirty="0" sz="2400" lang="en-US"/>
              <a:t>	 }</a:t>
            </a:r>
          </a:p>
          <a:p>
            <a:r>
              <a:rPr dirty="0" sz="2400" lang="en-US" smtClean="0"/>
              <a:t>        }</a:t>
            </a:r>
            <a:endParaRPr dirty="0" sz="2400" lang="en-US"/>
          </a:p>
          <a:p>
            <a:r>
              <a:rPr dirty="0" sz="2400" lang="en-US"/>
              <a:t> </a:t>
            </a:r>
            <a:r>
              <a:rPr dirty="0" sz="2400" lang="en-US" smtClean="0"/>
              <a:t>    }</a:t>
            </a:r>
            <a:endParaRPr b="1" dirty="0" sz="2300" lang="en-US" smtClean="0">
              <a:solidFill>
                <a:schemeClr val="accent1">
                  <a:lumMod val="75000"/>
                </a:schemeClr>
              </a:solidFill>
            </a:endParaRPr>
          </a:p>
          <a:p>
            <a:pPr>
              <a:buNone/>
            </a:pPr>
            <a:r>
              <a:rPr b="1" dirty="0" sz="2300" lang="en-US" smtClean="0">
                <a:solidFill>
                  <a:schemeClr val="accent1">
                    <a:lumMod val="75000"/>
                  </a:schemeClr>
                </a:solidFill>
              </a:rPr>
              <a:t>2) if …. Else Statement</a:t>
            </a:r>
            <a:r>
              <a:rPr b="1" dirty="0" sz="2300" lang="en-US">
                <a:solidFill>
                  <a:schemeClr val="accent1">
                    <a:lumMod val="75000"/>
                  </a:schemeClr>
                </a:solidFill>
              </a:rPr>
              <a:t>:-</a:t>
            </a:r>
          </a:p>
          <a:p>
            <a:r>
              <a:rPr dirty="0" sz="2300" lang="en-US"/>
              <a:t>     An if statement can be followed by an optional </a:t>
            </a:r>
            <a:r>
              <a:rPr dirty="0" sz="2300" i="1" lang="en-US"/>
              <a:t>else</a:t>
            </a:r>
            <a:r>
              <a:rPr dirty="0" sz="2300" lang="en-US"/>
              <a:t> statement, which executes when the Boolean expression is false.</a:t>
            </a:r>
          </a:p>
          <a:p>
            <a:pPr>
              <a:buNone/>
            </a:pPr>
            <a:endParaRPr dirty="0" sz="240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595" name="Rectangle 1"/>
          <p:cNvSpPr/>
          <p:nvPr/>
        </p:nvSpPr>
        <p:spPr>
          <a:xfrm>
            <a:off x="251520" y="188640"/>
            <a:ext cx="8496944" cy="7800339"/>
          </a:xfrm>
          <a:prstGeom prst="rect"/>
        </p:spPr>
        <p:txBody>
          <a:bodyPr wrap="square">
            <a:spAutoFit/>
          </a:bodyPr>
          <a:p>
            <a:r>
              <a:rPr b="1" dirty="0" sz="2300" lang="en-US">
                <a:solidFill>
                  <a:schemeClr val="accent1">
                    <a:lumMod val="75000"/>
                  </a:schemeClr>
                </a:solidFill>
              </a:rPr>
              <a:t>Syntax:</a:t>
            </a:r>
          </a:p>
          <a:p>
            <a:r>
              <a:rPr dirty="0" sz="2300" lang="en-US"/>
              <a:t>if(</a:t>
            </a:r>
            <a:r>
              <a:rPr dirty="0" sz="2300" lang="en-US" err="1"/>
              <a:t>Boolean_expression</a:t>
            </a:r>
            <a:r>
              <a:rPr dirty="0" sz="2300" lang="en-US"/>
              <a:t>)</a:t>
            </a:r>
          </a:p>
          <a:p>
            <a:r>
              <a:rPr dirty="0" sz="2300" lang="en-US"/>
              <a:t>{ //Executes when the Boolean expression is true </a:t>
            </a:r>
          </a:p>
          <a:p>
            <a:r>
              <a:rPr dirty="0" sz="2300" lang="en-US"/>
              <a:t>}</a:t>
            </a:r>
          </a:p>
          <a:p>
            <a:r>
              <a:rPr dirty="0" sz="2300" lang="en-US"/>
              <a:t>Else</a:t>
            </a:r>
          </a:p>
          <a:p>
            <a:r>
              <a:rPr dirty="0" sz="2300" lang="en-US"/>
              <a:t>{ //Executes when the Boolean expression is false</a:t>
            </a:r>
          </a:p>
          <a:p>
            <a:r>
              <a:rPr dirty="0" sz="2300" lang="en-US"/>
              <a:t> </a:t>
            </a:r>
            <a:r>
              <a:rPr dirty="0" sz="2300" lang="en-US" smtClean="0"/>
              <a:t>}</a:t>
            </a:r>
          </a:p>
          <a:p>
            <a:r>
              <a:rPr b="1" dirty="0" sz="2300" lang="en-US" smtClean="0">
                <a:solidFill>
                  <a:schemeClr val="accent1">
                    <a:lumMod val="75000"/>
                  </a:schemeClr>
                </a:solidFill>
              </a:rPr>
              <a:t>3</a:t>
            </a:r>
            <a:r>
              <a:rPr b="1" dirty="0" sz="2300" lang="en-US">
                <a:solidFill>
                  <a:schemeClr val="accent1">
                    <a:lumMod val="75000"/>
                  </a:schemeClr>
                </a:solidFill>
              </a:rPr>
              <a:t>) </a:t>
            </a:r>
            <a:r>
              <a:rPr b="1" dirty="0" sz="2300" lang="en-US" err="1">
                <a:solidFill>
                  <a:schemeClr val="accent1">
                    <a:lumMod val="75000"/>
                  </a:schemeClr>
                </a:solidFill>
              </a:rPr>
              <a:t>Elseif</a:t>
            </a:r>
            <a:r>
              <a:rPr b="1" dirty="0" sz="2300" lang="en-US">
                <a:solidFill>
                  <a:schemeClr val="accent1">
                    <a:lumMod val="75000"/>
                  </a:schemeClr>
                </a:solidFill>
              </a:rPr>
              <a:t> </a:t>
            </a:r>
            <a:r>
              <a:rPr b="1" dirty="0" sz="2300" lang="en-US" smtClean="0">
                <a:solidFill>
                  <a:schemeClr val="accent1">
                    <a:lumMod val="75000"/>
                  </a:schemeClr>
                </a:solidFill>
              </a:rPr>
              <a:t>statements :-</a:t>
            </a:r>
          </a:p>
          <a:p>
            <a:r>
              <a:rPr b="1" dirty="0" sz="2300" lang="en-US">
                <a:solidFill>
                  <a:schemeClr val="accent1">
                    <a:lumMod val="75000"/>
                  </a:schemeClr>
                </a:solidFill>
              </a:rPr>
              <a:t> </a:t>
            </a:r>
            <a:r>
              <a:rPr b="1" dirty="0" sz="2300" lang="en-US" smtClean="0">
                <a:solidFill>
                  <a:schemeClr val="accent1">
                    <a:lumMod val="75000"/>
                  </a:schemeClr>
                </a:solidFill>
              </a:rPr>
              <a:t>    </a:t>
            </a:r>
            <a:r>
              <a:rPr dirty="0" sz="2400" lang="en-US"/>
              <a:t>An if statement can be followed by an optional </a:t>
            </a:r>
            <a:r>
              <a:rPr dirty="0" sz="2400" i="1" lang="en-US"/>
              <a:t>else if...else</a:t>
            </a:r>
            <a:r>
              <a:rPr dirty="0" sz="2400" lang="en-US"/>
              <a:t> statement, which is very useful to test various conditions using single if...else if statement</a:t>
            </a:r>
            <a:r>
              <a:rPr dirty="0" sz="2400" lang="en-US" smtClean="0"/>
              <a:t>.</a:t>
            </a:r>
          </a:p>
          <a:p>
            <a:r>
              <a:rPr b="1" dirty="0" sz="2400" lang="en-US">
                <a:solidFill>
                  <a:schemeClr val="accent1">
                    <a:lumMod val="75000"/>
                  </a:schemeClr>
                </a:solidFill>
              </a:rPr>
              <a:t>Syntax:</a:t>
            </a:r>
          </a:p>
          <a:p>
            <a:pPr>
              <a:buNone/>
            </a:pPr>
            <a:r>
              <a:rPr dirty="0" sz="1600" lang="en-US"/>
              <a:t>if(Condition 1)</a:t>
            </a:r>
          </a:p>
          <a:p>
            <a:pPr>
              <a:buNone/>
            </a:pPr>
            <a:r>
              <a:rPr dirty="0" sz="1600" lang="en-US"/>
              <a:t>{ //Executes when the Condition 1 is true }</a:t>
            </a:r>
          </a:p>
          <a:p>
            <a:pPr>
              <a:buNone/>
            </a:pPr>
            <a:r>
              <a:rPr dirty="0" sz="1600" lang="en-US"/>
              <a:t>else if(Condition 2)</a:t>
            </a:r>
          </a:p>
          <a:p>
            <a:pPr>
              <a:buNone/>
            </a:pPr>
            <a:r>
              <a:rPr dirty="0" sz="1600" lang="en-US"/>
              <a:t>{ //Executes when the Condition 2 is true }</a:t>
            </a:r>
          </a:p>
          <a:p>
            <a:pPr>
              <a:buNone/>
            </a:pPr>
            <a:r>
              <a:rPr dirty="0" sz="1600" lang="en-US"/>
              <a:t>else if(Condition 3)</a:t>
            </a:r>
          </a:p>
          <a:p>
            <a:pPr>
              <a:buNone/>
            </a:pPr>
            <a:r>
              <a:rPr dirty="0" sz="1600" lang="en-US"/>
              <a:t>{ //Executes when the Condition 3 is true }</a:t>
            </a:r>
          </a:p>
          <a:p>
            <a:pPr>
              <a:buNone/>
            </a:pPr>
            <a:r>
              <a:rPr dirty="0" sz="1600" lang="en-US"/>
              <a:t>else </a:t>
            </a:r>
          </a:p>
          <a:p>
            <a:pPr>
              <a:buNone/>
            </a:pPr>
            <a:r>
              <a:rPr dirty="0" sz="1600" lang="en-US"/>
              <a:t>{ //Executes when the none of the above condition is true. }</a:t>
            </a:r>
          </a:p>
          <a:p>
            <a:endParaRPr dirty="0" sz="1600" lang="en-US"/>
          </a:p>
          <a:p>
            <a:endParaRPr b="1" dirty="0" sz="2300" lang="en-US">
              <a:solidFill>
                <a:schemeClr val="accent1">
                  <a:lumMod val="75000"/>
                </a:schemeClr>
              </a:solidFill>
            </a:endParaRPr>
          </a:p>
          <a:p>
            <a:endParaRPr dirty="0" sz="2300" lang="en-US" smtClean="0"/>
          </a:p>
          <a:p>
            <a:endParaRPr dirty="0" sz="2300" lang="en-US"/>
          </a:p>
          <a:p>
            <a:endParaRPr dirty="0" sz="2300"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599" name="Rectangle 2"/>
          <p:cNvSpPr/>
          <p:nvPr/>
        </p:nvSpPr>
        <p:spPr>
          <a:xfrm>
            <a:off x="179512" y="116632"/>
            <a:ext cx="8424936" cy="3990341"/>
          </a:xfrm>
          <a:prstGeom prst="rect"/>
        </p:spPr>
        <p:txBody>
          <a:bodyPr wrap="square">
            <a:spAutoFit/>
          </a:bodyPr>
          <a:p>
            <a:r>
              <a:rPr dirty="0" lang="en-US"/>
              <a:t> </a:t>
            </a:r>
            <a:r>
              <a:rPr b="1" dirty="0" sz="2300" lang="en-US">
                <a:solidFill>
                  <a:schemeClr val="accent1">
                    <a:lumMod val="75000"/>
                  </a:schemeClr>
                </a:solidFill>
              </a:rPr>
              <a:t>4) Nested if </a:t>
            </a:r>
            <a:r>
              <a:rPr b="1" dirty="0" sz="2300" lang="en-US" smtClean="0">
                <a:solidFill>
                  <a:schemeClr val="accent1">
                    <a:lumMod val="75000"/>
                  </a:schemeClr>
                </a:solidFill>
              </a:rPr>
              <a:t>statements :-</a:t>
            </a:r>
          </a:p>
          <a:p>
            <a:r>
              <a:rPr b="1" dirty="0" sz="2300" lang="en-IN" smtClean="0">
                <a:solidFill>
                  <a:schemeClr val="accent1">
                    <a:lumMod val="75000"/>
                  </a:schemeClr>
                </a:solidFill>
              </a:rPr>
              <a:t>     </a:t>
            </a:r>
            <a:r>
              <a:rPr dirty="0" sz="2400" lang="en-IN"/>
              <a:t>It is used to check multiple condition. You can use if statement inside other if statement</a:t>
            </a:r>
            <a:r>
              <a:rPr dirty="0" sz="2400" lang="en-IN" smtClean="0"/>
              <a:t>.</a:t>
            </a:r>
          </a:p>
          <a:p>
            <a:r>
              <a:rPr b="1" dirty="0" sz="2400" lang="en-US">
                <a:solidFill>
                  <a:schemeClr val="accent1">
                    <a:lumMod val="75000"/>
                  </a:schemeClr>
                </a:solidFill>
              </a:rPr>
              <a:t>Syntax:</a:t>
            </a:r>
          </a:p>
          <a:p>
            <a:r>
              <a:rPr dirty="0" sz="2400" lang="en-US"/>
              <a:t>if(</a:t>
            </a:r>
            <a:r>
              <a:rPr dirty="0" sz="2400" lang="en-US" err="1"/>
              <a:t>Boolean_expression</a:t>
            </a:r>
            <a:r>
              <a:rPr dirty="0" sz="2400" lang="en-US"/>
              <a:t> 1)</a:t>
            </a:r>
          </a:p>
          <a:p>
            <a:r>
              <a:rPr dirty="0" sz="2400" lang="en-US"/>
              <a:t>{ //Executes when the Boolean expression 1 is true </a:t>
            </a:r>
          </a:p>
          <a:p>
            <a:r>
              <a:rPr dirty="0" sz="2400" lang="en-US"/>
              <a:t>if(</a:t>
            </a:r>
            <a:r>
              <a:rPr dirty="0" sz="2400" lang="en-US" err="1"/>
              <a:t>Boolean_expression</a:t>
            </a:r>
            <a:r>
              <a:rPr dirty="0" sz="2400" lang="en-US"/>
              <a:t> 2){ //Executes when the Boolean expression 2 is true </a:t>
            </a:r>
            <a:r>
              <a:rPr dirty="0" sz="2400" lang="en-US" smtClean="0"/>
              <a:t>}</a:t>
            </a:r>
          </a:p>
          <a:p>
            <a:r>
              <a:rPr dirty="0" sz="2400" lang="en-US" smtClean="0"/>
              <a:t>Else { // Executes when all conditions are false} </a:t>
            </a:r>
            <a:r>
              <a:rPr dirty="0" sz="2400" lang="en-US"/>
              <a:t>}</a:t>
            </a:r>
          </a:p>
          <a:p>
            <a:endParaRPr dirty="0" sz="2400" lang="en-IN" smtClean="0"/>
          </a:p>
          <a:p>
            <a:endParaRPr dirty="0" sz="2400"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74" name="Title 1"/>
          <p:cNvSpPr txBox="1"/>
          <p:nvPr/>
        </p:nvSpPr>
        <p:spPr>
          <a:xfrm>
            <a:off x="609600" y="192162"/>
            <a:ext cx="7467600" cy="724942"/>
          </a:xfrm>
          <a:prstGeom prst="rect"/>
        </p:spPr>
        <p:txBody>
          <a:bodyPr/>
          <a:lstStyle>
            <a:lvl1pPr algn="l" eaLnBrk="1" hangingPunct="1" latinLnBrk="0" rtl="0">
              <a:spcBef>
                <a:spcPct val="0"/>
              </a:spcBef>
              <a:buNone/>
              <a:defRPr baseline="0" b="0" cap="small" sz="3000" kern="1200" kumimoji="0">
                <a:solidFill>
                  <a:schemeClr val="tx2"/>
                </a:solidFill>
                <a:latin typeface="+mj-lt"/>
                <a:ea typeface="+mj-ea"/>
                <a:cs typeface="+mj-cs"/>
              </a:defRPr>
            </a:lvl1pPr>
          </a:lstStyle>
          <a:p>
            <a:pPr algn="ctr" indent="-274320" marL="274320">
              <a:spcBef>
                <a:spcPts val="600"/>
              </a:spcBef>
              <a:buClr>
                <a:schemeClr val="accent1"/>
              </a:buClr>
              <a:buSzPct val="70000"/>
            </a:pPr>
            <a:r>
              <a:rPr b="1" dirty="0" i="1" lang="en-US" smtClean="0">
                <a:solidFill>
                  <a:schemeClr val="accent1">
                    <a:lumMod val="75000"/>
                  </a:schemeClr>
                </a:solidFill>
                <a:effectLst>
                  <a:outerShdw algn="tl" blurRad="38100" dir="2700000" dist="38100">
                    <a:srgbClr val="000000">
                      <a:alpha val="43137"/>
                    </a:srgbClr>
                  </a:outerShdw>
                </a:effectLst>
              </a:rPr>
              <a:t>Switch Statement</a:t>
            </a:r>
            <a:endParaRPr b="1" dirty="0" i="1" lang="en-US">
              <a:solidFill>
                <a:schemeClr val="accent1">
                  <a:lumMod val="75000"/>
                </a:schemeClr>
              </a:solidFill>
              <a:effectLst>
                <a:outerShdw algn="tl" blurRad="38100" dir="2700000" dist="38100">
                  <a:srgbClr val="000000">
                    <a:alpha val="43137"/>
                  </a:srgbClr>
                </a:outerShdw>
              </a:effectLst>
            </a:endParaRPr>
          </a:p>
        </p:txBody>
      </p:sp>
      <p:sp>
        <p:nvSpPr>
          <p:cNvPr id="1048675" name="Rectangle 2"/>
          <p:cNvSpPr/>
          <p:nvPr/>
        </p:nvSpPr>
        <p:spPr>
          <a:xfrm>
            <a:off x="251520" y="889844"/>
            <a:ext cx="8424936" cy="4714241"/>
          </a:xfrm>
          <a:prstGeom prst="rect"/>
        </p:spPr>
        <p:txBody>
          <a:bodyPr wrap="square">
            <a:spAutoFit/>
          </a:bodyPr>
          <a:p>
            <a:pPr indent="-342900" marL="342900">
              <a:buFont typeface="Wingdings" pitchFamily="2" charset="2"/>
              <a:buChar char="q"/>
            </a:pPr>
            <a:r>
              <a:rPr dirty="0" sz="2400" lang="en-US"/>
              <a:t>A switch statement allows a variable to be tested for equality against a list of values. Each value is called a case, and the variable being switched on is checked for each case</a:t>
            </a:r>
            <a:r>
              <a:rPr dirty="0" sz="2400" lang="en-US" smtClean="0"/>
              <a:t>.</a:t>
            </a:r>
          </a:p>
          <a:p>
            <a:r>
              <a:rPr b="1" dirty="0" sz="2400" lang="en-US">
                <a:solidFill>
                  <a:schemeClr val="accent1">
                    <a:lumMod val="75000"/>
                  </a:schemeClr>
                </a:solidFill>
              </a:rPr>
              <a:t>Syntax:</a:t>
            </a:r>
          </a:p>
          <a:p>
            <a:pPr>
              <a:buNone/>
            </a:pPr>
            <a:r>
              <a:rPr dirty="0" sz="2400" lang="en-US" smtClean="0"/>
              <a:t>switch(expression</a:t>
            </a:r>
            <a:r>
              <a:rPr dirty="0" sz="2400" lang="en-US"/>
              <a:t>)</a:t>
            </a:r>
          </a:p>
          <a:p>
            <a:pPr>
              <a:buNone/>
            </a:pPr>
            <a:r>
              <a:rPr dirty="0" sz="2400" lang="en-US"/>
              <a:t>{ </a:t>
            </a:r>
          </a:p>
          <a:p>
            <a:pPr>
              <a:buNone/>
            </a:pPr>
            <a:r>
              <a:rPr dirty="0" sz="2400" lang="en-US"/>
              <a:t>case value :</a:t>
            </a:r>
          </a:p>
          <a:p>
            <a:pPr>
              <a:buNone/>
            </a:pPr>
            <a:r>
              <a:rPr dirty="0" sz="2400" lang="en-US"/>
              <a:t>	</a:t>
            </a:r>
            <a:r>
              <a:rPr dirty="0" sz="2400" lang="en-US" smtClean="0"/>
              <a:t>//</a:t>
            </a:r>
            <a:r>
              <a:rPr dirty="0" sz="2400" lang="en-US"/>
              <a:t>Statements break; //optional </a:t>
            </a:r>
          </a:p>
          <a:p>
            <a:pPr>
              <a:buNone/>
            </a:pPr>
            <a:r>
              <a:rPr dirty="0" sz="2400" lang="en-US"/>
              <a:t>case value : </a:t>
            </a:r>
          </a:p>
          <a:p>
            <a:pPr>
              <a:buNone/>
            </a:pPr>
            <a:r>
              <a:rPr dirty="0" sz="2400" lang="en-US"/>
              <a:t>	</a:t>
            </a:r>
            <a:r>
              <a:rPr dirty="0" sz="2400" lang="en-US" smtClean="0"/>
              <a:t>//</a:t>
            </a:r>
            <a:r>
              <a:rPr dirty="0" sz="2400" lang="en-US"/>
              <a:t>Statements break; //optional </a:t>
            </a:r>
          </a:p>
          <a:p>
            <a:pPr>
              <a:buNone/>
            </a:pPr>
            <a:r>
              <a:rPr dirty="0" sz="2400" lang="en-US"/>
              <a:t>	</a:t>
            </a:r>
            <a:r>
              <a:rPr dirty="0" sz="2400" lang="en-US" smtClean="0"/>
              <a:t>//</a:t>
            </a:r>
            <a:r>
              <a:rPr dirty="0" sz="2400" lang="en-US"/>
              <a:t>You can have any number of case statements.  </a:t>
            </a:r>
          </a:p>
          <a:p>
            <a:pPr>
              <a:buNone/>
            </a:pPr>
            <a:r>
              <a:rPr dirty="0" sz="2400" lang="en-US"/>
              <a:t>default </a:t>
            </a:r>
            <a:r>
              <a:rPr dirty="0" sz="2400" lang="en-US" smtClean="0"/>
              <a:t>:     </a:t>
            </a:r>
            <a:r>
              <a:rPr dirty="0" sz="2400" lang="en-US"/>
              <a:t>//Optional </a:t>
            </a:r>
            <a:r>
              <a:rPr dirty="0" sz="2400" lang="en-US" smtClean="0"/>
              <a:t>Statements</a:t>
            </a:r>
            <a:endParaRPr dirty="0" sz="2400" lang="en-US"/>
          </a:p>
          <a:p>
            <a:pPr>
              <a:buNone/>
            </a:pPr>
            <a:r>
              <a:rPr dirty="0" sz="2400" lang="en-US"/>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76" name="Title 1"/>
          <p:cNvSpPr txBox="1"/>
          <p:nvPr/>
        </p:nvSpPr>
        <p:spPr>
          <a:xfrm>
            <a:off x="609600" y="192162"/>
            <a:ext cx="7467600" cy="724942"/>
          </a:xfrm>
          <a:prstGeom prst="rect"/>
        </p:spPr>
        <p:txBody>
          <a:bodyPr/>
          <a:lstStyle>
            <a:lvl1pPr algn="l" eaLnBrk="1" hangingPunct="1" latinLnBrk="0" rtl="0">
              <a:spcBef>
                <a:spcPct val="0"/>
              </a:spcBef>
              <a:buNone/>
              <a:defRPr baseline="0" b="0" cap="small" sz="3000" kern="1200" kumimoji="0">
                <a:solidFill>
                  <a:schemeClr val="tx2"/>
                </a:solidFill>
                <a:latin typeface="+mj-lt"/>
                <a:ea typeface="+mj-ea"/>
                <a:cs typeface="+mj-cs"/>
              </a:defRPr>
            </a:lvl1pPr>
          </a:lstStyle>
          <a:p>
            <a:pPr algn="ctr" indent="-274320" marL="274320">
              <a:spcBef>
                <a:spcPts val="600"/>
              </a:spcBef>
              <a:buClr>
                <a:schemeClr val="accent1"/>
              </a:buClr>
              <a:buSzPct val="70000"/>
            </a:pPr>
            <a:r>
              <a:rPr b="1" dirty="0" i="1" lang="en-US" smtClean="0">
                <a:solidFill>
                  <a:schemeClr val="accent1">
                    <a:lumMod val="75000"/>
                  </a:schemeClr>
                </a:solidFill>
                <a:effectLst>
                  <a:outerShdw algn="tl" blurRad="38100" dir="2700000" dist="38100">
                    <a:srgbClr val="000000">
                      <a:alpha val="43137"/>
                    </a:srgbClr>
                  </a:outerShdw>
                </a:effectLst>
              </a:rPr>
              <a:t>Looping Statement</a:t>
            </a:r>
            <a:endParaRPr b="1" dirty="0" i="1" lang="en-US">
              <a:solidFill>
                <a:schemeClr val="accent1">
                  <a:lumMod val="75000"/>
                </a:schemeClr>
              </a:solidFill>
              <a:effectLst>
                <a:outerShdw algn="tl" blurRad="38100" dir="2700000" dist="38100">
                  <a:srgbClr val="000000">
                    <a:alpha val="43137"/>
                  </a:srgbClr>
                </a:outerShdw>
              </a:effectLst>
            </a:endParaRPr>
          </a:p>
        </p:txBody>
      </p:sp>
      <p:sp>
        <p:nvSpPr>
          <p:cNvPr id="1048677" name="Rectangle 2"/>
          <p:cNvSpPr/>
          <p:nvPr/>
        </p:nvSpPr>
        <p:spPr>
          <a:xfrm>
            <a:off x="251520" y="853189"/>
            <a:ext cx="8352928" cy="5831840"/>
          </a:xfrm>
          <a:prstGeom prst="rect"/>
        </p:spPr>
        <p:txBody>
          <a:bodyPr wrap="square">
            <a:spAutoFit/>
          </a:bodyPr>
          <a:p>
            <a:pPr algn="just" indent="-342900" marL="342900">
              <a:buFont typeface="Wingdings" pitchFamily="2" charset="2"/>
              <a:buChar char="q"/>
            </a:pPr>
            <a:r>
              <a:rPr dirty="0" sz="2400" lang="en-US"/>
              <a:t>You can use one of the following three loops:</a:t>
            </a:r>
          </a:p>
          <a:p>
            <a:pPr algn="just"/>
            <a:r>
              <a:rPr dirty="0" sz="2400" lang="en-US"/>
              <a:t>     while Loop</a:t>
            </a:r>
          </a:p>
          <a:p>
            <a:pPr algn="just"/>
            <a:r>
              <a:rPr dirty="0" sz="2400" lang="en-US"/>
              <a:t>     do...while Loop</a:t>
            </a:r>
          </a:p>
          <a:p>
            <a:pPr algn="just"/>
            <a:r>
              <a:rPr dirty="0" sz="2400" lang="en-US"/>
              <a:t>     for Loop</a:t>
            </a:r>
          </a:p>
          <a:p>
            <a:pPr>
              <a:spcBef>
                <a:spcPts val="600"/>
              </a:spcBef>
              <a:buClr>
                <a:schemeClr val="accent1"/>
              </a:buClr>
              <a:buSzPct val="70000"/>
            </a:pPr>
            <a:r>
              <a:rPr b="1" dirty="0" sz="2300" lang="en-US">
                <a:solidFill>
                  <a:schemeClr val="accent1">
                    <a:lumMod val="75000"/>
                  </a:schemeClr>
                </a:solidFill>
              </a:rPr>
              <a:t>1) while Loop :-</a:t>
            </a:r>
          </a:p>
          <a:p>
            <a:pPr algn="just"/>
            <a:r>
              <a:rPr dirty="0" sz="2400" lang="en-US" smtClean="0"/>
              <a:t>     A </a:t>
            </a:r>
            <a:r>
              <a:rPr dirty="0" sz="2400" lang="en-US"/>
              <a:t>while loop is a control structure that allows you </a:t>
            </a:r>
            <a:r>
              <a:rPr dirty="0" sz="2400" lang="en-US" smtClean="0"/>
              <a:t>to</a:t>
            </a:r>
          </a:p>
          <a:p>
            <a:pPr algn="just"/>
            <a:r>
              <a:rPr dirty="0" sz="2400" lang="en-US"/>
              <a:t> </a:t>
            </a:r>
            <a:r>
              <a:rPr dirty="0" sz="2400" lang="en-US" smtClean="0"/>
              <a:t>    repeat </a:t>
            </a:r>
            <a:r>
              <a:rPr dirty="0" sz="2400" lang="en-US"/>
              <a:t>a task number of times.</a:t>
            </a:r>
          </a:p>
          <a:p>
            <a:pPr algn="just"/>
            <a:r>
              <a:rPr dirty="0" sz="2400" lang="en-US" smtClean="0"/>
              <a:t>     The </a:t>
            </a:r>
            <a:r>
              <a:rPr dirty="0" sz="2400" lang="en-US"/>
              <a:t>while loop is called Entry controlled loop</a:t>
            </a:r>
          </a:p>
          <a:p>
            <a:pPr algn="just">
              <a:buNone/>
            </a:pPr>
            <a:r>
              <a:rPr b="1" dirty="0" sz="2000" lang="en-US"/>
              <a:t>  </a:t>
            </a:r>
            <a:r>
              <a:rPr b="1" dirty="0" sz="2000" lang="en-US">
                <a:solidFill>
                  <a:schemeClr val="accent1">
                    <a:lumMod val="75000"/>
                  </a:schemeClr>
                </a:solidFill>
              </a:rPr>
              <a:t>Syntax</a:t>
            </a:r>
            <a:r>
              <a:rPr b="1" dirty="0" sz="2000" lang="en-US" smtClean="0">
                <a:solidFill>
                  <a:schemeClr val="accent1">
                    <a:lumMod val="75000"/>
                  </a:schemeClr>
                </a:solidFill>
              </a:rPr>
              <a:t>:</a:t>
            </a:r>
          </a:p>
          <a:p>
            <a:pPr algn="just">
              <a:buNone/>
            </a:pPr>
            <a:r>
              <a:rPr dirty="0" sz="2400" lang="en-US"/>
              <a:t>    while(Condition)</a:t>
            </a:r>
          </a:p>
          <a:p>
            <a:pPr algn="just">
              <a:buNone/>
            </a:pPr>
            <a:r>
              <a:rPr dirty="0" sz="2400" lang="en-US"/>
              <a:t> </a:t>
            </a:r>
            <a:r>
              <a:rPr dirty="0" sz="2400" lang="en-US" smtClean="0"/>
              <a:t>   { </a:t>
            </a:r>
            <a:endParaRPr dirty="0" sz="2400" lang="en-US"/>
          </a:p>
          <a:p>
            <a:pPr algn="just">
              <a:buNone/>
            </a:pPr>
            <a:r>
              <a:rPr dirty="0" sz="2400" lang="en-US" smtClean="0"/>
              <a:t>       //</a:t>
            </a:r>
            <a:r>
              <a:rPr dirty="0" sz="2400" lang="en-US"/>
              <a:t>Statements </a:t>
            </a:r>
          </a:p>
          <a:p>
            <a:pPr algn="just">
              <a:buNone/>
            </a:pPr>
            <a:r>
              <a:rPr dirty="0" sz="2400" lang="en-US" smtClean="0"/>
              <a:t>     }</a:t>
            </a:r>
            <a:endParaRPr dirty="0" sz="2400" lang="en-US"/>
          </a:p>
          <a:p>
            <a:pPr algn="just">
              <a:buNone/>
            </a:pPr>
            <a:endParaRPr b="1" dirty="0" sz="2000" lang="en-US"/>
          </a:p>
          <a:p>
            <a:pPr>
              <a:spcBef>
                <a:spcPts val="600"/>
              </a:spcBef>
              <a:buClr>
                <a:schemeClr val="accent1"/>
              </a:buClr>
              <a:buSzPct val="70000"/>
            </a:pPr>
            <a:endParaRPr dirty="0" sz="2000" lang="en-US"/>
          </a:p>
          <a:p>
            <a:pPr>
              <a:spcBef>
                <a:spcPts val="600"/>
              </a:spcBef>
              <a:buClr>
                <a:schemeClr val="accent1"/>
              </a:buClr>
              <a:buSzPct val="70000"/>
            </a:pPr>
            <a:endParaRPr dirty="0" sz="2300"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78" name="Rectangle 1"/>
          <p:cNvSpPr/>
          <p:nvPr/>
        </p:nvSpPr>
        <p:spPr>
          <a:xfrm>
            <a:off x="333872" y="635928"/>
            <a:ext cx="8280920" cy="5019040"/>
          </a:xfrm>
          <a:prstGeom prst="rect"/>
        </p:spPr>
        <p:txBody>
          <a:bodyPr wrap="square">
            <a:spAutoFit/>
          </a:bodyPr>
          <a:p>
            <a:r>
              <a:rPr b="1" dirty="0" sz="2000" lang="en-US">
                <a:solidFill>
                  <a:schemeClr val="accent1">
                    <a:lumMod val="75000"/>
                  </a:schemeClr>
                </a:solidFill>
              </a:rPr>
              <a:t>Example:</a:t>
            </a:r>
          </a:p>
          <a:p>
            <a:pPr algn="just">
              <a:buNone/>
            </a:pPr>
            <a:r>
              <a:rPr dirty="0" sz="2400" lang="en-US"/>
              <a:t>public class Test</a:t>
            </a:r>
          </a:p>
          <a:p>
            <a:pPr algn="just">
              <a:buNone/>
            </a:pPr>
            <a:r>
              <a:rPr dirty="0" sz="2400" lang="en-US"/>
              <a:t> {</a:t>
            </a:r>
          </a:p>
          <a:p>
            <a:pPr algn="just">
              <a:buNone/>
            </a:pPr>
            <a:r>
              <a:rPr dirty="0" sz="2400" lang="en-US"/>
              <a:t>          public static void main(String </a:t>
            </a:r>
            <a:r>
              <a:rPr dirty="0" sz="2400" lang="en-US" err="1"/>
              <a:t>args</a:t>
            </a:r>
            <a:r>
              <a:rPr dirty="0" sz="2400" lang="en-US"/>
              <a:t>[])</a:t>
            </a:r>
          </a:p>
          <a:p>
            <a:pPr algn="just">
              <a:buNone/>
            </a:pPr>
            <a:r>
              <a:rPr dirty="0" sz="2400" lang="en-US"/>
              <a:t>	 {</a:t>
            </a:r>
          </a:p>
          <a:p>
            <a:pPr algn="just">
              <a:buNone/>
            </a:pPr>
            <a:r>
              <a:rPr dirty="0" sz="2400" lang="en-US"/>
              <a:t>                  </a:t>
            </a:r>
            <a:r>
              <a:rPr dirty="0" sz="2400" lang="en-US" err="1"/>
              <a:t>int</a:t>
            </a:r>
            <a:r>
              <a:rPr dirty="0" sz="2400" lang="en-US"/>
              <a:t> x = 10; </a:t>
            </a:r>
          </a:p>
          <a:p>
            <a:pPr algn="just" lvl="2" marL="0">
              <a:buNone/>
            </a:pPr>
            <a:r>
              <a:rPr dirty="0" sz="2400" lang="en-US"/>
              <a:t>    </a:t>
            </a:r>
            <a:r>
              <a:rPr dirty="0" sz="2400" lang="en-US" smtClean="0"/>
              <a:t>              while</a:t>
            </a:r>
            <a:r>
              <a:rPr dirty="0" sz="2400" lang="en-US"/>
              <a:t>( x &lt; 20)</a:t>
            </a:r>
          </a:p>
          <a:p>
            <a:pPr algn="just">
              <a:buNone/>
            </a:pPr>
            <a:r>
              <a:rPr dirty="0" sz="2400" lang="en-US"/>
              <a:t>		 { </a:t>
            </a:r>
          </a:p>
          <a:p>
            <a:pPr algn="just" lvl="1" marL="0">
              <a:buNone/>
            </a:pPr>
            <a:r>
              <a:rPr dirty="0" sz="2400" lang="en-US"/>
              <a:t>			</a:t>
            </a:r>
            <a:r>
              <a:rPr dirty="0" sz="2400" lang="en-US" err="1"/>
              <a:t>System.out.print</a:t>
            </a:r>
            <a:r>
              <a:rPr dirty="0" sz="2400" lang="en-US"/>
              <a:t>("value of x : " + x );</a:t>
            </a:r>
          </a:p>
          <a:p>
            <a:pPr algn="just" lvl="4" marL="0">
              <a:buNone/>
            </a:pPr>
            <a:r>
              <a:rPr dirty="0" sz="2400" lang="en-US"/>
              <a:t> </a:t>
            </a:r>
            <a:r>
              <a:rPr dirty="0" sz="2400" lang="en-US" smtClean="0"/>
              <a:t>                                x</a:t>
            </a:r>
            <a:r>
              <a:rPr dirty="0" sz="2400" lang="en-US"/>
              <a:t>++; </a:t>
            </a:r>
          </a:p>
          <a:p>
            <a:pPr algn="just" lvl="4" marL="0">
              <a:buNone/>
            </a:pPr>
            <a:r>
              <a:rPr dirty="0" sz="2400" lang="en-US" smtClean="0"/>
              <a:t>                                 </a:t>
            </a:r>
            <a:r>
              <a:rPr dirty="0" sz="2400" lang="en-US" err="1" smtClean="0"/>
              <a:t>System.out.print</a:t>
            </a:r>
            <a:r>
              <a:rPr dirty="0" sz="2400" lang="en-US"/>
              <a:t>("\n"); </a:t>
            </a:r>
          </a:p>
          <a:p>
            <a:pPr algn="just">
              <a:buNone/>
            </a:pPr>
            <a:r>
              <a:rPr dirty="0" sz="2400" lang="en-US"/>
              <a:t>		} </a:t>
            </a:r>
          </a:p>
          <a:p>
            <a:pPr algn="just">
              <a:buNone/>
            </a:pPr>
            <a:r>
              <a:rPr dirty="0" sz="2400" lang="en-US"/>
              <a:t>	} </a:t>
            </a:r>
          </a:p>
          <a:p>
            <a:pPr algn="just">
              <a:buNone/>
            </a:pPr>
            <a:r>
              <a:rPr dirty="0" sz="2400" lang="en-US"/>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79" name="Rectangle 1"/>
          <p:cNvSpPr/>
          <p:nvPr/>
        </p:nvSpPr>
        <p:spPr>
          <a:xfrm>
            <a:off x="179512" y="116632"/>
            <a:ext cx="8640960" cy="7838439"/>
          </a:xfrm>
          <a:prstGeom prst="rect"/>
        </p:spPr>
        <p:txBody>
          <a:bodyPr wrap="square">
            <a:spAutoFit/>
          </a:bodyPr>
          <a:p>
            <a:pPr>
              <a:spcBef>
                <a:spcPts val="600"/>
              </a:spcBef>
              <a:buClr>
                <a:schemeClr val="accent1"/>
              </a:buClr>
              <a:buSzPct val="70000"/>
            </a:pPr>
            <a:r>
              <a:rPr b="1" dirty="0" lang="en-US" smtClean="0">
                <a:solidFill>
                  <a:schemeClr val="accent1">
                    <a:lumMod val="75000"/>
                  </a:schemeClr>
                </a:solidFill>
              </a:rPr>
              <a:t>2) </a:t>
            </a:r>
            <a:r>
              <a:rPr b="1" dirty="0" sz="2300" lang="en-US">
                <a:solidFill>
                  <a:schemeClr val="accent1">
                    <a:lumMod val="75000"/>
                  </a:schemeClr>
                </a:solidFill>
              </a:rPr>
              <a:t>do...while Loop</a:t>
            </a:r>
            <a:r>
              <a:rPr b="1" dirty="0" sz="2300" lang="en-US" smtClean="0">
                <a:solidFill>
                  <a:schemeClr val="accent1">
                    <a:lumMod val="75000"/>
                  </a:schemeClr>
                </a:solidFill>
              </a:rPr>
              <a:t>:-</a:t>
            </a:r>
          </a:p>
          <a:p>
            <a:pPr algn="just"/>
            <a:r>
              <a:rPr dirty="0" sz="2400" lang="en-US" smtClean="0"/>
              <a:t>   A </a:t>
            </a:r>
            <a:r>
              <a:rPr dirty="0" sz="2400" lang="en-US"/>
              <a:t>do...while loop is similar to a while loop, except that </a:t>
            </a:r>
            <a:r>
              <a:rPr dirty="0" sz="2400" lang="en-US" smtClean="0"/>
              <a:t>a</a:t>
            </a:r>
          </a:p>
          <a:p>
            <a:pPr algn="just"/>
            <a:r>
              <a:rPr dirty="0" sz="2400" lang="en-US"/>
              <a:t> </a:t>
            </a:r>
            <a:r>
              <a:rPr dirty="0" sz="2400" lang="en-US" smtClean="0"/>
              <a:t>  </a:t>
            </a:r>
            <a:r>
              <a:rPr dirty="0" sz="2400" lang="en-US"/>
              <a:t>do...while loop is guaranteed to execute at least one time</a:t>
            </a:r>
            <a:r>
              <a:rPr dirty="0" sz="2400" lang="en-US" smtClean="0"/>
              <a:t>.</a:t>
            </a:r>
          </a:p>
          <a:p>
            <a:pPr algn="just"/>
            <a:r>
              <a:rPr dirty="0" sz="2400" lang="en-US"/>
              <a:t> </a:t>
            </a:r>
            <a:r>
              <a:rPr dirty="0" sz="2400" lang="en-US" smtClean="0"/>
              <a:t> do</a:t>
            </a:r>
            <a:r>
              <a:rPr dirty="0" sz="2400" lang="en-US"/>
              <a:t>….while loop is called exit controlled loop.</a:t>
            </a:r>
          </a:p>
          <a:p>
            <a:pPr algn="just">
              <a:buNone/>
            </a:pPr>
            <a:r>
              <a:rPr b="1" dirty="0" sz="2000" lang="en-US">
                <a:solidFill>
                  <a:schemeClr val="accent1">
                    <a:lumMod val="75000"/>
                  </a:schemeClr>
                </a:solidFill>
              </a:rPr>
              <a:t>Syntax:</a:t>
            </a:r>
          </a:p>
          <a:p>
            <a:pPr algn="just">
              <a:buNone/>
            </a:pPr>
            <a:r>
              <a:rPr dirty="0" sz="2400" lang="en-US"/>
              <a:t>	do </a:t>
            </a:r>
          </a:p>
          <a:p>
            <a:pPr algn="just">
              <a:buNone/>
            </a:pPr>
            <a:r>
              <a:rPr dirty="0" sz="2400" lang="en-US"/>
              <a:t>	{ //Statements </a:t>
            </a:r>
          </a:p>
          <a:p>
            <a:pPr algn="just">
              <a:buNone/>
            </a:pPr>
            <a:r>
              <a:rPr dirty="0" sz="2400" lang="en-US"/>
              <a:t>	//Statements</a:t>
            </a:r>
          </a:p>
          <a:p>
            <a:pPr algn="just">
              <a:buNone/>
            </a:pPr>
            <a:r>
              <a:rPr dirty="0" sz="2400" lang="en-US"/>
              <a:t>	//</a:t>
            </a:r>
            <a:r>
              <a:rPr dirty="0" sz="2400" lang="en-US" smtClean="0"/>
              <a:t>Statements</a:t>
            </a:r>
          </a:p>
          <a:p>
            <a:pPr algn="just">
              <a:buNone/>
            </a:pPr>
            <a:r>
              <a:rPr dirty="0" sz="2400" lang="en-US"/>
              <a:t> </a:t>
            </a:r>
            <a:r>
              <a:rPr dirty="0" sz="2400" lang="en-US" smtClean="0"/>
              <a:t>          }while(Condition</a:t>
            </a:r>
            <a:r>
              <a:rPr dirty="0" sz="2400" lang="en-US"/>
              <a:t>); </a:t>
            </a:r>
            <a:endParaRPr dirty="0" sz="2400" lang="en-US" smtClean="0"/>
          </a:p>
          <a:p>
            <a:pPr algn="just">
              <a:buNone/>
            </a:pPr>
            <a:r>
              <a:rPr b="1" dirty="0" sz="2300" lang="en-US">
                <a:solidFill>
                  <a:schemeClr val="accent1">
                    <a:lumMod val="75000"/>
                  </a:schemeClr>
                </a:solidFill>
              </a:rPr>
              <a:t>3) For loop </a:t>
            </a:r>
            <a:r>
              <a:rPr b="1" dirty="0" sz="2300" lang="en-US" smtClean="0">
                <a:solidFill>
                  <a:schemeClr val="accent1">
                    <a:lumMod val="75000"/>
                  </a:schemeClr>
                </a:solidFill>
              </a:rPr>
              <a:t>:-</a:t>
            </a:r>
          </a:p>
          <a:p>
            <a:pPr algn="just"/>
            <a:r>
              <a:rPr dirty="0" sz="2400" lang="en-US"/>
              <a:t>A for loop is a repetition control structure that allows you to efficiently write a loop that needs to execute a specific number of times</a:t>
            </a:r>
            <a:r>
              <a:rPr dirty="0" sz="2400" lang="en-US" smtClean="0"/>
              <a:t>.</a:t>
            </a:r>
          </a:p>
          <a:p>
            <a:pPr algn="just"/>
            <a:r>
              <a:rPr b="1" dirty="0" sz="2000" lang="en-US">
                <a:solidFill>
                  <a:schemeClr val="accent1">
                    <a:lumMod val="75000"/>
                  </a:schemeClr>
                </a:solidFill>
              </a:rPr>
              <a:t>Syntax:</a:t>
            </a:r>
          </a:p>
          <a:p>
            <a:pPr algn="just">
              <a:buNone/>
            </a:pPr>
            <a:r>
              <a:rPr dirty="0" sz="2400" lang="en-US" smtClean="0"/>
              <a:t>   for(initialization</a:t>
            </a:r>
            <a:r>
              <a:rPr dirty="0" sz="2400" lang="en-US"/>
              <a:t>; Condition; Increment/decrement)</a:t>
            </a:r>
          </a:p>
          <a:p>
            <a:pPr algn="just">
              <a:buNone/>
            </a:pPr>
            <a:r>
              <a:rPr dirty="0" sz="2400" lang="en-US"/>
              <a:t>    { </a:t>
            </a:r>
            <a:endParaRPr dirty="0" sz="2400" lang="en-US" smtClean="0"/>
          </a:p>
          <a:p>
            <a:pPr algn="just">
              <a:buNone/>
            </a:pPr>
            <a:r>
              <a:rPr dirty="0" sz="2400" lang="en-US"/>
              <a:t> </a:t>
            </a:r>
            <a:r>
              <a:rPr dirty="0" sz="2400" lang="en-US" smtClean="0"/>
              <a:t>     //Statements</a:t>
            </a:r>
          </a:p>
          <a:p>
            <a:pPr algn="just">
              <a:buNone/>
            </a:pPr>
            <a:r>
              <a:rPr dirty="0" sz="2400" lang="en-US" smtClean="0"/>
              <a:t>    </a:t>
            </a:r>
            <a:r>
              <a:rPr dirty="0" sz="2400" lang="en-US"/>
              <a:t>}</a:t>
            </a:r>
          </a:p>
          <a:p>
            <a:pPr algn="just"/>
            <a:endParaRPr dirty="0" sz="2400" lang="en-US"/>
          </a:p>
          <a:p>
            <a:pPr algn="just">
              <a:buNone/>
            </a:pPr>
            <a:endParaRPr b="1" dirty="0" sz="2300" lang="en-US">
              <a:solidFill>
                <a:schemeClr val="accent1">
                  <a:lumMod val="75000"/>
                </a:schemeClr>
              </a:solidFill>
            </a:endParaRPr>
          </a:p>
          <a:p>
            <a:pPr>
              <a:spcBef>
                <a:spcPts val="600"/>
              </a:spcBef>
              <a:buClr>
                <a:schemeClr val="accent1"/>
              </a:buClr>
              <a:buSzPct val="70000"/>
            </a:pPr>
            <a:endParaRPr b="1" dirty="0" sz="2300" lang="en-US">
              <a:solidFill>
                <a:schemeClr val="accent1">
                  <a:lumMod val="7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80" name="Title 1"/>
          <p:cNvSpPr txBox="1"/>
          <p:nvPr/>
        </p:nvSpPr>
        <p:spPr>
          <a:xfrm>
            <a:off x="609600" y="192162"/>
            <a:ext cx="7467600" cy="724942"/>
          </a:xfrm>
          <a:prstGeom prst="rect"/>
        </p:spPr>
        <p:txBody>
          <a:bodyPr/>
          <a:lstStyle>
            <a:lvl1pPr algn="l" eaLnBrk="1" hangingPunct="1" latinLnBrk="0" rtl="0">
              <a:spcBef>
                <a:spcPct val="0"/>
              </a:spcBef>
              <a:buNone/>
              <a:defRPr baseline="0" b="0" cap="small" sz="3000" kern="1200" kumimoji="0">
                <a:solidFill>
                  <a:schemeClr val="tx2"/>
                </a:solidFill>
                <a:latin typeface="+mj-lt"/>
                <a:ea typeface="+mj-ea"/>
                <a:cs typeface="+mj-cs"/>
              </a:defRPr>
            </a:lvl1pPr>
          </a:lstStyle>
          <a:p>
            <a:pPr algn="ctr" indent="-274320" marL="274320">
              <a:spcBef>
                <a:spcPts val="600"/>
              </a:spcBef>
              <a:buClr>
                <a:schemeClr val="accent1"/>
              </a:buClr>
              <a:buSzPct val="70000"/>
            </a:pPr>
            <a:r>
              <a:rPr b="1" dirty="0" i="1" lang="en-US" smtClean="0">
                <a:solidFill>
                  <a:schemeClr val="accent1">
                    <a:lumMod val="75000"/>
                  </a:schemeClr>
                </a:solidFill>
                <a:effectLst>
                  <a:outerShdw algn="tl" blurRad="38100" dir="2700000" dist="38100">
                    <a:srgbClr val="000000">
                      <a:alpha val="43137"/>
                    </a:srgbClr>
                  </a:outerShdw>
                </a:effectLst>
              </a:rPr>
              <a:t>Break and Continue</a:t>
            </a:r>
            <a:endParaRPr b="1" dirty="0" i="1" lang="en-US">
              <a:solidFill>
                <a:schemeClr val="accent1">
                  <a:lumMod val="75000"/>
                </a:schemeClr>
              </a:solidFill>
              <a:effectLst>
                <a:outerShdw algn="tl" blurRad="38100" dir="2700000" dist="38100">
                  <a:srgbClr val="000000">
                    <a:alpha val="43137"/>
                  </a:srgbClr>
                </a:outerShdw>
              </a:effectLst>
            </a:endParaRPr>
          </a:p>
        </p:txBody>
      </p:sp>
      <p:sp>
        <p:nvSpPr>
          <p:cNvPr id="1048681" name="TextBox 3"/>
          <p:cNvSpPr txBox="1">
            <a:spLocks noChangeArrowheads="1"/>
          </p:cNvSpPr>
          <p:nvPr/>
        </p:nvSpPr>
        <p:spPr bwMode="auto">
          <a:xfrm>
            <a:off x="251520" y="760050"/>
            <a:ext cx="8424936" cy="5692140"/>
          </a:xfrm>
          <a:prstGeom prst="rect"/>
          <a:noFill/>
          <a:ln>
            <a:noFill/>
          </a:ln>
        </p:spPr>
        <p:txBody>
          <a:bodyPr wrap="square">
            <a:spAutoFit/>
          </a:bodyPr>
          <a:lstStyle>
            <a:lvl1pPr>
              <a:defRPr>
                <a:solidFill>
                  <a:schemeClr val="tx1"/>
                </a:solidFill>
                <a:latin typeface="Arial" charset="0"/>
                <a:cs typeface="Arial" charset="0"/>
              </a:defRPr>
            </a:lvl1pPr>
            <a:lvl2pPr indent="-285750" marL="742950">
              <a:defRPr>
                <a:solidFill>
                  <a:schemeClr val="tx1"/>
                </a:solidFill>
                <a:latin typeface="Arial" charset="0"/>
                <a:cs typeface="Arial" charset="0"/>
              </a:defRPr>
            </a:lvl2pPr>
            <a:lvl3pPr indent="-228600" marL="1143000">
              <a:defRPr>
                <a:solidFill>
                  <a:schemeClr val="tx1"/>
                </a:solidFill>
                <a:latin typeface="Arial" charset="0"/>
                <a:cs typeface="Arial" charset="0"/>
              </a:defRPr>
            </a:lvl3pPr>
            <a:lvl4pPr indent="-228600" marL="1600200">
              <a:defRPr>
                <a:solidFill>
                  <a:schemeClr val="tx1"/>
                </a:solidFill>
                <a:latin typeface="Arial" charset="0"/>
                <a:cs typeface="Arial" charset="0"/>
              </a:defRPr>
            </a:lvl4pPr>
            <a:lvl5pPr indent="-228600" marL="2057400">
              <a:defRPr>
                <a:solidFill>
                  <a:schemeClr val="tx1"/>
                </a:solidFill>
                <a:latin typeface="Arial" charset="0"/>
                <a:cs typeface="Arial" charset="0"/>
              </a:defRPr>
            </a:lvl5pPr>
            <a:lvl6pPr eaLnBrk="0" fontAlgn="base" hangingPunct="0" indent="-228600" marL="2514600">
              <a:spcBef>
                <a:spcPct val="0"/>
              </a:spcBef>
              <a:spcAft>
                <a:spcPct val="0"/>
              </a:spcAft>
              <a:defRPr>
                <a:solidFill>
                  <a:schemeClr val="tx1"/>
                </a:solidFill>
                <a:latin typeface="Arial" charset="0"/>
                <a:cs typeface="Arial" charset="0"/>
              </a:defRPr>
            </a:lvl6pPr>
            <a:lvl7pPr eaLnBrk="0" fontAlgn="base" hangingPunct="0" indent="-228600" marL="2971800">
              <a:spcBef>
                <a:spcPct val="0"/>
              </a:spcBef>
              <a:spcAft>
                <a:spcPct val="0"/>
              </a:spcAft>
              <a:defRPr>
                <a:solidFill>
                  <a:schemeClr val="tx1"/>
                </a:solidFill>
                <a:latin typeface="Arial" charset="0"/>
                <a:cs typeface="Arial" charset="0"/>
              </a:defRPr>
            </a:lvl7pPr>
            <a:lvl8pPr eaLnBrk="0" fontAlgn="base" hangingPunct="0" indent="-228600" marL="3429000">
              <a:spcBef>
                <a:spcPct val="0"/>
              </a:spcBef>
              <a:spcAft>
                <a:spcPct val="0"/>
              </a:spcAft>
              <a:defRPr>
                <a:solidFill>
                  <a:schemeClr val="tx1"/>
                </a:solidFill>
                <a:latin typeface="Arial" charset="0"/>
                <a:cs typeface="Arial" charset="0"/>
              </a:defRPr>
            </a:lvl8pPr>
            <a:lvl9pPr eaLnBrk="0" fontAlgn="base" hangingPunct="0" indent="-228600" marL="3886200">
              <a:spcBef>
                <a:spcPct val="0"/>
              </a:spcBef>
              <a:spcAft>
                <a:spcPct val="0"/>
              </a:spcAft>
              <a:defRPr>
                <a:solidFill>
                  <a:schemeClr val="tx1"/>
                </a:solidFill>
                <a:latin typeface="Arial" charset="0"/>
                <a:cs typeface="Arial" charset="0"/>
              </a:defRPr>
            </a:lvl9pPr>
          </a:lstStyle>
          <a:p>
            <a:pPr algn="just" eaLnBrk="1" hangingPunct="1" indent="-342900" marL="342900">
              <a:buFont typeface="Wingdings" pitchFamily="2" charset="2"/>
              <a:buChar char="q"/>
            </a:pPr>
            <a:r>
              <a:rPr dirty="0" sz="2400" lang="en-US" smtClean="0">
                <a:latin typeface="+mn-lt"/>
                <a:cs typeface="+mn-cs"/>
              </a:rPr>
              <a:t>break </a:t>
            </a:r>
            <a:r>
              <a:rPr dirty="0" sz="2400" lang="en-US">
                <a:latin typeface="+mn-lt"/>
                <a:cs typeface="+mn-cs"/>
              </a:rPr>
              <a:t>statement in java is used to break the loop and transfers control to the line immediate outside of loop.</a:t>
            </a:r>
          </a:p>
          <a:p>
            <a:pPr algn="just" eaLnBrk="1" hangingPunct="1"/>
            <a:endParaRPr dirty="0" sz="2400" lang="en-US">
              <a:latin typeface="+mn-lt"/>
              <a:cs typeface="+mn-cs"/>
            </a:endParaRPr>
          </a:p>
          <a:p>
            <a:pPr algn="just" eaLnBrk="1" hangingPunct="1" indent="-342900" marL="342900">
              <a:buFont typeface="Wingdings" pitchFamily="2" charset="2"/>
              <a:buChar char="q"/>
            </a:pPr>
            <a:r>
              <a:rPr dirty="0" sz="2400" lang="en-US">
                <a:latin typeface="+mn-lt"/>
                <a:cs typeface="+mn-cs"/>
              </a:rPr>
              <a:t>continue is used to escape current execution (iteration) and transfers control back to start of the loop</a:t>
            </a:r>
            <a:r>
              <a:rPr dirty="0" sz="2400" lang="en-US" smtClean="0">
                <a:latin typeface="+mn-lt"/>
                <a:cs typeface="+mn-cs"/>
              </a:rPr>
              <a:t>.</a:t>
            </a:r>
          </a:p>
          <a:p>
            <a:pPr algn="just" eaLnBrk="1" hangingPunct="1" indent="-342900" marL="342900">
              <a:buFont typeface="Wingdings" pitchFamily="2" charset="2"/>
              <a:buChar char="q"/>
            </a:pPr>
            <a:r>
              <a:rPr dirty="0" sz="2400" lang="en-US" smtClean="0">
                <a:latin typeface="+mn-lt"/>
                <a:cs typeface="+mn-cs"/>
              </a:rPr>
              <a:t>Example: </a:t>
            </a:r>
          </a:p>
          <a:p>
            <a:r>
              <a:rPr dirty="0" sz="2400" lang="en-US" smtClean="0">
                <a:latin typeface="+mn-lt"/>
                <a:cs typeface="+mn-cs"/>
              </a:rPr>
              <a:t>                  if(numbers[i</a:t>
            </a:r>
            <a:r>
              <a:rPr dirty="0" sz="2400" lang="en-US">
                <a:latin typeface="+mn-lt"/>
                <a:cs typeface="+mn-cs"/>
              </a:rPr>
              <a:t>]&lt;=0</a:t>
            </a:r>
            <a:r>
              <a:rPr dirty="0" sz="2400" lang="en-US" smtClean="0">
                <a:latin typeface="+mn-lt"/>
                <a:cs typeface="+mn-cs"/>
              </a:rPr>
              <a:t>)</a:t>
            </a:r>
          </a:p>
          <a:p>
            <a:r>
              <a:rPr dirty="0" sz="2400" lang="en-US" smtClean="0">
                <a:latin typeface="+mn-lt"/>
                <a:cs typeface="+mn-cs"/>
              </a:rPr>
              <a:t>		{</a:t>
            </a:r>
          </a:p>
          <a:p>
            <a:r>
              <a:rPr dirty="0" sz="2400" lang="en-US">
                <a:latin typeface="+mn-lt"/>
                <a:cs typeface="+mn-cs"/>
              </a:rPr>
              <a:t>                           break;             </a:t>
            </a:r>
          </a:p>
          <a:p>
            <a:r>
              <a:rPr dirty="0" sz="2400" lang="en-US">
                <a:latin typeface="+mn-lt"/>
                <a:cs typeface="+mn-cs"/>
              </a:rPr>
              <a:t>	   	}</a:t>
            </a:r>
          </a:p>
          <a:p>
            <a:r>
              <a:rPr dirty="0" sz="2400" lang="en-US">
                <a:latin typeface="+mn-lt"/>
                <a:cs typeface="+mn-cs"/>
              </a:rPr>
              <a:t>	</a:t>
            </a:r>
            <a:r>
              <a:rPr dirty="0" sz="2400" lang="en-US" smtClean="0">
                <a:latin typeface="+mn-lt"/>
                <a:cs typeface="+mn-cs"/>
              </a:rPr>
              <a:t>       else</a:t>
            </a:r>
            <a:r>
              <a:rPr dirty="0" sz="2400" lang="en-US">
                <a:latin typeface="+mn-lt"/>
                <a:cs typeface="+mn-cs"/>
              </a:rPr>
              <a:t> if (numbers[i]%2 != 0)</a:t>
            </a:r>
          </a:p>
          <a:p>
            <a:r>
              <a:rPr dirty="0" sz="2400" lang="en-US">
                <a:latin typeface="+mn-lt"/>
                <a:cs typeface="+mn-cs"/>
              </a:rPr>
              <a:t>		</a:t>
            </a:r>
            <a:r>
              <a:rPr dirty="0" sz="2400" lang="en-US" smtClean="0">
                <a:latin typeface="+mn-lt"/>
                <a:cs typeface="+mn-cs"/>
              </a:rPr>
              <a:t>{</a:t>
            </a:r>
            <a:r>
              <a:rPr dirty="0" sz="2400" lang="en-US">
                <a:latin typeface="+mn-lt"/>
                <a:cs typeface="+mn-cs"/>
              </a:rPr>
              <a:t>                    </a:t>
            </a:r>
          </a:p>
          <a:p>
            <a:r>
              <a:rPr dirty="0" sz="2400" lang="en-US">
                <a:latin typeface="+mn-lt"/>
                <a:cs typeface="+mn-cs"/>
              </a:rPr>
              <a:t>	 </a:t>
            </a:r>
            <a:r>
              <a:rPr dirty="0" sz="2400" lang="en-US" smtClean="0">
                <a:latin typeface="+mn-lt"/>
                <a:cs typeface="+mn-cs"/>
              </a:rPr>
              <a:t>              </a:t>
            </a:r>
            <a:r>
              <a:rPr dirty="0" sz="2400" lang="en-US" err="1" smtClean="0">
                <a:latin typeface="+mn-lt"/>
                <a:cs typeface="+mn-cs"/>
              </a:rPr>
              <a:t>System.out.println</a:t>
            </a:r>
            <a:r>
              <a:rPr dirty="0" sz="2400" lang="en-US">
                <a:latin typeface="+mn-lt"/>
                <a:cs typeface="+mn-cs"/>
              </a:rPr>
              <a:t>(“ ignore odd number );</a:t>
            </a:r>
          </a:p>
          <a:p>
            <a:r>
              <a:rPr dirty="0" sz="2400" lang="en-US">
                <a:latin typeface="+mn-lt"/>
                <a:cs typeface="+mn-cs"/>
              </a:rPr>
              <a:t>		</a:t>
            </a:r>
            <a:r>
              <a:rPr dirty="0" sz="2400" lang="en-US" smtClean="0">
                <a:latin typeface="+mn-lt"/>
                <a:cs typeface="+mn-cs"/>
              </a:rPr>
              <a:t>    continue</a:t>
            </a:r>
            <a:r>
              <a:rPr dirty="0" sz="2400" lang="en-US">
                <a:latin typeface="+mn-lt"/>
                <a:cs typeface="+mn-cs"/>
              </a:rPr>
              <a:t>;              </a:t>
            </a:r>
          </a:p>
          <a:p>
            <a:r>
              <a:rPr dirty="0" sz="2400" lang="en-US">
                <a:latin typeface="+mn-lt"/>
                <a:cs typeface="+mn-cs"/>
              </a:rPr>
              <a:t>  		</a:t>
            </a:r>
            <a:r>
              <a:rPr dirty="0" sz="2400" lang="en-US" smtClean="0">
                <a:latin typeface="+mn-lt"/>
                <a:cs typeface="+mn-cs"/>
              </a:rPr>
              <a:t>}</a:t>
            </a:r>
            <a:endParaRPr dirty="0" sz="2400" lang="en-US">
              <a:latin typeface="+mn-lt"/>
              <a:cs typeface="+mn-cs"/>
            </a:endParaRPr>
          </a:p>
          <a:p>
            <a:pPr algn="just" eaLnBrk="1" hangingPunct="1"/>
            <a:endParaRPr dirty="0"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82" name="Title 1"/>
          <p:cNvSpPr txBox="1"/>
          <p:nvPr/>
        </p:nvSpPr>
        <p:spPr>
          <a:xfrm>
            <a:off x="609600" y="44624"/>
            <a:ext cx="7467600" cy="572542"/>
          </a:xfrm>
          <a:prstGeom prst="rect"/>
        </p:spPr>
        <p:txBody>
          <a:bodyPr/>
          <a:lstStyle>
            <a:lvl1pPr algn="l" eaLnBrk="1" hangingPunct="1" latinLnBrk="0" rtl="0">
              <a:spcBef>
                <a:spcPct val="0"/>
              </a:spcBef>
              <a:buNone/>
              <a:defRPr baseline="0" b="0" cap="small" sz="3000" kern="1200" kumimoji="0">
                <a:solidFill>
                  <a:schemeClr val="tx2"/>
                </a:solidFill>
                <a:latin typeface="+mj-lt"/>
                <a:ea typeface="+mj-ea"/>
                <a:cs typeface="+mj-cs"/>
              </a:defRPr>
            </a:lvl1pPr>
          </a:lstStyle>
          <a:p>
            <a:pPr algn="ctr" indent="-274320" marL="274320">
              <a:spcBef>
                <a:spcPts val="600"/>
              </a:spcBef>
              <a:buClr>
                <a:schemeClr val="accent1"/>
              </a:buClr>
              <a:buSzPct val="70000"/>
            </a:pPr>
            <a:r>
              <a:rPr b="1" dirty="0" i="1" lang="en-US" smtClean="0">
                <a:solidFill>
                  <a:schemeClr val="accent1">
                    <a:lumMod val="75000"/>
                  </a:schemeClr>
                </a:solidFill>
                <a:effectLst>
                  <a:outerShdw algn="tl" blurRad="38100" dir="2700000" dist="38100">
                    <a:srgbClr val="000000">
                      <a:alpha val="43137"/>
                    </a:srgbClr>
                  </a:outerShdw>
                </a:effectLst>
              </a:rPr>
              <a:t>Array</a:t>
            </a:r>
            <a:endParaRPr b="1" dirty="0" i="1" lang="en-US">
              <a:solidFill>
                <a:schemeClr val="accent1">
                  <a:lumMod val="75000"/>
                </a:schemeClr>
              </a:solidFill>
              <a:effectLst>
                <a:outerShdw algn="tl" blurRad="38100" dir="2700000" dist="38100">
                  <a:srgbClr val="000000">
                    <a:alpha val="43137"/>
                  </a:srgbClr>
                </a:outerShdw>
              </a:effectLst>
            </a:endParaRPr>
          </a:p>
        </p:txBody>
      </p:sp>
      <p:sp>
        <p:nvSpPr>
          <p:cNvPr id="1048683" name="Rectangle 3"/>
          <p:cNvSpPr txBox="1">
            <a:spLocks noChangeArrowheads="1"/>
          </p:cNvSpPr>
          <p:nvPr/>
        </p:nvSpPr>
        <p:spPr>
          <a:xfrm>
            <a:off x="179512" y="692696"/>
            <a:ext cx="8507288" cy="6048672"/>
          </a:xfrm>
          <a:prstGeom prst="rect"/>
        </p:spPr>
        <p:txBody>
          <a:bodyPr/>
          <a:p>
            <a:pPr algn="just" defTabSz="914400" eaLnBrk="1" fontAlgn="auto" hangingPunct="1" indent="-342900" latinLnBrk="0" lvl="0" marL="342900" marR="0" rtl="0">
              <a:lnSpc>
                <a:spcPct val="100000"/>
              </a:lnSpc>
              <a:spcBef>
                <a:spcPts val="600"/>
              </a:spcBef>
              <a:spcAft>
                <a:spcPts val="0"/>
              </a:spcAft>
              <a:buClr>
                <a:schemeClr val="accent1"/>
              </a:buClr>
              <a:buSzPct val="70000"/>
              <a:buFont typeface="Wingdings" pitchFamily="2" charset="2"/>
              <a:buChar char="q"/>
            </a:pPr>
            <a:r>
              <a:rPr baseline="0" b="0" cap="none" dirty="0" sz="2400" i="0" kern="1200" kumimoji="0" lang="en-IN" noProof="0" normalizeH="0" spc="0" strike="noStrike" u="none" smtClean="0">
                <a:ln>
                  <a:noFill/>
                </a:ln>
                <a:solidFill>
                  <a:schemeClr val="tx1"/>
                </a:solidFill>
                <a:effectLst/>
                <a:uLnTx/>
                <a:uFillTx/>
                <a:latin typeface="+mn-lt"/>
                <a:ea typeface="+mn-ea"/>
                <a:cs typeface="+mn-cs"/>
              </a:rPr>
              <a:t>There are situations where we might wish to store a group of similar type of values in a variable.</a:t>
            </a:r>
          </a:p>
          <a:p>
            <a:pPr algn="just" defTabSz="914400" eaLnBrk="1" fontAlgn="auto" hangingPunct="1" indent="-342900" latinLnBrk="0" lvl="0" marL="342900" marR="0" rtl="0">
              <a:lnSpc>
                <a:spcPct val="100000"/>
              </a:lnSpc>
              <a:spcBef>
                <a:spcPts val="600"/>
              </a:spcBef>
              <a:spcAft>
                <a:spcPts val="0"/>
              </a:spcAft>
              <a:buClr>
                <a:schemeClr val="accent1"/>
              </a:buClr>
              <a:buSzPct val="70000"/>
              <a:buFont typeface="Wingdings" pitchFamily="2" charset="2"/>
              <a:buChar char="q"/>
            </a:pPr>
            <a:r>
              <a:rPr baseline="0" b="0" cap="none" dirty="0" sz="2400" i="0" kern="1200" kumimoji="0" lang="en-IN" noProof="0" normalizeH="0" spc="0" strike="noStrike" u="none" smtClean="0">
                <a:ln>
                  <a:noFill/>
                </a:ln>
                <a:solidFill>
                  <a:schemeClr val="tx1"/>
                </a:solidFill>
                <a:effectLst/>
                <a:uLnTx/>
                <a:uFillTx/>
                <a:latin typeface="+mn-lt"/>
                <a:ea typeface="+mn-ea"/>
                <a:cs typeface="+mn-cs"/>
              </a:rPr>
              <a:t>Array is a memory space allocated, which can store </a:t>
            </a:r>
            <a:r>
              <a:rPr baseline="0" b="0" cap="none" dirty="0" sz="2400" i="0" kern="1200" kumimoji="0" lang="en-IN" noProof="0" normalizeH="0" spc="0" err="1" strike="noStrike" u="none" smtClean="0">
                <a:ln>
                  <a:noFill/>
                </a:ln>
                <a:solidFill>
                  <a:schemeClr val="tx1"/>
                </a:solidFill>
                <a:effectLst/>
                <a:uLnTx/>
                <a:uFillTx/>
                <a:latin typeface="+mn-lt"/>
                <a:ea typeface="+mn-ea"/>
                <a:cs typeface="+mn-cs"/>
              </a:rPr>
              <a:t>mutiple</a:t>
            </a:r>
            <a:r>
              <a:rPr baseline="0" b="0" cap="none" dirty="0" sz="2400" i="0" kern="1200" kumimoji="0" lang="en-IN" noProof="0" normalizeH="0" spc="0" strike="noStrike" u="none" smtClean="0">
                <a:ln>
                  <a:noFill/>
                </a:ln>
                <a:solidFill>
                  <a:schemeClr val="tx1"/>
                </a:solidFill>
                <a:effectLst/>
                <a:uLnTx/>
                <a:uFillTx/>
                <a:latin typeface="+mn-lt"/>
                <a:ea typeface="+mn-ea"/>
                <a:cs typeface="+mn-cs"/>
              </a:rPr>
              <a:t> values of same data type, in contiguous locations. </a:t>
            </a:r>
          </a:p>
          <a:p>
            <a:pPr algn="just" defTabSz="914400" eaLnBrk="1" fontAlgn="auto" hangingPunct="1" indent="-342900" latinLnBrk="0" lvl="0" marL="342900" marR="0" rtl="0">
              <a:lnSpc>
                <a:spcPct val="100000"/>
              </a:lnSpc>
              <a:spcBef>
                <a:spcPts val="600"/>
              </a:spcBef>
              <a:spcAft>
                <a:spcPts val="0"/>
              </a:spcAft>
              <a:buClr>
                <a:schemeClr val="accent1"/>
              </a:buClr>
              <a:buSzPct val="70000"/>
              <a:buFont typeface="Wingdings" pitchFamily="2" charset="2"/>
              <a:buChar char="q"/>
            </a:pPr>
            <a:r>
              <a:rPr baseline="0" b="0" cap="none" dirty="0" sz="2400" i="0" kern="1200" kumimoji="0" lang="en-IN" noProof="0" normalizeH="0" spc="0" strike="noStrike" u="none" smtClean="0">
                <a:ln>
                  <a:noFill/>
                </a:ln>
                <a:solidFill>
                  <a:schemeClr val="tx1"/>
                </a:solidFill>
                <a:effectLst/>
                <a:uLnTx/>
                <a:uFillTx/>
                <a:latin typeface="+mn-lt"/>
                <a:ea typeface="+mn-ea"/>
                <a:cs typeface="+mn-cs"/>
              </a:rPr>
              <a:t>This memory space, which can be perceived to have many logical contiguous locations, can be accessed with a common name.</a:t>
            </a:r>
          </a:p>
          <a:p>
            <a:pPr algn="just" indent="-342900" lvl="0" marL="342900">
              <a:lnSpc>
                <a:spcPct val="90000"/>
              </a:lnSpc>
              <a:spcBef>
                <a:spcPts val="600"/>
              </a:spcBef>
              <a:buClr>
                <a:schemeClr val="accent1"/>
              </a:buClr>
              <a:buSzPct val="70000"/>
              <a:buFont typeface="Wingdings" pitchFamily="2" charset="2"/>
              <a:buChar char="q"/>
            </a:pPr>
            <a:r>
              <a:rPr dirty="0" sz="2400" lang="en-IN"/>
              <a:t>A specific element in an array is accessed by the use of a subscript or index used in brackets, along with the name of the array. </a:t>
            </a:r>
            <a:endParaRPr dirty="0" sz="2400" lang="en-IN" smtClean="0"/>
          </a:p>
          <a:p>
            <a:pPr algn="just" indent="-342900" lvl="0" marL="342900">
              <a:lnSpc>
                <a:spcPct val="90000"/>
              </a:lnSpc>
              <a:spcBef>
                <a:spcPts val="600"/>
              </a:spcBef>
              <a:buClr>
                <a:schemeClr val="accent1"/>
              </a:buClr>
              <a:buSzPct val="70000"/>
              <a:buFont typeface="Wingdings" pitchFamily="2" charset="2"/>
              <a:buChar char="q"/>
            </a:pPr>
            <a:r>
              <a:rPr dirty="0" sz="2400" lang="en-IN"/>
              <a:t>For example, marks[5</a:t>
            </a:r>
            <a:r>
              <a:rPr dirty="0" sz="2400" lang="en-IN" smtClean="0"/>
              <a:t>]</a:t>
            </a:r>
          </a:p>
          <a:p>
            <a:pPr algn="just" indent="-274320" lvl="0" marL="274320">
              <a:lnSpc>
                <a:spcPct val="90000"/>
              </a:lnSpc>
              <a:spcBef>
                <a:spcPts val="600"/>
              </a:spcBef>
              <a:buClr>
                <a:schemeClr val="accent1"/>
              </a:buClr>
              <a:buSzPct val="70000"/>
              <a:buFont typeface="Wingdings"/>
              <a:buChar char=""/>
            </a:pPr>
            <a:r>
              <a:rPr dirty="0" sz="2400" lang="en-IN"/>
              <a:t>Arrays can be two types:</a:t>
            </a:r>
          </a:p>
          <a:p>
            <a:pPr algn="just" indent="-274320" lvl="1" marL="640080">
              <a:lnSpc>
                <a:spcPct val="90000"/>
              </a:lnSpc>
              <a:spcBef>
                <a:spcPct val="20000"/>
              </a:spcBef>
              <a:buClr>
                <a:schemeClr val="accent1"/>
              </a:buClr>
              <a:buSzPct val="80000"/>
              <a:buFont typeface="Wingdings 2"/>
              <a:buChar char=""/>
            </a:pPr>
            <a:r>
              <a:rPr b="1" dirty="0" sz="2100" lang="en-IN"/>
              <a:t>one dimensional array</a:t>
            </a:r>
          </a:p>
          <a:p>
            <a:pPr algn="just" indent="-274320" lvl="1" marL="640080">
              <a:lnSpc>
                <a:spcPct val="90000"/>
              </a:lnSpc>
              <a:spcBef>
                <a:spcPct val="20000"/>
              </a:spcBef>
              <a:buClr>
                <a:schemeClr val="accent1"/>
              </a:buClr>
              <a:buSzPct val="80000"/>
              <a:buFont typeface="Wingdings 2"/>
              <a:buChar char=""/>
            </a:pPr>
            <a:r>
              <a:rPr b="1" dirty="0" sz="2100" lang="en-IN" smtClean="0"/>
              <a:t>Two dimensional </a:t>
            </a:r>
            <a:r>
              <a:rPr b="1" dirty="0" sz="2100" lang="en-IN"/>
              <a:t>array</a:t>
            </a:r>
          </a:p>
          <a:p>
            <a:pPr algn="just" indent="-342900" lvl="0" marL="342900">
              <a:lnSpc>
                <a:spcPct val="90000"/>
              </a:lnSpc>
              <a:spcBef>
                <a:spcPts val="600"/>
              </a:spcBef>
              <a:buClr>
                <a:schemeClr val="accent1"/>
              </a:buClr>
              <a:buSzPct val="70000"/>
              <a:buFont typeface="Wingdings" pitchFamily="2" charset="2"/>
              <a:buChar char="q"/>
            </a:pPr>
            <a:endParaRPr dirty="0" sz="2400" lang="en-IN"/>
          </a:p>
          <a:p>
            <a:pPr algn="just" indent="-274320" lvl="1" marL="640080">
              <a:lnSpc>
                <a:spcPct val="90000"/>
              </a:lnSpc>
              <a:spcBef>
                <a:spcPct val="20000"/>
              </a:spcBef>
              <a:buClr>
                <a:schemeClr val="accent1"/>
              </a:buClr>
              <a:buSzPct val="80000"/>
              <a:buFont typeface="Wingdings 2"/>
              <a:buChar char=""/>
            </a:pPr>
            <a:endParaRPr dirty="0" sz="2100" lang="en-IN"/>
          </a:p>
          <a:p>
            <a:pPr algn="just" defTabSz="914400" eaLnBrk="1" fontAlgn="auto" hangingPunct="1" indent="-342900" latinLnBrk="0" lvl="0" marL="342900" marR="0" rtl="0">
              <a:lnSpc>
                <a:spcPct val="100000"/>
              </a:lnSpc>
              <a:spcBef>
                <a:spcPts val="600"/>
              </a:spcBef>
              <a:spcAft>
                <a:spcPts val="0"/>
              </a:spcAft>
              <a:buClr>
                <a:schemeClr val="accent1"/>
              </a:buClr>
              <a:buSzPct val="70000"/>
              <a:buFont typeface="Wingdings" pitchFamily="2" charset="2"/>
              <a:buChar char="q"/>
            </a:pPr>
            <a:endParaRPr baseline="0" b="0" cap="none" dirty="0" sz="2400" i="0" kern="1200" kumimoji="0" lang="en-IN" noProof="0" normalizeH="0" spc="0" strike="noStrike" u="none" smtClean="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pic>
        <p:nvPicPr>
          <p:cNvPr id="2097152" name="Picture 3"/>
          <p:cNvPicPr>
            <a:picLocks noChangeAspect="1" noChangeArrowheads="1"/>
          </p:cNvPicPr>
          <p:nvPr/>
        </p:nvPicPr>
        <p:blipFill>
          <a:blip xmlns:r="http://schemas.openxmlformats.org/officeDocument/2006/relationships" r:embed="rId1" cstate="print"/>
          <a:srcRect/>
          <a:stretch>
            <a:fillRect/>
          </a:stretch>
        </p:blipFill>
        <p:spPr bwMode="auto">
          <a:xfrm>
            <a:off x="251521" y="431957"/>
            <a:ext cx="8496944" cy="6336704"/>
          </a:xfrm>
          <a:prstGeom prst="rect"/>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84" name="Rectangle 3"/>
          <p:cNvSpPr txBox="1">
            <a:spLocks noChangeArrowheads="1"/>
          </p:cNvSpPr>
          <p:nvPr/>
        </p:nvSpPr>
        <p:spPr>
          <a:xfrm>
            <a:off x="179512" y="260648"/>
            <a:ext cx="8229600" cy="6336704"/>
          </a:xfrm>
          <a:prstGeom prst="rect"/>
        </p:spPr>
        <p:txBody>
          <a:bodyPr/>
          <a:p>
            <a:pPr algn="just" defTabSz="914400" eaLnBrk="1" fontAlgn="auto" hangingPunct="1" latinLnBrk="0" lvl="0" marR="0" rtl="0">
              <a:lnSpc>
                <a:spcPct val="80000"/>
              </a:lnSpc>
              <a:spcBef>
                <a:spcPts val="600"/>
              </a:spcBef>
              <a:spcAft>
                <a:spcPts val="0"/>
              </a:spcAft>
              <a:buClr>
                <a:schemeClr val="accent1"/>
              </a:buClr>
              <a:buSzPct val="70000"/>
            </a:pPr>
            <a:r>
              <a:rPr b="1" dirty="0" sz="2300" lang="en-IN">
                <a:solidFill>
                  <a:schemeClr val="accent1">
                    <a:lumMod val="75000"/>
                  </a:schemeClr>
                </a:solidFill>
              </a:rPr>
              <a:t>1) One Dimensional Array :-</a:t>
            </a:r>
          </a:p>
          <a:p>
            <a:pPr algn="just" defTabSz="914400" eaLnBrk="1" fontAlgn="auto" hangingPunct="1" indent="-274320" latinLnBrk="0" lvl="0" marL="274320" marR="0" rtl="0">
              <a:lnSpc>
                <a:spcPct val="80000"/>
              </a:lnSpc>
              <a:spcBef>
                <a:spcPts val="600"/>
              </a:spcBef>
              <a:spcAft>
                <a:spcPts val="0"/>
              </a:spcAft>
              <a:buClr>
                <a:schemeClr val="accent1"/>
              </a:buClr>
              <a:buSzPct val="70000"/>
              <a:buFont typeface="Wingdings"/>
              <a:buChar char=""/>
            </a:pPr>
            <a:r>
              <a:rPr baseline="0" b="0" cap="none" dirty="0" sz="2400" i="0" kern="1200" kumimoji="0" lang="en-IN" noProof="0" normalizeH="0" spc="0" strike="noStrike" u="none" smtClean="0">
                <a:ln>
                  <a:noFill/>
                </a:ln>
                <a:solidFill>
                  <a:schemeClr val="tx1"/>
                </a:solidFill>
                <a:effectLst/>
                <a:uLnTx/>
                <a:uFillTx/>
                <a:latin typeface="+mn-lt"/>
                <a:ea typeface="+mn-ea"/>
                <a:cs typeface="+mn-cs"/>
              </a:rPr>
              <a:t>In one-dimensional array, a single subscript or index is used, where each index value refers to individual array element. </a:t>
            </a:r>
          </a:p>
          <a:p>
            <a:pPr algn="just" defTabSz="914400" eaLnBrk="1" fontAlgn="auto" hangingPunct="1" indent="-274320" latinLnBrk="0" lvl="0" marL="274320" marR="0" rtl="0">
              <a:lnSpc>
                <a:spcPct val="80000"/>
              </a:lnSpc>
              <a:spcBef>
                <a:spcPts val="600"/>
              </a:spcBef>
              <a:spcAft>
                <a:spcPts val="0"/>
              </a:spcAft>
              <a:buClr>
                <a:schemeClr val="accent1"/>
              </a:buClr>
              <a:buSzPct val="70000"/>
              <a:buFont typeface="Wingdings"/>
              <a:buChar char=""/>
            </a:pPr>
            <a:r>
              <a:rPr baseline="0" b="0" cap="none" dirty="0" sz="2400" i="0" kern="1200" kumimoji="0" lang="en-IN" noProof="0" normalizeH="0" spc="0" strike="noStrike" u="none" smtClean="0">
                <a:ln>
                  <a:noFill/>
                </a:ln>
                <a:solidFill>
                  <a:schemeClr val="tx1"/>
                </a:solidFill>
                <a:effectLst/>
                <a:uLnTx/>
                <a:uFillTx/>
                <a:latin typeface="+mn-lt"/>
                <a:ea typeface="+mn-ea"/>
                <a:cs typeface="+mn-cs"/>
              </a:rPr>
              <a:t>The indexation will start from 0 and will go up to n-1, i.e. the first value of the array will have an index of 0 and the last value will have an index of n–1, where n is the number of elements in the array. </a:t>
            </a:r>
          </a:p>
          <a:p>
            <a:pPr algn="just" defTabSz="914400" eaLnBrk="1" fontAlgn="auto" hangingPunct="1" indent="-274320" latinLnBrk="0" lvl="0" marL="274320" marR="0" rtl="0">
              <a:lnSpc>
                <a:spcPct val="80000"/>
              </a:lnSpc>
              <a:spcBef>
                <a:spcPts val="600"/>
              </a:spcBef>
              <a:spcAft>
                <a:spcPts val="0"/>
              </a:spcAft>
              <a:buClr>
                <a:schemeClr val="accent1"/>
              </a:buClr>
              <a:buSzPct val="70000"/>
              <a:buFont typeface="Wingdings"/>
              <a:buChar char=""/>
            </a:pPr>
            <a:r>
              <a:rPr baseline="0" b="0" cap="none" dirty="0" sz="2400" i="0" kern="1200" kumimoji="0" lang="en-IN" noProof="0" normalizeH="0" spc="0" strike="noStrike" u="none" smtClean="0">
                <a:ln>
                  <a:noFill/>
                </a:ln>
                <a:solidFill>
                  <a:schemeClr val="tx1"/>
                </a:solidFill>
                <a:effectLst/>
                <a:uLnTx/>
                <a:uFillTx/>
                <a:latin typeface="+mn-lt"/>
                <a:ea typeface="+mn-ea"/>
                <a:cs typeface="+mn-cs"/>
              </a:rPr>
              <a:t>So, if an array named marks has been declared to store the marks of 5 students, the computer reserves five contiguous locations in the memory, as shown below :</a:t>
            </a:r>
          </a:p>
          <a:p>
            <a:pPr algn="just" defTabSz="914400" eaLnBrk="1" fontAlgn="auto" hangingPunct="1" indent="-274320" latinLnBrk="0" lvl="0" marL="274320" marR="0" rtl="0">
              <a:lnSpc>
                <a:spcPct val="80000"/>
              </a:lnSpc>
              <a:spcBef>
                <a:spcPts val="600"/>
              </a:spcBef>
              <a:spcAft>
                <a:spcPts val="0"/>
              </a:spcAft>
              <a:buClr>
                <a:schemeClr val="accent1"/>
              </a:buClr>
              <a:buSzPct val="70000"/>
              <a:buFont typeface="Wingdings"/>
              <a:buChar char=""/>
            </a:pPr>
            <a:endParaRPr baseline="0" b="0" cap="none" dirty="0" sz="2400" i="0" kern="1200" kumimoji="0" lang="en-IN" noProof="0" normalizeH="0" spc="0" strike="noStrike" u="none" smtClean="0">
              <a:ln>
                <a:noFill/>
              </a:ln>
              <a:solidFill>
                <a:schemeClr val="tx1"/>
              </a:solidFill>
              <a:effectLst/>
              <a:uLnTx/>
              <a:uFillTx/>
              <a:latin typeface="+mn-lt"/>
              <a:ea typeface="+mn-ea"/>
              <a:cs typeface="+mn-cs"/>
            </a:endParaRPr>
          </a:p>
        </p:txBody>
      </p:sp>
      <p:pic>
        <p:nvPicPr>
          <p:cNvPr id="2097153" name="Picture 10"/>
          <p:cNvPicPr>
            <a:picLocks noChangeAspect="1" noChangeArrowheads="1"/>
          </p:cNvPicPr>
          <p:nvPr/>
        </p:nvPicPr>
        <p:blipFill>
          <a:blip xmlns:r="http://schemas.openxmlformats.org/officeDocument/2006/relationships" r:embed="rId1"/>
          <a:srcRect/>
          <a:stretch>
            <a:fillRect/>
          </a:stretch>
        </p:blipFill>
        <p:spPr>
          <a:xfrm>
            <a:off x="559296" y="3870176"/>
            <a:ext cx="4876800" cy="1143000"/>
          </a:xfrm>
          <a:prstGeom prst="rect"/>
          <a:noFill/>
        </p:spPr>
      </p:pic>
      <p:pic>
        <p:nvPicPr>
          <p:cNvPr id="2097154" name="Picture 7"/>
          <p:cNvPicPr>
            <a:picLocks noChangeAspect="1" noChangeArrowheads="1"/>
          </p:cNvPicPr>
          <p:nvPr/>
        </p:nvPicPr>
        <p:blipFill>
          <a:blip xmlns:r="http://schemas.openxmlformats.org/officeDocument/2006/relationships" r:embed="rId2"/>
          <a:srcRect/>
          <a:stretch>
            <a:fillRect/>
          </a:stretch>
        </p:blipFill>
        <p:spPr>
          <a:xfrm>
            <a:off x="5868144" y="4013101"/>
            <a:ext cx="1882775" cy="2008187"/>
          </a:xfrm>
          <a:prstGeom prst="rect"/>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85" name="Rectangle 3"/>
          <p:cNvSpPr txBox="1">
            <a:spLocks noChangeArrowheads="1"/>
          </p:cNvSpPr>
          <p:nvPr/>
        </p:nvSpPr>
        <p:spPr>
          <a:xfrm>
            <a:off x="251520" y="44624"/>
            <a:ext cx="8229600" cy="6669360"/>
          </a:xfrm>
          <a:prstGeom prst="rect"/>
        </p:spPr>
        <p:txBody>
          <a:bodyPr/>
          <a:p>
            <a:pPr algn="just" defTabSz="914400" eaLnBrk="1" fontAlgn="auto" hangingPunct="1" indent="-342900" latinLnBrk="0" lvl="0" marL="342900" marR="0" rtl="0">
              <a:lnSpc>
                <a:spcPct val="100000"/>
              </a:lnSpc>
              <a:spcBef>
                <a:spcPts val="600"/>
              </a:spcBef>
              <a:spcAft>
                <a:spcPts val="0"/>
              </a:spcAft>
              <a:buClr>
                <a:schemeClr val="accent1"/>
              </a:buClr>
              <a:buSzPct val="70000"/>
              <a:buFont typeface="Wingdings" pitchFamily="2" charset="2"/>
              <a:buChar char="v"/>
            </a:pPr>
            <a:r>
              <a:rPr baseline="0" b="0" cap="none" dirty="0" sz="2400" i="0" kern="1200" kumimoji="0" lang="en-IN" noProof="0" normalizeH="0" spc="0" strike="noStrike" u="none" smtClean="0">
                <a:ln>
                  <a:noFill/>
                </a:ln>
                <a:solidFill>
                  <a:schemeClr val="tx1"/>
                </a:solidFill>
                <a:effectLst/>
                <a:uLnTx/>
                <a:uFillTx/>
                <a:latin typeface="+mn-lt"/>
                <a:ea typeface="+mn-ea"/>
                <a:cs typeface="+mn-cs"/>
              </a:rPr>
              <a:t>Creating an array, similar to an object creation, can</a:t>
            </a:r>
          </a:p>
          <a:p>
            <a:pPr algn="just" defTabSz="914400" eaLnBrk="1" fontAlgn="auto" hangingPunct="1" latinLnBrk="0" lvl="0" marR="0" rtl="0">
              <a:lnSpc>
                <a:spcPct val="100000"/>
              </a:lnSpc>
              <a:spcBef>
                <a:spcPts val="600"/>
              </a:spcBef>
              <a:spcAft>
                <a:spcPts val="0"/>
              </a:spcAft>
              <a:buClr>
                <a:schemeClr val="accent1"/>
              </a:buClr>
              <a:buSzPct val="70000"/>
            </a:pPr>
            <a:r>
              <a:rPr b="0" cap="none" dirty="0" sz="2400" i="0" kern="1200" kumimoji="0" lang="en-IN" noProof="0" normalizeH="0" spc="0" strike="noStrike" u="none" smtClean="0">
                <a:ln>
                  <a:noFill/>
                </a:ln>
                <a:solidFill>
                  <a:schemeClr val="tx1"/>
                </a:solidFill>
                <a:effectLst/>
                <a:uLnTx/>
                <a:uFillTx/>
                <a:latin typeface="+mn-lt"/>
                <a:ea typeface="+mn-ea"/>
                <a:cs typeface="+mn-cs"/>
              </a:rPr>
              <a:t> </a:t>
            </a:r>
            <a:r>
              <a:rPr baseline="0" b="0" cap="none" dirty="0" sz="2400" i="0" kern="1200" kumimoji="0" lang="en-IN" noProof="0" normalizeH="0" spc="0" strike="noStrike" u="none" smtClean="0">
                <a:ln>
                  <a:noFill/>
                </a:ln>
                <a:solidFill>
                  <a:schemeClr val="tx1"/>
                </a:solidFill>
                <a:effectLst/>
                <a:uLnTx/>
                <a:uFillTx/>
                <a:latin typeface="+mn-lt"/>
                <a:ea typeface="+mn-ea"/>
                <a:cs typeface="+mn-cs"/>
              </a:rPr>
              <a:t>  </a:t>
            </a:r>
            <a:r>
              <a:rPr b="0" cap="none" dirty="0" sz="2400" i="0" kern="1200" kumimoji="0" lang="en-IN" noProof="0" normalizeH="0" spc="0" strike="noStrike" u="none" smtClean="0">
                <a:ln>
                  <a:noFill/>
                </a:ln>
                <a:solidFill>
                  <a:schemeClr val="tx1"/>
                </a:solidFill>
                <a:effectLst/>
                <a:uLnTx/>
                <a:uFillTx/>
                <a:latin typeface="+mn-lt"/>
                <a:ea typeface="+mn-ea"/>
                <a:cs typeface="+mn-cs"/>
              </a:rPr>
              <a:t> </a:t>
            </a:r>
            <a:r>
              <a:rPr baseline="0" b="0" cap="none" dirty="0" sz="2400" i="0" kern="1200" kumimoji="0" lang="en-IN" noProof="0" normalizeH="0" spc="0" strike="noStrike" u="none" smtClean="0">
                <a:ln>
                  <a:noFill/>
                </a:ln>
                <a:solidFill>
                  <a:schemeClr val="tx1"/>
                </a:solidFill>
                <a:effectLst/>
                <a:uLnTx/>
                <a:uFillTx/>
                <a:latin typeface="+mn-lt"/>
                <a:ea typeface="+mn-ea"/>
                <a:cs typeface="+mn-cs"/>
              </a:rPr>
              <a:t>inherently involve three steps:</a:t>
            </a:r>
          </a:p>
          <a:p>
            <a:pPr algn="just" defTabSz="914400" eaLnBrk="1" fontAlgn="auto" hangingPunct="1" latinLnBrk="0" lvl="1" marL="365760" marR="0" rtl="0">
              <a:lnSpc>
                <a:spcPct val="100000"/>
              </a:lnSpc>
              <a:spcBef>
                <a:spcPct val="20000"/>
              </a:spcBef>
              <a:spcAft>
                <a:spcPts val="0"/>
              </a:spcAft>
              <a:buClr>
                <a:schemeClr val="accent1"/>
              </a:buClr>
              <a:buSzPct val="80000"/>
            </a:pPr>
            <a:r>
              <a:rPr baseline="0" b="0" cap="none" dirty="0" sz="2100" i="0" kern="1200" kumimoji="0" lang="en-IN" noProof="0" normalizeH="0" spc="0" strike="noStrike" u="none" smtClean="0">
                <a:ln>
                  <a:noFill/>
                </a:ln>
                <a:solidFill>
                  <a:schemeClr val="tx1"/>
                </a:solidFill>
                <a:effectLst/>
                <a:uLnTx/>
                <a:uFillTx/>
                <a:latin typeface="+mn-lt"/>
                <a:ea typeface="+mn-ea"/>
                <a:cs typeface="+mn-cs"/>
              </a:rPr>
              <a:t>(i) Declaring an array</a:t>
            </a:r>
          </a:p>
          <a:p>
            <a:pPr algn="just" defTabSz="914400" eaLnBrk="1" fontAlgn="auto" hangingPunct="1" latinLnBrk="0" lvl="1" marL="365760" marR="0" rtl="0">
              <a:lnSpc>
                <a:spcPct val="100000"/>
              </a:lnSpc>
              <a:spcBef>
                <a:spcPct val="20000"/>
              </a:spcBef>
              <a:spcAft>
                <a:spcPts val="0"/>
              </a:spcAft>
              <a:buClr>
                <a:schemeClr val="accent1"/>
              </a:buClr>
              <a:buSzPct val="80000"/>
            </a:pPr>
            <a:r>
              <a:rPr baseline="0" b="0" cap="none" dirty="0" sz="2100" i="0" kern="1200" kumimoji="0" lang="en-IN" noProof="0" normalizeH="0" spc="0" strike="noStrike" u="none" smtClean="0">
                <a:ln>
                  <a:noFill/>
                </a:ln>
                <a:solidFill>
                  <a:schemeClr val="tx1"/>
                </a:solidFill>
                <a:effectLst/>
                <a:uLnTx/>
                <a:uFillTx/>
                <a:latin typeface="+mn-lt"/>
                <a:ea typeface="+mn-ea"/>
                <a:cs typeface="+mn-cs"/>
              </a:rPr>
              <a:t>(ii) Creating memory locations</a:t>
            </a:r>
          </a:p>
          <a:p>
            <a:pPr algn="just" defTabSz="914400" eaLnBrk="1" fontAlgn="auto" hangingPunct="1" latinLnBrk="0" lvl="1" marL="365760" marR="0" rtl="0">
              <a:lnSpc>
                <a:spcPct val="100000"/>
              </a:lnSpc>
              <a:spcBef>
                <a:spcPct val="20000"/>
              </a:spcBef>
              <a:spcAft>
                <a:spcPts val="0"/>
              </a:spcAft>
              <a:buClr>
                <a:schemeClr val="accent1"/>
              </a:buClr>
              <a:buSzPct val="80000"/>
            </a:pPr>
            <a:r>
              <a:rPr baseline="0" b="0" cap="none" dirty="0" sz="2100" i="0" kern="1200" kumimoji="0" lang="en-IN" noProof="0" normalizeH="0" spc="0" strike="noStrike" u="none" smtClean="0">
                <a:ln>
                  <a:noFill/>
                </a:ln>
                <a:solidFill>
                  <a:schemeClr val="tx1"/>
                </a:solidFill>
                <a:effectLst/>
                <a:uLnTx/>
                <a:uFillTx/>
                <a:latin typeface="+mn-lt"/>
                <a:ea typeface="+mn-ea"/>
                <a:cs typeface="+mn-cs"/>
              </a:rPr>
              <a:t>(iii) Initializing/assigning values to an array</a:t>
            </a:r>
            <a:endParaRPr dirty="0" sz="2100" lang="en-IN" noProof="0" smtClean="0"/>
          </a:p>
          <a:p>
            <a:pPr algn="just" defTabSz="914400" eaLnBrk="1" fontAlgn="auto" hangingPunct="1" indent="-342900" latinLnBrk="0" lvl="1" marL="708660" marR="0" rtl="0">
              <a:lnSpc>
                <a:spcPct val="100000"/>
              </a:lnSpc>
              <a:spcBef>
                <a:spcPct val="20000"/>
              </a:spcBef>
              <a:spcAft>
                <a:spcPts val="0"/>
              </a:spcAft>
              <a:buClr>
                <a:schemeClr val="accent1"/>
              </a:buClr>
              <a:buSzPct val="80000"/>
              <a:buFont typeface="Wingdings" pitchFamily="2" charset="2"/>
              <a:buChar char="q"/>
            </a:pPr>
            <a:r>
              <a:rPr dirty="0" sz="2400" lang="en-IN"/>
              <a:t>Declaring Array :-</a:t>
            </a:r>
          </a:p>
          <a:p>
            <a:pPr algn="just" lvl="0">
              <a:lnSpc>
                <a:spcPct val="90000"/>
              </a:lnSpc>
              <a:spcBef>
                <a:spcPts val="600"/>
              </a:spcBef>
              <a:buClr>
                <a:schemeClr val="accent1"/>
              </a:buClr>
              <a:buSzPct val="70000"/>
            </a:pPr>
            <a:r>
              <a:rPr dirty="0" sz="2400" lang="en-IN" smtClean="0"/>
              <a:t>         There </a:t>
            </a:r>
            <a:r>
              <a:rPr dirty="0" sz="2400" lang="en-IN"/>
              <a:t>can be two ways in which an array can </a:t>
            </a:r>
            <a:r>
              <a:rPr dirty="0" sz="2400" lang="en-IN" smtClean="0"/>
              <a:t>be</a:t>
            </a:r>
          </a:p>
          <a:p>
            <a:pPr algn="just" lvl="0">
              <a:lnSpc>
                <a:spcPct val="90000"/>
              </a:lnSpc>
              <a:spcBef>
                <a:spcPts val="600"/>
              </a:spcBef>
              <a:buClr>
                <a:schemeClr val="accent1"/>
              </a:buClr>
              <a:buSzPct val="70000"/>
            </a:pPr>
            <a:r>
              <a:rPr dirty="0" sz="2400" lang="en-IN"/>
              <a:t> </a:t>
            </a:r>
            <a:r>
              <a:rPr dirty="0" sz="2400" lang="en-IN" smtClean="0"/>
              <a:t>         </a:t>
            </a:r>
            <a:r>
              <a:rPr dirty="0" sz="2400" lang="en-IN"/>
              <a:t>declared.</a:t>
            </a:r>
          </a:p>
          <a:p>
            <a:pPr indent="-274320" lvl="1" marL="640080">
              <a:lnSpc>
                <a:spcPct val="90000"/>
              </a:lnSpc>
              <a:spcBef>
                <a:spcPct val="20000"/>
              </a:spcBef>
              <a:buClr>
                <a:schemeClr val="accent1"/>
              </a:buClr>
              <a:buSzPct val="80000"/>
              <a:buFont typeface="Wingdings 2"/>
              <a:buChar char=""/>
            </a:pPr>
            <a:r>
              <a:rPr dirty="0" sz="2100" lang="en-IN"/>
              <a:t>type </a:t>
            </a:r>
            <a:r>
              <a:rPr dirty="0" sz="2100" lang="en-IN" err="1"/>
              <a:t>arrayname</a:t>
            </a:r>
            <a:r>
              <a:rPr dirty="0" sz="2100" lang="en-IN"/>
              <a:t>[ ];</a:t>
            </a:r>
          </a:p>
          <a:p>
            <a:pPr indent="-274320" lvl="1" marL="640080">
              <a:lnSpc>
                <a:spcPct val="90000"/>
              </a:lnSpc>
              <a:spcBef>
                <a:spcPct val="20000"/>
              </a:spcBef>
              <a:buClr>
                <a:schemeClr val="accent1"/>
              </a:buClr>
              <a:buSzPct val="80000"/>
              <a:buFont typeface="Wingdings 2"/>
              <a:buChar char=""/>
            </a:pPr>
            <a:r>
              <a:rPr dirty="0" sz="2100" lang="en-IN"/>
              <a:t>type[ ] </a:t>
            </a:r>
            <a:r>
              <a:rPr dirty="0" sz="2100" lang="en-IN" err="1"/>
              <a:t>arrayname</a:t>
            </a:r>
            <a:r>
              <a:rPr dirty="0" sz="2100" lang="en-IN" smtClean="0"/>
              <a:t>;</a:t>
            </a:r>
          </a:p>
          <a:p>
            <a:pPr lvl="0">
              <a:lnSpc>
                <a:spcPct val="90000"/>
              </a:lnSpc>
              <a:spcBef>
                <a:spcPts val="600"/>
              </a:spcBef>
              <a:buClr>
                <a:srgbClr val="FF9900"/>
              </a:buClr>
              <a:buSzPct val="70000"/>
            </a:pPr>
            <a:r>
              <a:rPr dirty="0" sz="2400" lang="en-IN" smtClean="0"/>
              <a:t>        </a:t>
            </a:r>
            <a:r>
              <a:rPr b="1" dirty="0" sz="2000" lang="en-IN" smtClean="0"/>
              <a:t>For Ex. </a:t>
            </a:r>
            <a:r>
              <a:rPr dirty="0" sz="2100" lang="en-IN" err="1" smtClean="0"/>
              <a:t>int</a:t>
            </a:r>
            <a:r>
              <a:rPr dirty="0" sz="2100" lang="en-IN" smtClean="0"/>
              <a:t> </a:t>
            </a:r>
            <a:r>
              <a:rPr dirty="0" sz="2100" lang="en-IN"/>
              <a:t>marks[ ];  or </a:t>
            </a:r>
            <a:r>
              <a:rPr dirty="0" sz="2100" lang="en-IN" smtClean="0"/>
              <a:t> </a:t>
            </a:r>
            <a:r>
              <a:rPr dirty="0" sz="2100" lang="en-IN" err="1" smtClean="0"/>
              <a:t>int</a:t>
            </a:r>
            <a:r>
              <a:rPr dirty="0" sz="2100" lang="en-IN"/>
              <a:t>[ ] marks;</a:t>
            </a:r>
          </a:p>
          <a:p>
            <a:pPr algn="just" indent="-342900" lvl="1" marL="708660">
              <a:spcBef>
                <a:spcPct val="20000"/>
              </a:spcBef>
              <a:buClr>
                <a:schemeClr val="accent1"/>
              </a:buClr>
              <a:buSzPct val="80000"/>
              <a:buFont typeface="Wingdings" pitchFamily="2" charset="2"/>
              <a:buChar char="q"/>
            </a:pPr>
            <a:r>
              <a:rPr dirty="0" sz="2400" lang="en-IN"/>
              <a:t>Creating Memory Location :-</a:t>
            </a:r>
          </a:p>
          <a:p>
            <a:pPr algn="just" lvl="0">
              <a:lnSpc>
                <a:spcPct val="90000"/>
              </a:lnSpc>
              <a:spcBef>
                <a:spcPts val="600"/>
              </a:spcBef>
              <a:buClr>
                <a:schemeClr val="accent1"/>
              </a:buClr>
              <a:buSzPct val="70000"/>
            </a:pPr>
            <a:r>
              <a:rPr dirty="0" sz="2100" lang="en-IN"/>
              <a:t> </a:t>
            </a:r>
            <a:r>
              <a:rPr dirty="0" sz="2100" lang="en-IN" smtClean="0"/>
              <a:t>         </a:t>
            </a:r>
            <a:r>
              <a:rPr dirty="0" sz="2400" lang="en-IN"/>
              <a:t>You assign memory to an array by specifying </a:t>
            </a:r>
            <a:r>
              <a:rPr dirty="0" sz="2400" lang="en-IN" smtClean="0"/>
              <a:t>its</a:t>
            </a:r>
          </a:p>
          <a:p>
            <a:pPr algn="just" lvl="0">
              <a:lnSpc>
                <a:spcPct val="90000"/>
              </a:lnSpc>
              <a:spcBef>
                <a:spcPts val="600"/>
              </a:spcBef>
              <a:buClr>
                <a:schemeClr val="accent1"/>
              </a:buClr>
              <a:buSzPct val="70000"/>
            </a:pPr>
            <a:r>
              <a:rPr dirty="0" sz="2400" lang="en-IN"/>
              <a:t> </a:t>
            </a:r>
            <a:r>
              <a:rPr dirty="0" sz="2400" lang="en-IN" smtClean="0"/>
              <a:t>        </a:t>
            </a:r>
            <a:r>
              <a:rPr dirty="0" sz="2400" lang="en-IN"/>
              <a:t>size. Interestingly, our same old </a:t>
            </a:r>
            <a:r>
              <a:rPr dirty="0" sz="2400" i="1" lang="en-IN"/>
              <a:t>new</a:t>
            </a:r>
            <a:r>
              <a:rPr b="1" dirty="0" sz="2400" lang="en-IN"/>
              <a:t> </a:t>
            </a:r>
            <a:r>
              <a:rPr dirty="0" sz="2400" lang="en-IN"/>
              <a:t>operator </a:t>
            </a:r>
            <a:r>
              <a:rPr dirty="0" sz="2400" lang="en-IN" smtClean="0"/>
              <a:t>helps</a:t>
            </a:r>
          </a:p>
          <a:p>
            <a:pPr algn="just" lvl="0">
              <a:lnSpc>
                <a:spcPct val="90000"/>
              </a:lnSpc>
              <a:spcBef>
                <a:spcPts val="600"/>
              </a:spcBef>
              <a:buClr>
                <a:schemeClr val="accent1"/>
              </a:buClr>
              <a:buSzPct val="70000"/>
            </a:pPr>
            <a:r>
              <a:rPr dirty="0" sz="2400" lang="en-IN"/>
              <a:t> </a:t>
            </a:r>
            <a:r>
              <a:rPr dirty="0" sz="2400" lang="en-IN" smtClean="0"/>
              <a:t>        </a:t>
            </a:r>
            <a:r>
              <a:rPr dirty="0" sz="2400" lang="en-IN"/>
              <a:t>in doing the job, just as shown below:</a:t>
            </a:r>
          </a:p>
          <a:p>
            <a:pPr algn="just" indent="-274320" lvl="1" marL="640080">
              <a:lnSpc>
                <a:spcPct val="90000"/>
              </a:lnSpc>
              <a:spcBef>
                <a:spcPct val="20000"/>
              </a:spcBef>
              <a:buClr>
                <a:schemeClr val="accent1"/>
              </a:buClr>
              <a:buSzPct val="80000"/>
              <a:buFont typeface="Wingdings 2"/>
              <a:buChar char=""/>
            </a:pPr>
            <a:r>
              <a:rPr dirty="0" sz="2100" lang="en-IN" err="1"/>
              <a:t>Arrayname</a:t>
            </a:r>
            <a:r>
              <a:rPr dirty="0" sz="2100" lang="en-IN"/>
              <a:t> = new type [size</a:t>
            </a:r>
            <a:r>
              <a:rPr dirty="0" sz="2100" lang="en-IN" smtClean="0"/>
              <a:t>];</a:t>
            </a:r>
          </a:p>
          <a:p>
            <a:pPr algn="just" indent="-274320" lvl="1" marL="640080">
              <a:lnSpc>
                <a:spcPct val="90000"/>
              </a:lnSpc>
              <a:spcBef>
                <a:spcPct val="20000"/>
              </a:spcBef>
              <a:buClr>
                <a:schemeClr val="accent1"/>
              </a:buClr>
              <a:buSzPct val="80000"/>
              <a:buFont typeface="Wingdings 2"/>
              <a:buChar char=""/>
            </a:pPr>
            <a:r>
              <a:rPr b="1" dirty="0" sz="2100" lang="en-IN" smtClean="0"/>
              <a:t>For Ex. </a:t>
            </a:r>
            <a:r>
              <a:rPr dirty="0" sz="2100" lang="en-IN" smtClean="0"/>
              <a:t>marks </a:t>
            </a:r>
            <a:r>
              <a:rPr dirty="0" sz="2100" lang="en-IN"/>
              <a:t>= new </a:t>
            </a:r>
            <a:r>
              <a:rPr dirty="0" sz="2100" lang="en-IN" err="1"/>
              <a:t>int</a:t>
            </a:r>
            <a:r>
              <a:rPr dirty="0" sz="2100" lang="en-IN"/>
              <a:t>[5];</a:t>
            </a:r>
          </a:p>
          <a:p>
            <a:pPr algn="just" indent="-274320" lvl="1" marL="640080">
              <a:lnSpc>
                <a:spcPct val="90000"/>
              </a:lnSpc>
              <a:spcBef>
                <a:spcPct val="20000"/>
              </a:spcBef>
              <a:buClr>
                <a:schemeClr val="accent1"/>
              </a:buClr>
              <a:buSzPct val="80000"/>
              <a:buFont typeface="Wingdings 2"/>
              <a:buChar char=""/>
            </a:pPr>
            <a:endParaRPr dirty="0" sz="2100" lang="en-IN"/>
          </a:p>
          <a:p>
            <a:pPr lvl="1" marL="365760">
              <a:lnSpc>
                <a:spcPct val="90000"/>
              </a:lnSpc>
              <a:spcBef>
                <a:spcPct val="20000"/>
              </a:spcBef>
              <a:buClr>
                <a:schemeClr val="accent1"/>
              </a:buClr>
              <a:buSzPct val="80000"/>
            </a:pPr>
            <a:endParaRPr dirty="0" sz="2100" lang="en-IN"/>
          </a:p>
          <a:p>
            <a:pPr algn="just" defTabSz="914400" eaLnBrk="1" fontAlgn="auto" hangingPunct="1" latinLnBrk="0" lvl="1" marL="365760" marR="0" rtl="0">
              <a:lnSpc>
                <a:spcPct val="100000"/>
              </a:lnSpc>
              <a:spcBef>
                <a:spcPct val="20000"/>
              </a:spcBef>
              <a:spcAft>
                <a:spcPts val="0"/>
              </a:spcAft>
              <a:buClr>
                <a:schemeClr val="accent1"/>
              </a:buClr>
              <a:buSzPct val="80000"/>
            </a:pPr>
            <a:endParaRPr baseline="0" b="0" cap="none" dirty="0" sz="2100" i="0" kern="1200" kumimoji="0" lang="en-IN" noProof="0" normalizeH="0" spc="0" strike="noStrike" u="none" smtClean="0">
              <a:ln>
                <a:noFill/>
              </a:ln>
              <a:solidFill>
                <a:schemeClr val="tx1"/>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86" name="Rectangle 1"/>
          <p:cNvSpPr/>
          <p:nvPr/>
        </p:nvSpPr>
        <p:spPr>
          <a:xfrm>
            <a:off x="251520" y="37009"/>
            <a:ext cx="8424936" cy="7230873"/>
          </a:xfrm>
          <a:prstGeom prst="rect"/>
        </p:spPr>
        <p:txBody>
          <a:bodyPr wrap="square">
            <a:spAutoFit/>
          </a:bodyPr>
          <a:p>
            <a:pPr algn="just" indent="-342900" lvl="1" marL="708660">
              <a:lnSpc>
                <a:spcPct val="90000"/>
              </a:lnSpc>
              <a:spcBef>
                <a:spcPct val="20000"/>
              </a:spcBef>
              <a:buClr>
                <a:schemeClr val="accent1"/>
              </a:buClr>
              <a:buSzPct val="80000"/>
              <a:buFont typeface="Wingdings" pitchFamily="2" charset="2"/>
              <a:buChar char="q"/>
            </a:pPr>
            <a:r>
              <a:rPr dirty="0" sz="2400" lang="en-IN"/>
              <a:t>Assign Value to an Array :-</a:t>
            </a:r>
          </a:p>
          <a:p>
            <a:pPr algn="just" lvl="0">
              <a:lnSpc>
                <a:spcPct val="90000"/>
              </a:lnSpc>
              <a:spcBef>
                <a:spcPts val="600"/>
              </a:spcBef>
              <a:buClr>
                <a:schemeClr val="accent1"/>
              </a:buClr>
              <a:buSzPct val="70000"/>
            </a:pPr>
            <a:r>
              <a:rPr dirty="0" sz="2100" lang="en-IN" smtClean="0"/>
              <a:t>         </a:t>
            </a:r>
            <a:r>
              <a:rPr dirty="0" sz="2400" lang="en-IN"/>
              <a:t>Assignment of values to an array, which can also </a:t>
            </a:r>
            <a:r>
              <a:rPr dirty="0" sz="2400" lang="en-IN" smtClean="0"/>
              <a:t>be</a:t>
            </a:r>
          </a:p>
          <a:p>
            <a:pPr algn="just" lvl="0">
              <a:lnSpc>
                <a:spcPct val="90000"/>
              </a:lnSpc>
              <a:spcBef>
                <a:spcPts val="600"/>
              </a:spcBef>
              <a:buClr>
                <a:schemeClr val="accent1"/>
              </a:buClr>
              <a:buSzPct val="70000"/>
            </a:pPr>
            <a:r>
              <a:rPr dirty="0" sz="2400" lang="en-IN"/>
              <a:t> </a:t>
            </a:r>
            <a:r>
              <a:rPr dirty="0" sz="2400" lang="en-IN" smtClean="0"/>
              <a:t>        </a:t>
            </a:r>
            <a:r>
              <a:rPr dirty="0" sz="2400" lang="en-IN"/>
              <a:t>termed as initialization of array, can be done </a:t>
            </a:r>
            <a:r>
              <a:rPr dirty="0" sz="2400" lang="en-IN" smtClean="0"/>
              <a:t>as</a:t>
            </a:r>
          </a:p>
          <a:p>
            <a:pPr algn="just" lvl="0">
              <a:lnSpc>
                <a:spcPct val="90000"/>
              </a:lnSpc>
              <a:spcBef>
                <a:spcPts val="600"/>
              </a:spcBef>
              <a:buClr>
                <a:schemeClr val="accent1"/>
              </a:buClr>
              <a:buSzPct val="70000"/>
            </a:pPr>
            <a:r>
              <a:rPr dirty="0" sz="2400" lang="en-IN"/>
              <a:t> </a:t>
            </a:r>
            <a:r>
              <a:rPr dirty="0" sz="2400" lang="en-IN" smtClean="0"/>
              <a:t>        </a:t>
            </a:r>
            <a:r>
              <a:rPr dirty="0" sz="2400" lang="en-IN"/>
              <a:t>follows,</a:t>
            </a:r>
          </a:p>
          <a:p>
            <a:pPr algn="just" indent="-274320" lvl="1" marL="640080">
              <a:lnSpc>
                <a:spcPct val="90000"/>
              </a:lnSpc>
              <a:spcBef>
                <a:spcPct val="20000"/>
              </a:spcBef>
              <a:buClr>
                <a:schemeClr val="accent1"/>
              </a:buClr>
              <a:buSzPct val="80000"/>
              <a:buFont typeface="Wingdings 2"/>
              <a:buChar char=""/>
            </a:pPr>
            <a:r>
              <a:rPr dirty="0" sz="2100" lang="en-IN" err="1"/>
              <a:t>Arrayname</a:t>
            </a:r>
            <a:r>
              <a:rPr dirty="0" sz="2100" lang="en-IN"/>
              <a:t>[index] = value</a:t>
            </a:r>
            <a:r>
              <a:rPr dirty="0" sz="2100" lang="en-IN" smtClean="0"/>
              <a:t>;</a:t>
            </a:r>
          </a:p>
          <a:p>
            <a:pPr algn="just" indent="-274320" lvl="1" marL="640080">
              <a:lnSpc>
                <a:spcPct val="90000"/>
              </a:lnSpc>
              <a:spcBef>
                <a:spcPct val="20000"/>
              </a:spcBef>
              <a:buClr>
                <a:schemeClr val="accent1"/>
              </a:buClr>
              <a:buSzPct val="80000"/>
              <a:buFont typeface="Wingdings 2"/>
              <a:buChar char=""/>
            </a:pPr>
            <a:r>
              <a:rPr dirty="0" sz="2100" lang="en-IN" smtClean="0"/>
              <a:t>For Example :</a:t>
            </a:r>
          </a:p>
          <a:p>
            <a:pPr indent="-274320" lvl="0" marL="274320">
              <a:lnSpc>
                <a:spcPct val="90000"/>
              </a:lnSpc>
              <a:spcBef>
                <a:spcPts val="600"/>
              </a:spcBef>
              <a:buClr>
                <a:schemeClr val="accent1"/>
              </a:buClr>
              <a:buSzPct val="70000"/>
            </a:pPr>
            <a:r>
              <a:rPr dirty="0" sz="2000" lang="en-IN" smtClean="0"/>
              <a:t>     public </a:t>
            </a:r>
            <a:r>
              <a:rPr dirty="0" sz="2000" lang="en-IN"/>
              <a:t>class </a:t>
            </a:r>
            <a:r>
              <a:rPr dirty="0" sz="2000" lang="en-IN" smtClean="0"/>
              <a:t>Array</a:t>
            </a:r>
          </a:p>
          <a:p>
            <a:pPr indent="-274320" lvl="0" marL="274320">
              <a:lnSpc>
                <a:spcPct val="90000"/>
              </a:lnSpc>
              <a:spcBef>
                <a:spcPts val="600"/>
              </a:spcBef>
              <a:buClr>
                <a:schemeClr val="accent1"/>
              </a:buClr>
              <a:buSzPct val="70000"/>
            </a:pPr>
            <a:r>
              <a:rPr dirty="0" sz="2000" lang="en-IN"/>
              <a:t> </a:t>
            </a:r>
            <a:r>
              <a:rPr dirty="0" sz="2000" lang="en-IN" smtClean="0"/>
              <a:t>    </a:t>
            </a:r>
            <a:r>
              <a:rPr dirty="0" sz="2000" lang="en-IN"/>
              <a:t>{</a:t>
            </a:r>
          </a:p>
          <a:p>
            <a:pPr indent="-274320" lvl="0" marL="274320">
              <a:lnSpc>
                <a:spcPct val="90000"/>
              </a:lnSpc>
              <a:spcBef>
                <a:spcPts val="600"/>
              </a:spcBef>
              <a:buClr>
                <a:schemeClr val="accent1"/>
              </a:buClr>
              <a:buSzPct val="70000"/>
            </a:pPr>
            <a:r>
              <a:rPr dirty="0" sz="2000" lang="en-IN"/>
              <a:t>	</a:t>
            </a:r>
            <a:r>
              <a:rPr dirty="0" sz="2000" lang="en-IN" smtClean="0"/>
              <a:t>      public </a:t>
            </a:r>
            <a:r>
              <a:rPr dirty="0" sz="2000" lang="en-IN"/>
              <a:t>static void main(String[] </a:t>
            </a:r>
            <a:r>
              <a:rPr dirty="0" sz="2000" lang="en-IN" err="1"/>
              <a:t>args</a:t>
            </a:r>
            <a:r>
              <a:rPr dirty="0" sz="2000" lang="en-IN"/>
              <a:t>) </a:t>
            </a:r>
            <a:endParaRPr dirty="0" sz="2000" lang="en-IN" smtClean="0"/>
          </a:p>
          <a:p>
            <a:pPr indent="-274320" lvl="0" marL="274320">
              <a:lnSpc>
                <a:spcPct val="90000"/>
              </a:lnSpc>
              <a:spcBef>
                <a:spcPts val="600"/>
              </a:spcBef>
              <a:buClr>
                <a:schemeClr val="accent1"/>
              </a:buClr>
              <a:buSzPct val="70000"/>
            </a:pPr>
            <a:r>
              <a:rPr dirty="0" sz="2000" lang="en-IN"/>
              <a:t> </a:t>
            </a:r>
            <a:r>
              <a:rPr dirty="0" sz="2000" lang="en-IN" smtClean="0"/>
              <a:t>         {</a:t>
            </a:r>
            <a:endParaRPr dirty="0" sz="2000" lang="en-IN"/>
          </a:p>
          <a:p>
            <a:pPr indent="-274320" lvl="0" marL="274320">
              <a:lnSpc>
                <a:spcPct val="90000"/>
              </a:lnSpc>
              <a:spcBef>
                <a:spcPts val="600"/>
              </a:spcBef>
              <a:buClr>
                <a:schemeClr val="accent1"/>
              </a:buClr>
              <a:buSzPct val="70000"/>
            </a:pPr>
            <a:r>
              <a:rPr dirty="0" sz="2000" lang="en-IN"/>
              <a:t>	</a:t>
            </a:r>
            <a:r>
              <a:rPr dirty="0" sz="2000" lang="en-IN" smtClean="0"/>
              <a:t>           </a:t>
            </a:r>
            <a:r>
              <a:rPr dirty="0" sz="2000" lang="en-IN" err="1" smtClean="0"/>
              <a:t>int</a:t>
            </a:r>
            <a:r>
              <a:rPr dirty="0" sz="2000" lang="en-IN"/>
              <a:t>[] marks = new </a:t>
            </a:r>
            <a:r>
              <a:rPr dirty="0" sz="2000" lang="en-IN" err="1"/>
              <a:t>int</a:t>
            </a:r>
            <a:r>
              <a:rPr dirty="0" sz="2000" lang="en-IN"/>
              <a:t>[5];</a:t>
            </a:r>
          </a:p>
          <a:p>
            <a:pPr indent="-274320" lvl="0" marL="274320">
              <a:lnSpc>
                <a:spcPct val="90000"/>
              </a:lnSpc>
              <a:spcBef>
                <a:spcPts val="600"/>
              </a:spcBef>
              <a:buClr>
                <a:schemeClr val="accent1"/>
              </a:buClr>
              <a:buSzPct val="70000"/>
            </a:pPr>
            <a:r>
              <a:rPr dirty="0" sz="2000" lang="en-IN"/>
              <a:t>	</a:t>
            </a:r>
            <a:r>
              <a:rPr dirty="0" sz="2000" lang="en-IN" smtClean="0"/>
              <a:t>           marks[0</a:t>
            </a:r>
            <a:r>
              <a:rPr dirty="0" sz="2000" lang="en-IN"/>
              <a:t>] = 60;</a:t>
            </a:r>
          </a:p>
          <a:p>
            <a:pPr indent="-274320" lvl="0" marL="274320">
              <a:lnSpc>
                <a:spcPct val="90000"/>
              </a:lnSpc>
              <a:spcBef>
                <a:spcPts val="600"/>
              </a:spcBef>
              <a:buClr>
                <a:schemeClr val="accent1"/>
              </a:buClr>
              <a:buSzPct val="70000"/>
            </a:pPr>
            <a:r>
              <a:rPr dirty="0" sz="2000" lang="en-IN"/>
              <a:t>	</a:t>
            </a:r>
            <a:r>
              <a:rPr dirty="0" sz="2000" lang="en-IN" smtClean="0"/>
              <a:t>           marks[1</a:t>
            </a:r>
            <a:r>
              <a:rPr dirty="0" sz="2000" lang="en-IN"/>
              <a:t>] = 58;</a:t>
            </a:r>
          </a:p>
          <a:p>
            <a:pPr indent="-274320" lvl="0" marL="274320">
              <a:lnSpc>
                <a:spcPct val="90000"/>
              </a:lnSpc>
              <a:spcBef>
                <a:spcPts val="600"/>
              </a:spcBef>
              <a:buClr>
                <a:schemeClr val="accent1"/>
              </a:buClr>
              <a:buSzPct val="70000"/>
            </a:pPr>
            <a:r>
              <a:rPr dirty="0" sz="2000" lang="en-IN"/>
              <a:t>	</a:t>
            </a:r>
            <a:r>
              <a:rPr dirty="0" sz="2000" lang="en-IN" smtClean="0"/>
              <a:t>           marks[2</a:t>
            </a:r>
            <a:r>
              <a:rPr dirty="0" sz="2000" lang="en-IN"/>
              <a:t>] = 50;</a:t>
            </a:r>
          </a:p>
          <a:p>
            <a:pPr indent="-274320" lvl="0" marL="274320">
              <a:lnSpc>
                <a:spcPct val="90000"/>
              </a:lnSpc>
              <a:spcBef>
                <a:spcPts val="600"/>
              </a:spcBef>
              <a:buClr>
                <a:schemeClr val="accent1"/>
              </a:buClr>
              <a:buSzPct val="70000"/>
            </a:pPr>
            <a:r>
              <a:rPr dirty="0" sz="2000" lang="en-IN"/>
              <a:t>	</a:t>
            </a:r>
            <a:r>
              <a:rPr dirty="0" sz="2000" lang="en-IN" smtClean="0"/>
              <a:t>           marks[3</a:t>
            </a:r>
            <a:r>
              <a:rPr dirty="0" sz="2000" lang="en-IN"/>
              <a:t>] = 78;</a:t>
            </a:r>
          </a:p>
          <a:p>
            <a:pPr indent="-274320" lvl="0" marL="274320">
              <a:lnSpc>
                <a:spcPct val="90000"/>
              </a:lnSpc>
              <a:spcBef>
                <a:spcPts val="600"/>
              </a:spcBef>
              <a:buClr>
                <a:schemeClr val="accent1"/>
              </a:buClr>
              <a:buSzPct val="70000"/>
            </a:pPr>
            <a:r>
              <a:rPr dirty="0" sz="2000" lang="en-IN"/>
              <a:t>	</a:t>
            </a:r>
            <a:r>
              <a:rPr dirty="0" sz="2000" lang="en-IN" smtClean="0"/>
              <a:t>           marks[4</a:t>
            </a:r>
            <a:r>
              <a:rPr dirty="0" sz="2000" lang="en-IN"/>
              <a:t>] = 89;</a:t>
            </a:r>
          </a:p>
          <a:p>
            <a:pPr indent="-274320" lvl="0" marL="274320">
              <a:lnSpc>
                <a:spcPct val="90000"/>
              </a:lnSpc>
              <a:spcBef>
                <a:spcPts val="600"/>
              </a:spcBef>
              <a:buClr>
                <a:schemeClr val="accent1"/>
              </a:buClr>
              <a:buSzPct val="70000"/>
            </a:pPr>
            <a:r>
              <a:rPr dirty="0" sz="2000" lang="en-IN"/>
              <a:t>	</a:t>
            </a:r>
            <a:r>
              <a:rPr dirty="0" sz="2000" lang="en-IN" smtClean="0"/>
              <a:t>       }</a:t>
            </a:r>
            <a:r>
              <a:rPr dirty="0" sz="2000" lang="en-IN"/>
              <a:t>	</a:t>
            </a:r>
            <a:endParaRPr dirty="0" sz="2000" lang="en-IN" smtClean="0"/>
          </a:p>
          <a:p>
            <a:pPr indent="-274320" lvl="0" marL="274320">
              <a:lnSpc>
                <a:spcPct val="90000"/>
              </a:lnSpc>
              <a:spcBef>
                <a:spcPts val="600"/>
              </a:spcBef>
              <a:buClr>
                <a:schemeClr val="accent1"/>
              </a:buClr>
              <a:buSzPct val="70000"/>
            </a:pPr>
            <a:r>
              <a:rPr dirty="0" sz="2000" lang="en-IN" smtClean="0"/>
              <a:t>      }</a:t>
            </a:r>
            <a:endParaRPr dirty="0" sz="2000" lang="en-IN"/>
          </a:p>
          <a:p>
            <a:pPr algn="just" indent="-274320" lvl="1" marL="640080">
              <a:lnSpc>
                <a:spcPct val="90000"/>
              </a:lnSpc>
              <a:spcBef>
                <a:spcPct val="20000"/>
              </a:spcBef>
              <a:buClr>
                <a:schemeClr val="accent1"/>
              </a:buClr>
              <a:buSzPct val="80000"/>
              <a:buFont typeface="Wingdings 2"/>
              <a:buChar char=""/>
            </a:pPr>
            <a:endParaRPr dirty="0" sz="2100" lang="en-IN"/>
          </a:p>
          <a:p>
            <a:pPr lvl="1" marL="365760">
              <a:lnSpc>
                <a:spcPct val="90000"/>
              </a:lnSpc>
              <a:spcBef>
                <a:spcPct val="20000"/>
              </a:spcBef>
              <a:buClr>
                <a:schemeClr val="accent1"/>
              </a:buClr>
              <a:buSzPct val="80000"/>
            </a:pPr>
            <a:endParaRPr dirty="0" sz="2100"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87" name="Rectangle 3"/>
          <p:cNvSpPr txBox="1">
            <a:spLocks noChangeArrowheads="1"/>
          </p:cNvSpPr>
          <p:nvPr/>
        </p:nvSpPr>
        <p:spPr>
          <a:xfrm>
            <a:off x="179512" y="260648"/>
            <a:ext cx="8229600" cy="6597352"/>
          </a:xfrm>
          <a:prstGeom prst="rect"/>
        </p:spPr>
        <p:txBody>
          <a:bodyPr/>
          <a:p>
            <a:pPr algn="just" defTabSz="914400" eaLnBrk="1" fontAlgn="auto" hangingPunct="1" latinLnBrk="0" lvl="0" marR="0" rtl="0">
              <a:lnSpc>
                <a:spcPct val="80000"/>
              </a:lnSpc>
              <a:spcBef>
                <a:spcPts val="600"/>
              </a:spcBef>
              <a:spcAft>
                <a:spcPts val="0"/>
              </a:spcAft>
              <a:buClr>
                <a:schemeClr val="accent1"/>
              </a:buClr>
              <a:buSzPct val="70000"/>
            </a:pPr>
            <a:r>
              <a:rPr b="1" dirty="0" sz="2300" lang="en-IN" smtClean="0">
                <a:solidFill>
                  <a:schemeClr val="accent1">
                    <a:lumMod val="75000"/>
                  </a:schemeClr>
                </a:solidFill>
              </a:rPr>
              <a:t>2) Two </a:t>
            </a:r>
            <a:r>
              <a:rPr b="1" dirty="0" sz="2300" lang="en-IN">
                <a:solidFill>
                  <a:schemeClr val="accent1">
                    <a:lumMod val="75000"/>
                  </a:schemeClr>
                </a:solidFill>
              </a:rPr>
              <a:t>Dimensional Array :-</a:t>
            </a:r>
          </a:p>
          <a:p>
            <a:pPr algn="just" indent="-274320" lvl="0" marL="274320">
              <a:spcBef>
                <a:spcPts val="600"/>
              </a:spcBef>
              <a:buClr>
                <a:schemeClr val="accent1"/>
              </a:buClr>
              <a:buSzPct val="70000"/>
              <a:buFont typeface="Wingdings"/>
              <a:buChar char=""/>
            </a:pPr>
            <a:r>
              <a:rPr dirty="0" sz="2400" lang="en-IN"/>
              <a:t>Sometimes values can be conceptualized in the form of table that is in the form of rows and columns. </a:t>
            </a:r>
            <a:endParaRPr dirty="0" sz="2400" lang="en-IN" smtClean="0"/>
          </a:p>
          <a:p>
            <a:pPr algn="just" indent="-274320" marL="274320">
              <a:spcBef>
                <a:spcPts val="600"/>
              </a:spcBef>
              <a:buClr>
                <a:schemeClr val="accent1"/>
              </a:buClr>
              <a:buSzPct val="70000"/>
              <a:buFont typeface="Wingdings"/>
              <a:buChar char=""/>
            </a:pPr>
            <a:r>
              <a:rPr dirty="0" sz="2400" lang="en-IN"/>
              <a:t>Following statements create a two-dimensional array, named as marks, which would have 4 rows and 5 </a:t>
            </a:r>
            <a:r>
              <a:rPr dirty="0" sz="2400" lang="en-IN" smtClean="0"/>
              <a:t>columns :</a:t>
            </a:r>
          </a:p>
          <a:p>
            <a:pPr algn="just" indent="-274320" marL="274320">
              <a:spcBef>
                <a:spcPts val="600"/>
              </a:spcBef>
              <a:buClr>
                <a:schemeClr val="accent1"/>
              </a:buClr>
              <a:buSzPct val="70000"/>
              <a:buFont typeface="Wingdings"/>
              <a:buChar char=""/>
            </a:pPr>
            <a:r>
              <a:rPr dirty="0" sz="2400" lang="en-IN" err="1" smtClean="0"/>
              <a:t>Int</a:t>
            </a:r>
            <a:r>
              <a:rPr dirty="0" sz="2400" lang="en-IN" smtClean="0"/>
              <a:t> marks[ ][ ];</a:t>
            </a:r>
          </a:p>
          <a:p>
            <a:pPr algn="just">
              <a:spcBef>
                <a:spcPts val="600"/>
              </a:spcBef>
              <a:buClr>
                <a:schemeClr val="accent1"/>
              </a:buClr>
              <a:buSzPct val="70000"/>
            </a:pPr>
            <a:r>
              <a:rPr dirty="0" sz="2400" lang="en-IN"/>
              <a:t> </a:t>
            </a:r>
            <a:r>
              <a:rPr dirty="0" sz="2400" lang="en-IN" smtClean="0"/>
              <a:t>  marks=new </a:t>
            </a:r>
            <a:r>
              <a:rPr dirty="0" sz="2400" lang="en-IN" err="1" smtClean="0"/>
              <a:t>int</a:t>
            </a:r>
            <a:r>
              <a:rPr dirty="0" sz="2400" lang="en-IN" smtClean="0"/>
              <a:t> [4] [5];</a:t>
            </a:r>
          </a:p>
          <a:p>
            <a:pPr algn="just" indent="-274320" lvl="0" marL="274320">
              <a:lnSpc>
                <a:spcPct val="90000"/>
              </a:lnSpc>
              <a:spcBef>
                <a:spcPts val="600"/>
              </a:spcBef>
              <a:buClr>
                <a:schemeClr val="accent1"/>
              </a:buClr>
              <a:buSzPct val="70000"/>
              <a:buFont typeface="Wingdings"/>
              <a:buChar char=""/>
            </a:pPr>
            <a:r>
              <a:rPr dirty="0" sz="2400" lang="en-IN"/>
              <a:t>The first subscript inside the square bracket signifies the number of rows in the table or matrix and the second subscript stands for the number of columns. </a:t>
            </a:r>
          </a:p>
          <a:p>
            <a:pPr algn="just" indent="-274320" lvl="0" marL="274320">
              <a:lnSpc>
                <a:spcPct val="90000"/>
              </a:lnSpc>
              <a:spcBef>
                <a:spcPts val="600"/>
              </a:spcBef>
              <a:buClr>
                <a:schemeClr val="accent1"/>
              </a:buClr>
              <a:buSzPct val="70000"/>
              <a:buFont typeface="Wingdings"/>
              <a:buChar char=""/>
            </a:pPr>
            <a:r>
              <a:rPr dirty="0" sz="2400" lang="en-IN"/>
              <a:t>This 4 × 5 table can store 20 values altogether. </a:t>
            </a:r>
            <a:endParaRPr dirty="0" sz="2400" lang="en-IN" smtClean="0"/>
          </a:p>
          <a:p>
            <a:pPr algn="just" indent="-274320" lvl="0" marL="274320">
              <a:spcBef>
                <a:spcPts val="600"/>
              </a:spcBef>
              <a:buClr>
                <a:schemeClr val="accent1"/>
              </a:buClr>
              <a:buSzPct val="70000"/>
              <a:buFont typeface="Wingdings"/>
              <a:buChar char=""/>
            </a:pPr>
            <a:r>
              <a:rPr dirty="0" sz="2400" lang="en-IN"/>
              <a:t>Like a one-dimensional array, two-dimensional array may be initialized with values, at the time its creation. For example,</a:t>
            </a:r>
          </a:p>
          <a:p>
            <a:pPr algn="just" indent="-274320" lvl="1" marL="640080">
              <a:spcBef>
                <a:spcPct val="20000"/>
              </a:spcBef>
              <a:buClr>
                <a:schemeClr val="accent1"/>
              </a:buClr>
              <a:buSzPct val="80000"/>
              <a:buFont typeface="Wingdings 2"/>
              <a:buChar char=""/>
            </a:pPr>
            <a:r>
              <a:rPr dirty="0" sz="2100" lang="en-IN" err="1"/>
              <a:t>int</a:t>
            </a:r>
            <a:r>
              <a:rPr dirty="0" sz="2100" lang="en-IN"/>
              <a:t> marks[2][4] = {2, 3, 6, 0, 9, 3, 3, 2</a:t>
            </a:r>
            <a:r>
              <a:rPr dirty="0" sz="2100" lang="en-IN" smtClean="0"/>
              <a:t>};     OR</a:t>
            </a:r>
          </a:p>
          <a:p>
            <a:pPr algn="just" indent="-274320" lvl="1" marL="640080">
              <a:spcBef>
                <a:spcPct val="20000"/>
              </a:spcBef>
              <a:buClr>
                <a:schemeClr val="accent1"/>
              </a:buClr>
              <a:buSzPct val="80000"/>
              <a:buFont typeface="Wingdings 2"/>
              <a:buChar char=""/>
            </a:pPr>
            <a:r>
              <a:rPr dirty="0" sz="2100" lang="en-IN" err="1"/>
              <a:t>int</a:t>
            </a:r>
            <a:r>
              <a:rPr dirty="0" sz="2100" lang="en-IN"/>
              <a:t> marks[ ][ ] = {(2, 3, 6, 0), (9, 3, 3, 2)};</a:t>
            </a:r>
          </a:p>
          <a:p>
            <a:pPr algn="just" indent="-274320" lvl="1" marL="640080">
              <a:spcBef>
                <a:spcPct val="20000"/>
              </a:spcBef>
              <a:buClr>
                <a:schemeClr val="accent1"/>
              </a:buClr>
              <a:buSzPct val="80000"/>
              <a:buFont typeface="Wingdings 2"/>
              <a:buChar char=""/>
            </a:pPr>
            <a:endParaRPr dirty="0" sz="2100" lang="en-IN"/>
          </a:p>
          <a:p>
            <a:pPr algn="just" indent="-274320" lvl="0" marL="274320">
              <a:lnSpc>
                <a:spcPct val="90000"/>
              </a:lnSpc>
              <a:spcBef>
                <a:spcPts val="600"/>
              </a:spcBef>
              <a:buClr>
                <a:schemeClr val="accent1"/>
              </a:buClr>
              <a:buSzPct val="70000"/>
              <a:buFont typeface="Wingdings"/>
              <a:buChar char=""/>
            </a:pPr>
            <a:endParaRPr dirty="0" sz="2400" lang="en-IN"/>
          </a:p>
          <a:p>
            <a:pPr algn="just">
              <a:spcBef>
                <a:spcPts val="600"/>
              </a:spcBef>
              <a:buClr>
                <a:schemeClr val="accent1"/>
              </a:buClr>
              <a:buSzPct val="70000"/>
            </a:pPr>
            <a:endParaRPr dirty="0" sz="2400" lang="en-IN" smtClean="0"/>
          </a:p>
          <a:p>
            <a:pPr algn="just">
              <a:spcBef>
                <a:spcPts val="600"/>
              </a:spcBef>
              <a:buClr>
                <a:schemeClr val="accent1"/>
              </a:buClr>
              <a:buSzPct val="70000"/>
            </a:pPr>
            <a:endParaRPr dirty="0" sz="2400" lang="en-IN"/>
          </a:p>
          <a:p>
            <a:pPr algn="just" indent="-274320" lvl="0" marL="274320">
              <a:spcBef>
                <a:spcPts val="600"/>
              </a:spcBef>
              <a:buClr>
                <a:schemeClr val="accent1"/>
              </a:buClr>
              <a:buSzPct val="70000"/>
              <a:buFont typeface="Wingdings"/>
              <a:buChar char=""/>
            </a:pPr>
            <a:endParaRPr dirty="0" sz="2400"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88" name="Title 1"/>
          <p:cNvSpPr txBox="1"/>
          <p:nvPr/>
        </p:nvSpPr>
        <p:spPr>
          <a:xfrm>
            <a:off x="609600" y="44624"/>
            <a:ext cx="7467600" cy="572542"/>
          </a:xfrm>
          <a:prstGeom prst="rect"/>
        </p:spPr>
        <p:txBody>
          <a:bodyPr/>
          <a:lstStyle>
            <a:lvl1pPr algn="l" eaLnBrk="1" hangingPunct="1" latinLnBrk="0" rtl="0">
              <a:spcBef>
                <a:spcPct val="0"/>
              </a:spcBef>
              <a:buNone/>
              <a:defRPr baseline="0" b="0" cap="small" sz="3000" kern="1200" kumimoji="0">
                <a:solidFill>
                  <a:schemeClr val="tx2"/>
                </a:solidFill>
                <a:latin typeface="+mj-lt"/>
                <a:ea typeface="+mj-ea"/>
                <a:cs typeface="+mj-cs"/>
              </a:defRPr>
            </a:lvl1pPr>
          </a:lstStyle>
          <a:p>
            <a:pPr algn="ctr" indent="-274320" marL="274320">
              <a:spcBef>
                <a:spcPts val="600"/>
              </a:spcBef>
              <a:buClr>
                <a:schemeClr val="accent1"/>
              </a:buClr>
              <a:buSzPct val="70000"/>
            </a:pPr>
            <a:r>
              <a:rPr b="1" dirty="0" i="1" lang="en-US" smtClean="0">
                <a:solidFill>
                  <a:schemeClr val="accent1">
                    <a:lumMod val="75000"/>
                  </a:schemeClr>
                </a:solidFill>
                <a:effectLst>
                  <a:outerShdw algn="tl" blurRad="38100" dir="2700000" dist="38100">
                    <a:srgbClr val="000000">
                      <a:alpha val="43137"/>
                    </a:srgbClr>
                  </a:outerShdw>
                </a:effectLst>
              </a:rPr>
              <a:t>Naming Convention</a:t>
            </a:r>
            <a:endParaRPr b="1" dirty="0" i="1" lang="en-US">
              <a:solidFill>
                <a:schemeClr val="accent1">
                  <a:lumMod val="75000"/>
                </a:schemeClr>
              </a:solidFill>
              <a:effectLst>
                <a:outerShdw algn="tl" blurRad="38100" dir="2700000" dist="38100">
                  <a:srgbClr val="000000">
                    <a:alpha val="43137"/>
                  </a:srgbClr>
                </a:outerShdw>
              </a:effectLst>
            </a:endParaRPr>
          </a:p>
        </p:txBody>
      </p:sp>
      <p:sp>
        <p:nvSpPr>
          <p:cNvPr id="1048689" name="Rectangle 2"/>
          <p:cNvSpPr/>
          <p:nvPr/>
        </p:nvSpPr>
        <p:spPr>
          <a:xfrm>
            <a:off x="179512" y="647476"/>
            <a:ext cx="8496944" cy="2402840"/>
          </a:xfrm>
          <a:prstGeom prst="rect"/>
        </p:spPr>
        <p:txBody>
          <a:bodyPr wrap="square">
            <a:spAutoFit/>
          </a:bodyPr>
          <a:p>
            <a:pPr indent="-285750" marL="285750">
              <a:buFont typeface="Wingdings" pitchFamily="2" charset="2"/>
              <a:buChar char="q"/>
            </a:pPr>
            <a:r>
              <a:rPr dirty="0" sz="2400" lang="en-IN"/>
              <a:t>Java naming convention is a rule to follow as you decide what to name your identifiers such as class, package, variable, constant, method etc.</a:t>
            </a:r>
          </a:p>
          <a:p>
            <a:pPr indent="-285750" marL="285750">
              <a:buFont typeface="Wingdings" pitchFamily="2" charset="2"/>
              <a:buChar char="q"/>
            </a:pPr>
            <a:r>
              <a:rPr dirty="0" sz="2400" lang="en-IN"/>
              <a:t>But, it is not forced to follow. So, it is known as convention not rule.</a:t>
            </a:r>
          </a:p>
          <a:p>
            <a:endParaRPr dirty="0" lang="en-IN"/>
          </a:p>
          <a:p>
            <a:pPr indent="-285750" marL="285750">
              <a:buFont typeface="Wingdings" pitchFamily="2" charset="2"/>
              <a:buChar char="q"/>
            </a:pPr>
            <a:endParaRPr dirty="0" lang="en-IN" smtClean="0"/>
          </a:p>
        </p:txBody>
      </p:sp>
      <p:pic>
        <p:nvPicPr>
          <p:cNvPr id="2097155" name="Picture 2"/>
          <p:cNvPicPr>
            <a:picLocks noChangeAspect="1" noChangeArrowheads="1"/>
          </p:cNvPicPr>
          <p:nvPr/>
        </p:nvPicPr>
        <p:blipFill>
          <a:blip xmlns:r="http://schemas.openxmlformats.org/officeDocument/2006/relationships" r:embed="rId1"/>
          <a:srcRect/>
          <a:stretch>
            <a:fillRect/>
          </a:stretch>
        </p:blipFill>
        <p:spPr bwMode="auto">
          <a:xfrm>
            <a:off x="179512" y="2492897"/>
            <a:ext cx="8496944" cy="4176464"/>
          </a:xfrm>
          <a:prstGeom prst="rect"/>
          <a:noFill/>
          <a:ln>
            <a:noFill/>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90" name="Content Placeholder 2"/>
          <p:cNvSpPr txBox="1"/>
          <p:nvPr/>
        </p:nvSpPr>
        <p:spPr>
          <a:xfrm>
            <a:off x="251521" y="617166"/>
            <a:ext cx="8424936" cy="4572000"/>
          </a:xfrm>
          <a:prstGeom prst="rect"/>
        </p:spPr>
        <p:txBody>
          <a:bodyPr>
            <a:normAutofit/>
          </a:bodyPr>
          <a:lst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a:lstStyle>
          <a:p>
            <a:pPr algn="just">
              <a:buFont typeface="Wingdings" panose="05000000000000000000" pitchFamily="2" charset="2"/>
              <a:buChar char="Ø"/>
            </a:pPr>
            <a:r>
              <a:rPr dirty="0" lang="en-US"/>
              <a:t>Java Development Kit (JDK) comes with a collection of tools that are used for developing and running java based programs.</a:t>
            </a:r>
          </a:p>
          <a:p>
            <a:pPr algn="just">
              <a:buFont typeface="Wingdings" panose="05000000000000000000" pitchFamily="2" charset="2"/>
              <a:buChar char="Ø"/>
            </a:pPr>
            <a:r>
              <a:rPr dirty="0" lang="en-US"/>
              <a:t>The JDK is used to compile Java applications and applets.</a:t>
            </a:r>
          </a:p>
          <a:p>
            <a:pPr algn="just">
              <a:buFont typeface="Wingdings" panose="05000000000000000000" pitchFamily="2" charset="2"/>
              <a:buChar char="Ø"/>
            </a:pPr>
            <a:r>
              <a:rPr dirty="0" lang="en-US"/>
              <a:t>JDK needs more Disk space as it contains JRE along with various development tools.</a:t>
            </a:r>
          </a:p>
          <a:p>
            <a:pPr algn="just">
              <a:buFont typeface="Wingdings" panose="05000000000000000000" pitchFamily="2" charset="2"/>
              <a:buChar char="Ø"/>
            </a:pPr>
            <a:r>
              <a:rPr dirty="0" lang="en-US"/>
              <a:t>It includes JRE, set of API classes, Java compiler, Web start and additional files needed to write Java applets and applications. </a:t>
            </a:r>
          </a:p>
          <a:p>
            <a:pPr algn="just">
              <a:buFont typeface="Wingdings" panose="05000000000000000000" pitchFamily="2" charset="2"/>
              <a:buChar char="Ø"/>
            </a:pPr>
            <a:endParaRPr dirty="0" i="1" lang="en-US" smtClean="0"/>
          </a:p>
        </p:txBody>
      </p:sp>
      <p:sp>
        <p:nvSpPr>
          <p:cNvPr id="1048691" name="Title 1"/>
          <p:cNvSpPr txBox="1"/>
          <p:nvPr/>
        </p:nvSpPr>
        <p:spPr>
          <a:xfrm>
            <a:off x="609600" y="44624"/>
            <a:ext cx="7467600" cy="572542"/>
          </a:xfrm>
          <a:prstGeom prst="rect"/>
        </p:spPr>
        <p:txBody>
          <a:bodyPr/>
          <a:lstStyle>
            <a:lvl1pPr algn="l" eaLnBrk="1" hangingPunct="1" latinLnBrk="0" rtl="0">
              <a:spcBef>
                <a:spcPct val="0"/>
              </a:spcBef>
              <a:buNone/>
              <a:defRPr baseline="0" b="0" cap="small" sz="3000" kern="1200" kumimoji="0">
                <a:solidFill>
                  <a:schemeClr val="tx2"/>
                </a:solidFill>
                <a:latin typeface="+mj-lt"/>
                <a:ea typeface="+mj-ea"/>
                <a:cs typeface="+mj-cs"/>
              </a:defRPr>
            </a:lvl1pPr>
          </a:lstStyle>
          <a:p>
            <a:pPr algn="ctr" indent="-274320" marL="274320">
              <a:spcBef>
                <a:spcPts val="600"/>
              </a:spcBef>
              <a:buClr>
                <a:schemeClr val="accent1"/>
              </a:buClr>
              <a:buSzPct val="70000"/>
            </a:pPr>
            <a:r>
              <a:rPr b="1" dirty="0" i="1" lang="en-US" err="1" smtClean="0">
                <a:solidFill>
                  <a:schemeClr val="accent1">
                    <a:lumMod val="75000"/>
                  </a:schemeClr>
                </a:solidFill>
                <a:effectLst>
                  <a:outerShdw algn="tl" blurRad="38100" dir="2700000" dist="38100">
                    <a:srgbClr val="000000">
                      <a:alpha val="43137"/>
                    </a:srgbClr>
                  </a:outerShdw>
                </a:effectLst>
              </a:rPr>
              <a:t>Jdk</a:t>
            </a:r>
            <a:endParaRPr b="1" dirty="0" i="1" lang="en-US">
              <a:solidFill>
                <a:schemeClr val="accent1">
                  <a:lumMod val="75000"/>
                </a:schemeClr>
              </a:solidFill>
              <a:effectLst>
                <a:outerShdw algn="tl" blurRad="38100" dir="2700000" dist="38100">
                  <a:srgbClr val="000000">
                    <a:alpha val="43137"/>
                  </a:srgbClr>
                </a:outerShdw>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pic>
        <p:nvPicPr>
          <p:cNvPr id="2097156" name="Picture 2"/>
          <p:cNvPicPr>
            <a:picLocks noChangeAspect="1" noChangeArrowheads="1"/>
          </p:cNvPicPr>
          <p:nvPr/>
        </p:nvPicPr>
        <p:blipFill>
          <a:blip xmlns:r="http://schemas.openxmlformats.org/officeDocument/2006/relationships" r:embed="rId1"/>
          <a:srcRect/>
          <a:stretch>
            <a:fillRect/>
          </a:stretch>
        </p:blipFill>
        <p:spPr bwMode="auto">
          <a:xfrm>
            <a:off x="1259632" y="1268760"/>
            <a:ext cx="6322268" cy="3898553"/>
          </a:xfrm>
          <a:prstGeom prst="rect"/>
          <a:noFill/>
          <a:ln>
            <a:noFill/>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92" name="Content Placeholder 2"/>
          <p:cNvSpPr txBox="1"/>
          <p:nvPr/>
        </p:nvSpPr>
        <p:spPr>
          <a:xfrm>
            <a:off x="179512" y="759296"/>
            <a:ext cx="8496944" cy="5334000"/>
          </a:xfrm>
          <a:prstGeom prst="rect"/>
        </p:spPr>
        <p:txBody>
          <a:bodyPr>
            <a:noAutofit/>
          </a:bodyPr>
          <a:lst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a:lstStyle>
          <a:p>
            <a:pPr algn="just"/>
            <a:r>
              <a:rPr dirty="0" lang="en-US"/>
              <a:t>JRE is Java Runtime Environment which is required to run Java Applications also. JRE alone does not contains compiler </a:t>
            </a:r>
            <a:r>
              <a:rPr dirty="0" lang="en-US" err="1"/>
              <a:t>etc</a:t>
            </a:r>
            <a:r>
              <a:rPr dirty="0" lang="en-US"/>
              <a:t> for Java Development.</a:t>
            </a:r>
          </a:p>
          <a:p>
            <a:pPr algn="just"/>
            <a:r>
              <a:rPr dirty="0" lang="en-US"/>
              <a:t>The java programming language adds the portability by converting the source code to byte code version which can be interpreted by the JRE and gets converted to the platform specific executable ones. Thus for different platforms one has corresponding implementation of JRE. But JRE has to meet the specification JVM (Java Virtual Machine) Concept that serves as a link between the Java libraries and the platform specific implementation of JRE. Thus JVM helps in the abstraction of inner implementation from the programmers who make use of libraries for their programs.</a:t>
            </a:r>
          </a:p>
        </p:txBody>
      </p:sp>
      <p:sp>
        <p:nvSpPr>
          <p:cNvPr id="1048693" name="Title 1"/>
          <p:cNvSpPr txBox="1"/>
          <p:nvPr/>
        </p:nvSpPr>
        <p:spPr>
          <a:xfrm>
            <a:off x="609600" y="192162"/>
            <a:ext cx="7467600" cy="572542"/>
          </a:xfrm>
          <a:prstGeom prst="rect"/>
        </p:spPr>
        <p:txBody>
          <a:bodyPr/>
          <a:lstStyle>
            <a:lvl1pPr algn="l" eaLnBrk="1" hangingPunct="1" latinLnBrk="0" rtl="0">
              <a:spcBef>
                <a:spcPct val="0"/>
              </a:spcBef>
              <a:buNone/>
              <a:defRPr baseline="0" b="0" cap="small" sz="3000" kern="1200" kumimoji="0">
                <a:solidFill>
                  <a:schemeClr val="tx2"/>
                </a:solidFill>
                <a:latin typeface="+mj-lt"/>
                <a:ea typeface="+mj-ea"/>
                <a:cs typeface="+mj-cs"/>
              </a:defRPr>
            </a:lvl1pPr>
          </a:lstStyle>
          <a:p>
            <a:pPr algn="ctr" indent="-274320" marL="274320">
              <a:spcBef>
                <a:spcPts val="600"/>
              </a:spcBef>
              <a:buClr>
                <a:schemeClr val="accent1"/>
              </a:buClr>
              <a:buSzPct val="70000"/>
            </a:pPr>
            <a:r>
              <a:rPr b="1" dirty="0" i="1" lang="en-US" err="1" smtClean="0">
                <a:solidFill>
                  <a:schemeClr val="accent1">
                    <a:lumMod val="75000"/>
                  </a:schemeClr>
                </a:solidFill>
                <a:effectLst>
                  <a:outerShdw algn="tl" blurRad="38100" dir="2700000" dist="38100">
                    <a:srgbClr val="000000">
                      <a:alpha val="43137"/>
                    </a:srgbClr>
                  </a:outerShdw>
                </a:effectLst>
              </a:rPr>
              <a:t>Jre</a:t>
            </a:r>
            <a:endParaRPr b="1" dirty="0" i="1" lang="en-US">
              <a:solidFill>
                <a:schemeClr val="accent1">
                  <a:lumMod val="75000"/>
                </a:schemeClr>
              </a:solidFill>
              <a:effectLst>
                <a:outerShdw algn="tl" blurRad="38100" dir="2700000" dist="38100">
                  <a:srgbClr val="000000">
                    <a:alpha val="43137"/>
                  </a:srgbClr>
                </a:outerShdw>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pic>
        <p:nvPicPr>
          <p:cNvPr id="2097157" name="Picture 2"/>
          <p:cNvPicPr>
            <a:picLocks noChangeAspect="1" noChangeArrowheads="1"/>
          </p:cNvPicPr>
          <p:nvPr/>
        </p:nvPicPr>
        <p:blipFill>
          <a:blip xmlns:r="http://schemas.openxmlformats.org/officeDocument/2006/relationships" r:embed="rId1"/>
          <a:srcRect/>
          <a:stretch>
            <a:fillRect/>
          </a:stretch>
        </p:blipFill>
        <p:spPr bwMode="auto">
          <a:xfrm>
            <a:off x="755576" y="260648"/>
            <a:ext cx="5991225" cy="3514725"/>
          </a:xfrm>
          <a:prstGeom prst="rect"/>
          <a:noFill/>
          <a:ln>
            <a:noFill/>
          </a:ln>
          <a:effectLst/>
        </p:spPr>
      </p:pic>
      <p:sp>
        <p:nvSpPr>
          <p:cNvPr id="1048694" name="Content Placeholder 2"/>
          <p:cNvSpPr txBox="1"/>
          <p:nvPr/>
        </p:nvSpPr>
        <p:spPr>
          <a:xfrm>
            <a:off x="179512" y="3840432"/>
            <a:ext cx="8496944" cy="2612904"/>
          </a:xfrm>
          <a:prstGeom prst="rect"/>
        </p:spPr>
        <p:txBody>
          <a:bodyPr>
            <a:normAutofit/>
          </a:bodyPr>
          <a:lst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a:lstStyle>
          <a:p>
            <a:pPr>
              <a:buFont typeface="Wingdings" panose="05000000000000000000" pitchFamily="2" charset="2"/>
              <a:buChar char="Ø"/>
            </a:pPr>
            <a:r>
              <a:rPr dirty="0" lang="en-US" smtClean="0"/>
              <a:t>JRE is a subset of JDK.</a:t>
            </a:r>
          </a:p>
          <a:p>
            <a:pPr>
              <a:buFont typeface="Wingdings 2" panose="05020102010507070707" pitchFamily="18" charset="2"/>
              <a:buNone/>
            </a:pPr>
            <a:r>
              <a:rPr dirty="0" lang="en-US" smtClean="0"/>
              <a:t/>
            </a:r>
            <a:br>
              <a:rPr dirty="0" lang="en-US" smtClean="0"/>
            </a:br>
            <a:r>
              <a:rPr dirty="0" lang="en-US" smtClean="0"/>
              <a:t>- Two steps for a java program </a:t>
            </a:r>
            <a:r>
              <a:rPr dirty="0" lang="en-US" err="1" smtClean="0"/>
              <a:t>ie</a:t>
            </a:r>
            <a:r>
              <a:rPr dirty="0" lang="en-US" smtClean="0"/>
              <a:t>.,compile and interpret.</a:t>
            </a:r>
            <a:br>
              <a:rPr dirty="0" lang="en-US" smtClean="0"/>
            </a:br>
            <a:r>
              <a:rPr dirty="0" lang="en-US" smtClean="0"/>
              <a:t>- JDK does compilation but JRE can't.</a:t>
            </a:r>
            <a:br>
              <a:rPr dirty="0" lang="en-US" smtClean="0"/>
            </a:br>
            <a:r>
              <a:rPr dirty="0" lang="en-US" smtClean="0"/>
              <a:t>- Both JRE and JDK does interpretation.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95" name="Content Placeholder 2"/>
          <p:cNvSpPr txBox="1"/>
          <p:nvPr/>
        </p:nvSpPr>
        <p:spPr>
          <a:xfrm>
            <a:off x="304801" y="476672"/>
            <a:ext cx="8371655" cy="5951269"/>
          </a:xfrm>
          <a:prstGeom prst="rect"/>
        </p:spPr>
        <p:txBody>
          <a:bodyPr>
            <a:noAutofit/>
          </a:bodyPr>
          <a:lst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a:lstStyle>
          <a:p>
            <a:pPr algn="just"/>
            <a:r>
              <a:rPr dirty="0" lang="en-US" smtClean="0"/>
              <a:t>JVM(Java Virtual Machine) </a:t>
            </a:r>
            <a:r>
              <a:rPr dirty="0" lang="en-US"/>
              <a:t>is machine dependent.</a:t>
            </a:r>
          </a:p>
          <a:p>
            <a:pPr algn="just"/>
            <a:r>
              <a:rPr dirty="0" lang="en-US"/>
              <a:t>JVM is virtual because it is generally implemented in software on a top of a ‘real’ hardware platform and Operating System</a:t>
            </a:r>
          </a:p>
          <a:p>
            <a:pPr algn="just"/>
            <a:r>
              <a:rPr dirty="0" lang="en-US"/>
              <a:t>All Java Programs are complied for the JVM</a:t>
            </a:r>
          </a:p>
          <a:p>
            <a:pPr algn="just"/>
            <a:r>
              <a:rPr dirty="0" lang="en-US"/>
              <a:t>The use of the JVM is simple : - To change the byte code into the machine specific code. So the JVM converts the byte code(</a:t>
            </a:r>
            <a:r>
              <a:rPr dirty="0" lang="en-US" err="1"/>
              <a:t>i.e</a:t>
            </a:r>
            <a:r>
              <a:rPr dirty="0" lang="en-US"/>
              <a:t> the code which we get when we compile the .java class) into the code that your machine/OS understands. </a:t>
            </a:r>
          </a:p>
          <a:p>
            <a:pPr algn="just"/>
            <a:r>
              <a:rPr dirty="0" lang="en-US"/>
              <a:t>JVM is machine specific. So JVM for windows will be different from JVM for Mac or Unix. </a:t>
            </a:r>
          </a:p>
          <a:p>
            <a:pPr algn="just"/>
            <a:r>
              <a:rPr dirty="0" lang="en-US"/>
              <a:t>JVM is one of the most important part in the java engine. It is due to JVM only that we say java code is "Compile Once, Run Anywhere" programming language. </a:t>
            </a:r>
          </a:p>
        </p:txBody>
      </p:sp>
      <p:sp>
        <p:nvSpPr>
          <p:cNvPr id="1048696" name="Title 1"/>
          <p:cNvSpPr txBox="1"/>
          <p:nvPr/>
        </p:nvSpPr>
        <p:spPr>
          <a:xfrm>
            <a:off x="609600" y="-27384"/>
            <a:ext cx="7467600" cy="572542"/>
          </a:xfrm>
          <a:prstGeom prst="rect"/>
        </p:spPr>
        <p:txBody>
          <a:bodyPr/>
          <a:lstStyle>
            <a:lvl1pPr algn="l" eaLnBrk="1" hangingPunct="1" latinLnBrk="0" rtl="0">
              <a:spcBef>
                <a:spcPct val="0"/>
              </a:spcBef>
              <a:buNone/>
              <a:defRPr baseline="0" b="0" cap="small" sz="3000" kern="1200" kumimoji="0">
                <a:solidFill>
                  <a:schemeClr val="tx2"/>
                </a:solidFill>
                <a:latin typeface="+mj-lt"/>
                <a:ea typeface="+mj-ea"/>
                <a:cs typeface="+mj-cs"/>
              </a:defRPr>
            </a:lvl1pPr>
          </a:lstStyle>
          <a:p>
            <a:pPr algn="ctr" indent="-274320" marL="274320">
              <a:spcBef>
                <a:spcPts val="600"/>
              </a:spcBef>
              <a:buClr>
                <a:schemeClr val="accent1"/>
              </a:buClr>
              <a:buSzPct val="70000"/>
            </a:pPr>
            <a:r>
              <a:rPr b="1" dirty="0" i="1" lang="en-US" err="1" smtClean="0">
                <a:solidFill>
                  <a:schemeClr val="accent1">
                    <a:lumMod val="75000"/>
                  </a:schemeClr>
                </a:solidFill>
                <a:effectLst>
                  <a:outerShdw algn="tl" blurRad="38100" dir="2700000" dist="38100">
                    <a:srgbClr val="000000">
                      <a:alpha val="43137"/>
                    </a:srgbClr>
                  </a:outerShdw>
                </a:effectLst>
              </a:rPr>
              <a:t>Jvm</a:t>
            </a:r>
            <a:endParaRPr b="1" dirty="0" i="1" lang="en-US">
              <a:solidFill>
                <a:schemeClr val="accent1">
                  <a:lumMod val="75000"/>
                </a:schemeClr>
              </a:solidFill>
              <a:effectLst>
                <a:outerShdw algn="tl" blurRad="38100" dir="2700000" dist="38100">
                  <a:srgbClr val="000000">
                    <a:alpha val="43137"/>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56" name="Content Placeholder 2"/>
          <p:cNvSpPr>
            <a:spLocks noGrp="1"/>
          </p:cNvSpPr>
          <p:nvPr>
            <p:ph sz="quarter" idx="1"/>
          </p:nvPr>
        </p:nvSpPr>
        <p:spPr>
          <a:xfrm>
            <a:off x="251520" y="116632"/>
            <a:ext cx="8424936" cy="6480720"/>
          </a:xfrm>
        </p:spPr>
        <p:txBody>
          <a:bodyPr>
            <a:normAutofit/>
          </a:bodyPr>
          <a:p>
            <a:pPr eaLnBrk="1" hangingPunct="1" indent="0" marL="0">
              <a:buNone/>
            </a:pPr>
            <a:r>
              <a:rPr b="1" cap="small" dirty="0" sz="3000" i="1" lang="en-US" smtClean="0">
                <a:solidFill>
                  <a:schemeClr val="accent1">
                    <a:lumMod val="75000"/>
                  </a:schemeClr>
                </a:solidFill>
                <a:effectLst>
                  <a:outerShdw algn="tl" blurRad="38100" dir="2700000" dist="38100">
                    <a:srgbClr val="000000">
                      <a:alpha val="43137"/>
                    </a:srgbClr>
                  </a:outerShdw>
                </a:effectLst>
                <a:latin typeface="+mj-lt"/>
                <a:ea typeface="+mj-ea"/>
                <a:cs typeface="+mj-cs"/>
              </a:rPr>
              <a:t>             Primitive </a:t>
            </a:r>
            <a:r>
              <a:rPr b="1" cap="small" dirty="0" sz="3000" i="1" lang="en-US">
                <a:solidFill>
                  <a:schemeClr val="accent1">
                    <a:lumMod val="75000"/>
                  </a:schemeClr>
                </a:solidFill>
                <a:effectLst>
                  <a:outerShdw algn="tl" blurRad="38100" dir="2700000" dist="38100">
                    <a:srgbClr val="000000">
                      <a:alpha val="43137"/>
                    </a:srgbClr>
                  </a:outerShdw>
                </a:effectLst>
                <a:latin typeface="+mj-lt"/>
                <a:ea typeface="+mj-ea"/>
                <a:cs typeface="+mj-cs"/>
              </a:rPr>
              <a:t>Data Types:</a:t>
            </a:r>
          </a:p>
          <a:p>
            <a:pPr eaLnBrk="1" hangingPunct="1"/>
            <a:r>
              <a:rPr dirty="0" sz="2400" lang="en-US"/>
              <a:t>There are eight primitive data types supported by Java. Primitive data types are predefined by the language and named by a key word. </a:t>
            </a:r>
          </a:p>
          <a:p>
            <a:pPr eaLnBrk="1" hangingPunct="1"/>
            <a:r>
              <a:rPr dirty="0" sz="2400" lang="en-US"/>
              <a:t>Byte</a:t>
            </a:r>
          </a:p>
          <a:p>
            <a:pPr eaLnBrk="1" hangingPunct="1"/>
            <a:r>
              <a:rPr dirty="0" sz="2400" lang="en-US"/>
              <a:t>Short</a:t>
            </a:r>
          </a:p>
          <a:p>
            <a:pPr eaLnBrk="1" hangingPunct="1"/>
            <a:r>
              <a:rPr dirty="0" sz="2400" lang="en-US" err="1"/>
              <a:t>Int</a:t>
            </a:r>
            <a:endParaRPr dirty="0" sz="2400" lang="en-US"/>
          </a:p>
          <a:p>
            <a:pPr eaLnBrk="1" hangingPunct="1"/>
            <a:r>
              <a:rPr dirty="0" sz="2400" lang="en-US"/>
              <a:t>Long</a:t>
            </a:r>
          </a:p>
          <a:p>
            <a:pPr eaLnBrk="1" hangingPunct="1"/>
            <a:r>
              <a:rPr dirty="0" sz="2400" lang="en-US"/>
              <a:t>Float</a:t>
            </a:r>
          </a:p>
          <a:p>
            <a:pPr eaLnBrk="1" hangingPunct="1"/>
            <a:r>
              <a:rPr dirty="0" sz="2400" lang="en-US"/>
              <a:t>Double</a:t>
            </a:r>
          </a:p>
          <a:p>
            <a:pPr eaLnBrk="1" hangingPunct="1"/>
            <a:r>
              <a:rPr dirty="0" sz="2400" lang="en-US"/>
              <a:t>Boolean</a:t>
            </a:r>
          </a:p>
          <a:p>
            <a:pPr eaLnBrk="1" hangingPunct="1"/>
            <a:r>
              <a:rPr dirty="0" sz="2400" lang="en-US"/>
              <a:t>Char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57" name="Content Placeholder 2"/>
          <p:cNvSpPr>
            <a:spLocks noGrp="1"/>
          </p:cNvSpPr>
          <p:nvPr>
            <p:ph sz="quarter" idx="1"/>
          </p:nvPr>
        </p:nvSpPr>
        <p:spPr>
          <a:xfrm>
            <a:off x="264958" y="116633"/>
            <a:ext cx="8483545" cy="6741368"/>
          </a:xfrm>
        </p:spPr>
        <p:txBody>
          <a:bodyPr>
            <a:noAutofit/>
          </a:bodyPr>
          <a:p>
            <a:pPr eaLnBrk="1" hangingPunct="1">
              <a:buFont typeface="Wingdings" pitchFamily="2" charset="2"/>
              <a:buChar char="q"/>
            </a:pPr>
            <a:r>
              <a:rPr b="1" dirty="0" sz="2800" i="1" lang="en-US" u="sng">
                <a:solidFill>
                  <a:srgbClr val="FF0000"/>
                </a:solidFill>
              </a:rPr>
              <a:t>byte:</a:t>
            </a:r>
          </a:p>
          <a:p>
            <a:pPr eaLnBrk="1" hangingPunct="1">
              <a:buFont typeface="Wingdings" pitchFamily="2" charset="2"/>
              <a:buChar char="Ø"/>
            </a:pPr>
            <a:r>
              <a:rPr dirty="0" lang="en-US">
                <a:latin typeface="Times New Roman" panose="02020603050405020304" pitchFamily="18" charset="0"/>
                <a:cs typeface="Times New Roman" panose="02020603050405020304" pitchFamily="18" charset="0"/>
              </a:rPr>
              <a:t>Byte data type is a 8-bit(One byte) size integer.</a:t>
            </a:r>
          </a:p>
          <a:p>
            <a:pPr eaLnBrk="1" hangingPunct="1">
              <a:buFont typeface="Wingdings" pitchFamily="2" charset="2"/>
              <a:buChar char="Ø"/>
            </a:pPr>
            <a:r>
              <a:rPr dirty="0" lang="en-US">
                <a:latin typeface="Times New Roman" panose="02020603050405020304" pitchFamily="18" charset="0"/>
                <a:cs typeface="Times New Roman" panose="02020603050405020304" pitchFamily="18" charset="0"/>
              </a:rPr>
              <a:t>Minimum value is -128 </a:t>
            </a:r>
            <a:r>
              <a:rPr dirty="0" lang="en-US" smtClean="0">
                <a:latin typeface="Times New Roman" panose="02020603050405020304" pitchFamily="18" charset="0"/>
                <a:cs typeface="Times New Roman" panose="02020603050405020304" pitchFamily="18" charset="0"/>
              </a:rPr>
              <a:t>. Maximum </a:t>
            </a:r>
            <a:r>
              <a:rPr dirty="0" lang="en-US">
                <a:latin typeface="Times New Roman" panose="02020603050405020304" pitchFamily="18" charset="0"/>
                <a:cs typeface="Times New Roman" panose="02020603050405020304" pitchFamily="18" charset="0"/>
              </a:rPr>
              <a:t>value is 127 .</a:t>
            </a:r>
          </a:p>
          <a:p>
            <a:pPr eaLnBrk="1" hangingPunct="1">
              <a:buFont typeface="Wingdings" pitchFamily="2" charset="2"/>
              <a:buChar char="Ø"/>
            </a:pPr>
            <a:r>
              <a:rPr dirty="0" lang="en-US">
                <a:latin typeface="Times New Roman" panose="02020603050405020304" pitchFamily="18" charset="0"/>
                <a:cs typeface="Times New Roman" panose="02020603050405020304" pitchFamily="18" charset="0"/>
              </a:rPr>
              <a:t>Default value is 0.</a:t>
            </a:r>
          </a:p>
          <a:p>
            <a:pPr eaLnBrk="1" hangingPunct="1">
              <a:buFont typeface="Wingdings" pitchFamily="2" charset="2"/>
              <a:buChar char="Ø"/>
            </a:pPr>
            <a:r>
              <a:rPr dirty="0" lang="en-US">
                <a:latin typeface="Times New Roman" panose="02020603050405020304" pitchFamily="18" charset="0"/>
                <a:cs typeface="Times New Roman" panose="02020603050405020304" pitchFamily="18" charset="0"/>
              </a:rPr>
              <a:t>Byte data type is used to save space in large arrays, mainly in place of integers, since a byte is four times smaller than an int.</a:t>
            </a:r>
          </a:p>
          <a:p>
            <a:pPr eaLnBrk="1" hangingPunct="1">
              <a:buFont typeface="Wingdings" pitchFamily="2" charset="2"/>
              <a:buChar char="Ø"/>
            </a:pPr>
            <a:r>
              <a:rPr dirty="0" lang="en-US">
                <a:latin typeface="Times New Roman" panose="02020603050405020304" pitchFamily="18" charset="0"/>
                <a:cs typeface="Times New Roman" panose="02020603050405020304" pitchFamily="18" charset="0"/>
              </a:rPr>
              <a:t>Example : byte a = 100 , byte b = -50</a:t>
            </a:r>
          </a:p>
          <a:p>
            <a:pPr>
              <a:buFont typeface="Wingdings" pitchFamily="2" charset="2"/>
              <a:buChar char="q"/>
            </a:pPr>
            <a:r>
              <a:rPr b="1" dirty="0" sz="2800" i="1" lang="en-US" u="sng">
                <a:solidFill>
                  <a:srgbClr val="FF0000"/>
                </a:solidFill>
              </a:rPr>
              <a:t>short:</a:t>
            </a:r>
          </a:p>
          <a:p>
            <a:pPr>
              <a:buFont typeface="Wingdings" pitchFamily="2" charset="2"/>
              <a:buChar char="Ø"/>
            </a:pPr>
            <a:r>
              <a:rPr dirty="0" lang="en-US">
                <a:latin typeface="Times New Roman" panose="02020603050405020304" pitchFamily="18" charset="0"/>
                <a:cs typeface="Times New Roman" panose="02020603050405020304" pitchFamily="18" charset="0"/>
              </a:rPr>
              <a:t>Short data type is a 16-bit (Two byte) size integer. </a:t>
            </a:r>
          </a:p>
          <a:p>
            <a:pPr>
              <a:buFont typeface="Wingdings" pitchFamily="2" charset="2"/>
              <a:buChar char="Ø"/>
            </a:pPr>
            <a:r>
              <a:rPr dirty="0" lang="en-US" smtClean="0">
                <a:latin typeface="Times New Roman" panose="02020603050405020304" pitchFamily="18" charset="0"/>
                <a:cs typeface="Times New Roman" panose="02020603050405020304" pitchFamily="18" charset="0"/>
              </a:rPr>
              <a:t>Short </a:t>
            </a:r>
            <a:r>
              <a:rPr dirty="0" lang="en-US">
                <a:latin typeface="Times New Roman" panose="02020603050405020304" pitchFamily="18" charset="0"/>
                <a:cs typeface="Times New Roman" panose="02020603050405020304" pitchFamily="18" charset="0"/>
              </a:rPr>
              <a:t>data type can also be used to save memory as byte data type. A short is 2 times smaller than an int.</a:t>
            </a:r>
          </a:p>
          <a:p>
            <a:pPr>
              <a:buFont typeface="Wingdings" pitchFamily="2" charset="2"/>
              <a:buChar char="Ø"/>
            </a:pPr>
            <a:r>
              <a:rPr dirty="0" lang="en-US">
                <a:latin typeface="Times New Roman" panose="02020603050405020304" pitchFamily="18" charset="0"/>
                <a:cs typeface="Times New Roman" panose="02020603050405020304" pitchFamily="18" charset="0"/>
              </a:rPr>
              <a:t>Default value is 0.</a:t>
            </a:r>
          </a:p>
          <a:p>
            <a:pPr>
              <a:buFont typeface="Wingdings" pitchFamily="2" charset="2"/>
              <a:buChar char="Ø"/>
            </a:pPr>
            <a:r>
              <a:rPr dirty="0" lang="en-US">
                <a:latin typeface="Times New Roman" panose="02020603050405020304" pitchFamily="18" charset="0"/>
                <a:cs typeface="Times New Roman" panose="02020603050405020304" pitchFamily="18" charset="0"/>
              </a:rPr>
              <a:t>Example : short s= 10000 , short r = -20000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58" name="Content Placeholder 2"/>
          <p:cNvSpPr>
            <a:spLocks noGrp="1"/>
          </p:cNvSpPr>
          <p:nvPr>
            <p:ph sz="quarter" idx="1"/>
          </p:nvPr>
        </p:nvSpPr>
        <p:spPr>
          <a:xfrm>
            <a:off x="179514" y="116632"/>
            <a:ext cx="8568952" cy="6370638"/>
          </a:xfrm>
        </p:spPr>
        <p:txBody>
          <a:bodyPr>
            <a:normAutofit/>
          </a:bodyPr>
          <a:p>
            <a:pPr eaLnBrk="1" hangingPunct="1">
              <a:buFont typeface="Wingdings" pitchFamily="2" charset="2"/>
              <a:buChar char="q"/>
            </a:pPr>
            <a:r>
              <a:rPr b="1" dirty="0" sz="2800" i="1" lang="en-US" err="1" u="sng">
                <a:solidFill>
                  <a:srgbClr val="FF0000"/>
                </a:solidFill>
              </a:rPr>
              <a:t>int</a:t>
            </a:r>
            <a:r>
              <a:rPr b="1" dirty="0" sz="2800" i="1" lang="en-US" u="sng">
                <a:solidFill>
                  <a:srgbClr val="FF0000"/>
                </a:solidFill>
              </a:rPr>
              <a:t>:</a:t>
            </a:r>
          </a:p>
          <a:p>
            <a:pPr>
              <a:buFont typeface="Wingdings" pitchFamily="2" charset="2"/>
              <a:buChar char="Ø"/>
            </a:pPr>
            <a:r>
              <a:rPr dirty="0" lang="en-US" err="1">
                <a:latin typeface="Times New Roman" panose="02020603050405020304" pitchFamily="18" charset="0"/>
                <a:cs typeface="Times New Roman" panose="02020603050405020304" pitchFamily="18" charset="0"/>
              </a:rPr>
              <a:t>Int</a:t>
            </a:r>
            <a:r>
              <a:rPr dirty="0" lang="en-US">
                <a:latin typeface="Times New Roman" panose="02020603050405020304" pitchFamily="18" charset="0"/>
                <a:cs typeface="Times New Roman" panose="02020603050405020304" pitchFamily="18" charset="0"/>
              </a:rPr>
              <a:t> data type is a 32-bit (Four Byte) size integer.</a:t>
            </a:r>
          </a:p>
          <a:p>
            <a:pPr>
              <a:buFont typeface="Wingdings" pitchFamily="2" charset="2"/>
              <a:buChar char="Ø"/>
            </a:pPr>
            <a:r>
              <a:rPr dirty="0" lang="en-US" err="1" smtClean="0">
                <a:latin typeface="Times New Roman" panose="02020603050405020304" pitchFamily="18" charset="0"/>
                <a:cs typeface="Times New Roman" panose="02020603050405020304" pitchFamily="18" charset="0"/>
              </a:rPr>
              <a:t>Int</a:t>
            </a:r>
            <a:r>
              <a:rPr dirty="0" lang="en-US" smtClean="0">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is generally used as the default data type for integral values unless there is a concern about memory.</a:t>
            </a:r>
          </a:p>
          <a:p>
            <a:pPr>
              <a:buFont typeface="Wingdings" pitchFamily="2" charset="2"/>
              <a:buChar char="Ø"/>
            </a:pPr>
            <a:r>
              <a:rPr dirty="0" lang="en-US">
                <a:latin typeface="Times New Roman" panose="02020603050405020304" pitchFamily="18" charset="0"/>
                <a:cs typeface="Times New Roman" panose="02020603050405020304" pitchFamily="18" charset="0"/>
              </a:rPr>
              <a:t>The default value is 0.</a:t>
            </a:r>
          </a:p>
          <a:p>
            <a:pPr>
              <a:buFont typeface="Wingdings" pitchFamily="2" charset="2"/>
              <a:buChar char="Ø"/>
            </a:pPr>
            <a:r>
              <a:rPr dirty="0" lang="en-US">
                <a:latin typeface="Times New Roman" panose="02020603050405020304" pitchFamily="18" charset="0"/>
                <a:cs typeface="Times New Roman" panose="02020603050405020304" pitchFamily="18" charset="0"/>
              </a:rPr>
              <a:t>Example : </a:t>
            </a:r>
            <a:r>
              <a:rPr dirty="0" lang="en-US" err="1">
                <a:latin typeface="Times New Roman" panose="02020603050405020304" pitchFamily="18" charset="0"/>
                <a:cs typeface="Times New Roman" panose="02020603050405020304" pitchFamily="18" charset="0"/>
              </a:rPr>
              <a:t>int</a:t>
            </a:r>
            <a:r>
              <a:rPr dirty="0" lang="en-US">
                <a:latin typeface="Times New Roman" panose="02020603050405020304" pitchFamily="18" charset="0"/>
                <a:cs typeface="Times New Roman" panose="02020603050405020304" pitchFamily="18" charset="0"/>
              </a:rPr>
              <a:t> a = 100000, </a:t>
            </a:r>
            <a:r>
              <a:rPr dirty="0" lang="en-US" err="1">
                <a:latin typeface="Times New Roman" panose="02020603050405020304" pitchFamily="18" charset="0"/>
                <a:cs typeface="Times New Roman" panose="02020603050405020304" pitchFamily="18" charset="0"/>
              </a:rPr>
              <a:t>int</a:t>
            </a:r>
            <a:r>
              <a:rPr dirty="0" lang="en-US">
                <a:latin typeface="Times New Roman" panose="02020603050405020304" pitchFamily="18" charset="0"/>
                <a:cs typeface="Times New Roman" panose="02020603050405020304" pitchFamily="18" charset="0"/>
              </a:rPr>
              <a:t> b = -200000</a:t>
            </a:r>
          </a:p>
          <a:p>
            <a:pPr>
              <a:buFont typeface="Wingdings" pitchFamily="2" charset="2"/>
              <a:buChar char="q"/>
            </a:pPr>
            <a:r>
              <a:rPr b="1" dirty="0" sz="2800" i="1" lang="en-US" u="sng">
                <a:solidFill>
                  <a:srgbClr val="FF0000"/>
                </a:solidFill>
              </a:rPr>
              <a:t>long:</a:t>
            </a:r>
          </a:p>
          <a:p>
            <a:pPr>
              <a:buFont typeface="Wingdings" pitchFamily="2" charset="2"/>
              <a:buChar char="Ø"/>
            </a:pPr>
            <a:r>
              <a:rPr dirty="0" lang="en-US">
                <a:latin typeface="Times New Roman" panose="02020603050405020304" pitchFamily="18" charset="0"/>
                <a:cs typeface="Times New Roman" panose="02020603050405020304" pitchFamily="18" charset="0"/>
              </a:rPr>
              <a:t>Long data type is a 64-bit (Eight byte) size integer. </a:t>
            </a:r>
          </a:p>
          <a:p>
            <a:pPr>
              <a:buFont typeface="Wingdings" pitchFamily="2" charset="2"/>
              <a:buChar char="Ø"/>
            </a:pPr>
            <a:r>
              <a:rPr dirty="0" lang="en-US" smtClean="0">
                <a:latin typeface="Times New Roman" panose="02020603050405020304" pitchFamily="18" charset="0"/>
                <a:cs typeface="Times New Roman" panose="02020603050405020304" pitchFamily="18" charset="0"/>
              </a:rPr>
              <a:t>This </a:t>
            </a:r>
            <a:r>
              <a:rPr dirty="0" lang="en-US">
                <a:latin typeface="Times New Roman" panose="02020603050405020304" pitchFamily="18" charset="0"/>
                <a:cs typeface="Times New Roman" panose="02020603050405020304" pitchFamily="18" charset="0"/>
              </a:rPr>
              <a:t>type is used when a wider range than </a:t>
            </a:r>
            <a:r>
              <a:rPr dirty="0" lang="en-US" err="1">
                <a:latin typeface="Times New Roman" panose="02020603050405020304" pitchFamily="18" charset="0"/>
                <a:cs typeface="Times New Roman" panose="02020603050405020304" pitchFamily="18" charset="0"/>
              </a:rPr>
              <a:t>int</a:t>
            </a:r>
            <a:r>
              <a:rPr dirty="0" lang="en-US">
                <a:latin typeface="Times New Roman" panose="02020603050405020304" pitchFamily="18" charset="0"/>
                <a:cs typeface="Times New Roman" panose="02020603050405020304" pitchFamily="18" charset="0"/>
              </a:rPr>
              <a:t> is needed.</a:t>
            </a:r>
          </a:p>
          <a:p>
            <a:pPr>
              <a:buFont typeface="Wingdings" pitchFamily="2" charset="2"/>
              <a:buChar char="Ø"/>
            </a:pPr>
            <a:r>
              <a:rPr dirty="0" lang="en-US">
                <a:latin typeface="Times New Roman" panose="02020603050405020304" pitchFamily="18" charset="0"/>
                <a:cs typeface="Times New Roman" panose="02020603050405020304" pitchFamily="18" charset="0"/>
              </a:rPr>
              <a:t>Default value is 0L.</a:t>
            </a:r>
          </a:p>
          <a:p>
            <a:pPr>
              <a:buFont typeface="Wingdings" pitchFamily="2" charset="2"/>
              <a:buChar char="Ø"/>
            </a:pPr>
            <a:r>
              <a:rPr dirty="0" lang="en-US">
                <a:latin typeface="Times New Roman" panose="02020603050405020304" pitchFamily="18" charset="0"/>
                <a:cs typeface="Times New Roman" panose="02020603050405020304" pitchFamily="18" charset="0"/>
              </a:rPr>
              <a:t>Example : long a = 100000L, </a:t>
            </a:r>
            <a:r>
              <a:rPr dirty="0" lang="en-US" err="1">
                <a:latin typeface="Times New Roman" panose="02020603050405020304" pitchFamily="18" charset="0"/>
                <a:cs typeface="Times New Roman" panose="02020603050405020304" pitchFamily="18" charset="0"/>
              </a:rPr>
              <a:t>int</a:t>
            </a:r>
            <a:r>
              <a:rPr dirty="0" lang="en-US">
                <a:latin typeface="Times New Roman" panose="02020603050405020304" pitchFamily="18" charset="0"/>
                <a:cs typeface="Times New Roman" panose="02020603050405020304" pitchFamily="18" charset="0"/>
              </a:rPr>
              <a:t> b = -200000L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59" name="Content Placeholder 2"/>
          <p:cNvSpPr>
            <a:spLocks noGrp="1"/>
          </p:cNvSpPr>
          <p:nvPr>
            <p:ph sz="quarter" idx="1"/>
          </p:nvPr>
        </p:nvSpPr>
        <p:spPr>
          <a:xfrm>
            <a:off x="179512" y="44624"/>
            <a:ext cx="8712968" cy="6552728"/>
          </a:xfrm>
        </p:spPr>
        <p:txBody>
          <a:bodyPr>
            <a:noAutofit/>
          </a:bodyPr>
          <a:p>
            <a:pPr>
              <a:buFont typeface="Wingdings" pitchFamily="2" charset="2"/>
              <a:buChar char="q"/>
            </a:pPr>
            <a:r>
              <a:rPr b="1" dirty="0" sz="2800" i="1" lang="en-US" u="sng">
                <a:solidFill>
                  <a:srgbClr val="FF0000"/>
                </a:solidFill>
              </a:rPr>
              <a:t>float:</a:t>
            </a:r>
          </a:p>
          <a:p>
            <a:pPr>
              <a:buFont typeface="Wingdings" pitchFamily="2" charset="2"/>
              <a:buChar char="Ø"/>
            </a:pPr>
            <a:r>
              <a:rPr dirty="0" lang="en-US">
                <a:latin typeface="Times New Roman" panose="02020603050405020304" pitchFamily="18" charset="0"/>
                <a:cs typeface="Times New Roman" panose="02020603050405020304" pitchFamily="18" charset="0"/>
              </a:rPr>
              <a:t>Float data type is a single-precision 32-bit ( Four byte) IEEE 754 floating point. </a:t>
            </a:r>
          </a:p>
          <a:p>
            <a:pPr>
              <a:buFont typeface="Wingdings" pitchFamily="2" charset="2"/>
              <a:buChar char="Ø"/>
            </a:pPr>
            <a:r>
              <a:rPr dirty="0" lang="en-US">
                <a:latin typeface="Times New Roman" panose="02020603050405020304" pitchFamily="18" charset="0"/>
                <a:cs typeface="Times New Roman" panose="02020603050405020304" pitchFamily="18" charset="0"/>
              </a:rPr>
              <a:t>Float is mainly used to save memory in large arrays of floating point numbers.</a:t>
            </a:r>
          </a:p>
          <a:p>
            <a:pPr>
              <a:buFont typeface="Wingdings" pitchFamily="2" charset="2"/>
              <a:buChar char="Ø"/>
            </a:pPr>
            <a:r>
              <a:rPr dirty="0" lang="en-US">
                <a:latin typeface="Times New Roman" panose="02020603050405020304" pitchFamily="18" charset="0"/>
                <a:cs typeface="Times New Roman" panose="02020603050405020304" pitchFamily="18" charset="0"/>
              </a:rPr>
              <a:t>Default value is 0.0f.</a:t>
            </a:r>
          </a:p>
          <a:p>
            <a:pPr>
              <a:buFont typeface="Wingdings" pitchFamily="2" charset="2"/>
              <a:buChar char="Ø"/>
            </a:pPr>
            <a:r>
              <a:rPr dirty="0" lang="en-US">
                <a:latin typeface="Times New Roman" panose="02020603050405020304" pitchFamily="18" charset="0"/>
                <a:cs typeface="Times New Roman" panose="02020603050405020304" pitchFamily="18" charset="0"/>
              </a:rPr>
              <a:t>Float data type is never used for precise values such as currency. </a:t>
            </a:r>
          </a:p>
          <a:p>
            <a:pPr>
              <a:buFont typeface="Wingdings" pitchFamily="2" charset="2"/>
              <a:buChar char="Ø"/>
            </a:pPr>
            <a:r>
              <a:rPr dirty="0" lang="en-US">
                <a:latin typeface="Times New Roman" panose="02020603050405020304" pitchFamily="18" charset="0"/>
                <a:cs typeface="Times New Roman" panose="02020603050405020304" pitchFamily="18" charset="0"/>
              </a:rPr>
              <a:t>Example : float f1 = 234.5f</a:t>
            </a:r>
          </a:p>
          <a:p>
            <a:pPr>
              <a:buFont typeface="Wingdings" pitchFamily="2" charset="2"/>
              <a:buChar char="q"/>
            </a:pPr>
            <a:r>
              <a:rPr b="1" dirty="0" sz="2800" i="1" lang="en-US" u="sng">
                <a:solidFill>
                  <a:srgbClr val="FF0000"/>
                </a:solidFill>
              </a:rPr>
              <a:t>double:</a:t>
            </a:r>
          </a:p>
          <a:p>
            <a:pPr>
              <a:buFont typeface="Wingdings" pitchFamily="2" charset="2"/>
              <a:buChar char="Ø"/>
            </a:pPr>
            <a:r>
              <a:rPr dirty="0" sz="2000" lang="en-US">
                <a:latin typeface="Times New Roman" panose="02020603050405020304" pitchFamily="18" charset="0"/>
                <a:cs typeface="Times New Roman" panose="02020603050405020304" pitchFamily="18" charset="0"/>
              </a:rPr>
              <a:t>double data type is a double-precision 64-bit(Eight byte) IEEE 754 floating point.</a:t>
            </a:r>
          </a:p>
          <a:p>
            <a:pPr>
              <a:buFont typeface="Wingdings" pitchFamily="2" charset="2"/>
              <a:buChar char="Ø"/>
            </a:pPr>
            <a:r>
              <a:rPr dirty="0" sz="2000" lang="en-US">
                <a:latin typeface="Times New Roman" panose="02020603050405020304" pitchFamily="18" charset="0"/>
                <a:cs typeface="Times New Roman" panose="02020603050405020304" pitchFamily="18" charset="0"/>
              </a:rPr>
              <a:t>This data type is generally used as the default data type for decimal values. generally the default choice. </a:t>
            </a:r>
          </a:p>
          <a:p>
            <a:pPr>
              <a:buFont typeface="Wingdings" pitchFamily="2" charset="2"/>
              <a:buChar char="Ø"/>
            </a:pPr>
            <a:r>
              <a:rPr dirty="0" sz="2000" lang="en-US">
                <a:latin typeface="Times New Roman" panose="02020603050405020304" pitchFamily="18" charset="0"/>
                <a:cs typeface="Times New Roman" panose="02020603050405020304" pitchFamily="18" charset="0"/>
              </a:rPr>
              <a:t>Double data type should never be used for precise values such as currency.</a:t>
            </a:r>
          </a:p>
          <a:p>
            <a:pPr>
              <a:buFont typeface="Wingdings" pitchFamily="2" charset="2"/>
              <a:buChar char="Ø"/>
            </a:pPr>
            <a:r>
              <a:rPr dirty="0" sz="2000" lang="en-US">
                <a:latin typeface="Times New Roman" panose="02020603050405020304" pitchFamily="18" charset="0"/>
                <a:cs typeface="Times New Roman" panose="02020603050405020304" pitchFamily="18" charset="0"/>
              </a:rPr>
              <a:t>Default value is 0.0d.</a:t>
            </a:r>
          </a:p>
          <a:p>
            <a:pPr>
              <a:buFont typeface="Wingdings" pitchFamily="2" charset="2"/>
              <a:buChar char="Ø"/>
            </a:pPr>
            <a:r>
              <a:rPr dirty="0" sz="2000" lang="en-US">
                <a:latin typeface="Times New Roman" panose="02020603050405020304" pitchFamily="18" charset="0"/>
                <a:cs typeface="Times New Roman" panose="02020603050405020304" pitchFamily="18" charset="0"/>
              </a:rPr>
              <a:t>Example : double d1 = 123.4</a:t>
            </a:r>
          </a:p>
          <a:p>
            <a:pPr eaLnBrk="1" hangingPunct="1"/>
            <a:endParaRPr dirty="0" sz="2200" i="1"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60" name="Content Placeholder 2"/>
          <p:cNvSpPr>
            <a:spLocks noGrp="1"/>
          </p:cNvSpPr>
          <p:nvPr>
            <p:ph sz="quarter" idx="1"/>
          </p:nvPr>
        </p:nvSpPr>
        <p:spPr>
          <a:xfrm>
            <a:off x="251520" y="188640"/>
            <a:ext cx="8352928" cy="5791200"/>
          </a:xfrm>
        </p:spPr>
        <p:txBody>
          <a:bodyPr>
            <a:normAutofit/>
          </a:bodyPr>
          <a:p>
            <a:pPr>
              <a:buFont typeface="Wingdings" pitchFamily="2" charset="2"/>
              <a:buChar char="q"/>
            </a:pPr>
            <a:r>
              <a:rPr b="1" dirty="0" sz="2800" i="1" lang="en-US" err="1" u="sng">
                <a:solidFill>
                  <a:srgbClr val="FF0000"/>
                </a:solidFill>
              </a:rPr>
              <a:t>boolean</a:t>
            </a:r>
            <a:r>
              <a:rPr b="1" dirty="0" sz="2800" i="1" lang="en-US" u="sng">
                <a:solidFill>
                  <a:srgbClr val="FF0000"/>
                </a:solidFill>
              </a:rPr>
              <a:t>:</a:t>
            </a:r>
          </a:p>
          <a:p>
            <a:pPr>
              <a:buFont typeface="Wingdings" pitchFamily="2" charset="2"/>
              <a:buChar char="Ø"/>
            </a:pPr>
            <a:r>
              <a:rPr dirty="0" lang="en-US" err="1">
                <a:latin typeface="Times New Roman" panose="02020603050405020304" pitchFamily="18" charset="0"/>
                <a:cs typeface="Times New Roman" panose="02020603050405020304" pitchFamily="18" charset="0"/>
              </a:rPr>
              <a:t>boolean</a:t>
            </a:r>
            <a:r>
              <a:rPr dirty="0" lang="en-US">
                <a:latin typeface="Times New Roman" panose="02020603050405020304" pitchFamily="18" charset="0"/>
                <a:cs typeface="Times New Roman" panose="02020603050405020304" pitchFamily="18" charset="0"/>
              </a:rPr>
              <a:t> data type represents one bit of information.</a:t>
            </a:r>
          </a:p>
          <a:p>
            <a:pPr>
              <a:buFont typeface="Wingdings" pitchFamily="2" charset="2"/>
              <a:buChar char="Ø"/>
            </a:pPr>
            <a:r>
              <a:rPr dirty="0" lang="en-US">
                <a:latin typeface="Times New Roman" panose="02020603050405020304" pitchFamily="18" charset="0"/>
                <a:cs typeface="Times New Roman" panose="02020603050405020304" pitchFamily="18" charset="0"/>
              </a:rPr>
              <a:t>There are only two possible values : true and false.</a:t>
            </a:r>
          </a:p>
          <a:p>
            <a:pPr>
              <a:buFont typeface="Wingdings" pitchFamily="2" charset="2"/>
              <a:buChar char="Ø"/>
            </a:pPr>
            <a:r>
              <a:rPr dirty="0" lang="en-US">
                <a:latin typeface="Times New Roman" panose="02020603050405020304" pitchFamily="18" charset="0"/>
                <a:cs typeface="Times New Roman" panose="02020603050405020304" pitchFamily="18" charset="0"/>
              </a:rPr>
              <a:t>This data type is used for simple flags that track true/false conditions.</a:t>
            </a:r>
          </a:p>
          <a:p>
            <a:pPr>
              <a:buFont typeface="Wingdings" pitchFamily="2" charset="2"/>
              <a:buChar char="Ø"/>
            </a:pPr>
            <a:r>
              <a:rPr dirty="0" lang="en-US">
                <a:latin typeface="Times New Roman" panose="02020603050405020304" pitchFamily="18" charset="0"/>
                <a:cs typeface="Times New Roman" panose="02020603050405020304" pitchFamily="18" charset="0"/>
              </a:rPr>
              <a:t>Default value is false.</a:t>
            </a:r>
          </a:p>
          <a:p>
            <a:pPr>
              <a:buFont typeface="Wingdings" pitchFamily="2" charset="2"/>
              <a:buChar char="Ø"/>
            </a:pPr>
            <a:r>
              <a:rPr dirty="0" lang="en-US">
                <a:latin typeface="Times New Roman" panose="02020603050405020304" pitchFamily="18" charset="0"/>
                <a:cs typeface="Times New Roman" panose="02020603050405020304" pitchFamily="18" charset="0"/>
              </a:rPr>
              <a:t>Example : </a:t>
            </a:r>
            <a:r>
              <a:rPr dirty="0" lang="en-US" err="1">
                <a:latin typeface="Times New Roman" panose="02020603050405020304" pitchFamily="18" charset="0"/>
                <a:cs typeface="Times New Roman" panose="02020603050405020304" pitchFamily="18" charset="0"/>
              </a:rPr>
              <a:t>boolean</a:t>
            </a:r>
            <a:r>
              <a:rPr dirty="0" lang="en-US">
                <a:latin typeface="Times New Roman" panose="02020603050405020304" pitchFamily="18" charset="0"/>
                <a:cs typeface="Times New Roman" panose="02020603050405020304" pitchFamily="18" charset="0"/>
              </a:rPr>
              <a:t> one = true</a:t>
            </a:r>
          </a:p>
          <a:p>
            <a:pPr>
              <a:buFont typeface="Wingdings" pitchFamily="2" charset="2"/>
              <a:buChar char="q"/>
            </a:pPr>
            <a:r>
              <a:rPr b="1" dirty="0" sz="2800" i="1" lang="en-US" u="sng">
                <a:solidFill>
                  <a:srgbClr val="FF0000"/>
                </a:solidFill>
              </a:rPr>
              <a:t>char:</a:t>
            </a:r>
          </a:p>
          <a:p>
            <a:pPr>
              <a:buFont typeface="Wingdings" pitchFamily="2" charset="2"/>
              <a:buChar char="Ø"/>
            </a:pPr>
            <a:r>
              <a:rPr dirty="0" lang="en-US">
                <a:latin typeface="Times New Roman" panose="02020603050405020304" pitchFamily="18" charset="0"/>
                <a:cs typeface="Times New Roman" panose="02020603050405020304" pitchFamily="18" charset="0"/>
              </a:rPr>
              <a:t>char data type is a single </a:t>
            </a:r>
            <a:r>
              <a:rPr dirty="0" lang="en-US" smtClean="0">
                <a:latin typeface="Times New Roman" panose="02020603050405020304" pitchFamily="18" charset="0"/>
                <a:cs typeface="Times New Roman" panose="02020603050405020304" pitchFamily="18" charset="0"/>
              </a:rPr>
              <a:t>8-bit </a:t>
            </a:r>
            <a:r>
              <a:rPr dirty="0" lang="en-US">
                <a:latin typeface="Times New Roman" panose="02020603050405020304" pitchFamily="18" charset="0"/>
                <a:cs typeface="Times New Roman" panose="02020603050405020304" pitchFamily="18" charset="0"/>
              </a:rPr>
              <a:t>Unicode character. </a:t>
            </a:r>
          </a:p>
          <a:p>
            <a:pPr>
              <a:buFont typeface="Wingdings" pitchFamily="2" charset="2"/>
              <a:buChar char="Ø"/>
            </a:pPr>
            <a:r>
              <a:rPr dirty="0" lang="en-US">
                <a:latin typeface="Times New Roman" panose="02020603050405020304" pitchFamily="18" charset="0"/>
                <a:cs typeface="Times New Roman" panose="02020603050405020304" pitchFamily="18" charset="0"/>
              </a:rPr>
              <a:t>It can hold a single character.</a:t>
            </a:r>
          </a:p>
          <a:p>
            <a:pPr>
              <a:buFont typeface="Wingdings" pitchFamily="2" charset="2"/>
              <a:buChar char="Ø"/>
            </a:pPr>
            <a:r>
              <a:rPr dirty="0" lang="en-US">
                <a:latin typeface="Times New Roman" panose="02020603050405020304" pitchFamily="18" charset="0"/>
                <a:cs typeface="Times New Roman" panose="02020603050405020304" pitchFamily="18" charset="0"/>
              </a:rPr>
              <a:t>Char data type is used to store any character.</a:t>
            </a:r>
          </a:p>
          <a:p>
            <a:pPr>
              <a:buFont typeface="Wingdings" pitchFamily="2" charset="2"/>
              <a:buChar char="Ø"/>
            </a:pPr>
            <a:r>
              <a:rPr dirty="0" lang="en-US">
                <a:latin typeface="Times New Roman" panose="02020603050405020304" pitchFamily="18" charset="0"/>
                <a:cs typeface="Times New Roman" panose="02020603050405020304" pitchFamily="18" charset="0"/>
              </a:rPr>
              <a:t>Example . char </a:t>
            </a:r>
            <a:r>
              <a:rPr dirty="0" lang="en-US" err="1">
                <a:latin typeface="Times New Roman" panose="02020603050405020304" pitchFamily="18" charset="0"/>
                <a:cs typeface="Times New Roman" panose="02020603050405020304" pitchFamily="18" charset="0"/>
              </a:rPr>
              <a:t>letterA</a:t>
            </a:r>
            <a:r>
              <a:rPr dirty="0" lang="en-US">
                <a:latin typeface="Times New Roman" panose="02020603050405020304" pitchFamily="18" charset="0"/>
                <a:cs typeface="Times New Roman" panose="02020603050405020304" pitchFamily="18" charset="0"/>
              </a:rPr>
              <a:t> ='A'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61" name="Content Placeholder 2"/>
          <p:cNvSpPr>
            <a:spLocks noGrp="1"/>
          </p:cNvSpPr>
          <p:nvPr>
            <p:ph sz="quarter" idx="1"/>
          </p:nvPr>
        </p:nvSpPr>
        <p:spPr>
          <a:xfrm>
            <a:off x="251521" y="188682"/>
            <a:ext cx="8280920" cy="6408711"/>
          </a:xfrm>
        </p:spPr>
        <p:txBody>
          <a:bodyPr>
            <a:normAutofit/>
          </a:bodyPr>
          <a:p>
            <a:pPr algn="ctr">
              <a:buNone/>
            </a:pPr>
            <a:r>
              <a:rPr b="1" cap="small" dirty="0" sz="3000" i="1" lang="en-US">
                <a:solidFill>
                  <a:schemeClr val="accent1">
                    <a:lumMod val="75000"/>
                  </a:schemeClr>
                </a:solidFill>
                <a:effectLst>
                  <a:outerShdw algn="tl" blurRad="38100" dir="2700000" dist="38100">
                    <a:srgbClr val="000000">
                      <a:alpha val="43137"/>
                    </a:srgbClr>
                  </a:outerShdw>
                </a:effectLst>
                <a:latin typeface="+mj-lt"/>
                <a:ea typeface="+mj-ea"/>
                <a:cs typeface="+mj-cs"/>
              </a:rPr>
              <a:t>Literals   </a:t>
            </a:r>
          </a:p>
          <a:p>
            <a:pPr algn="just">
              <a:buNone/>
            </a:pPr>
            <a:r>
              <a:rPr dirty="0" sz="2400" i="1" lang="en-US" smtClean="0"/>
              <a:t>	</a:t>
            </a:r>
            <a:r>
              <a:rPr dirty="0" sz="2400" lang="en-US" smtClean="0"/>
              <a:t>Literals in Java are a sequence of characters (digits, letters and other characters) that characterize constant values to be stored in variables. Java language specifies five major types of literals are as follows:</a:t>
            </a:r>
          </a:p>
          <a:p>
            <a:pPr indent="0" marL="0">
              <a:buNone/>
            </a:pPr>
            <a:r>
              <a:rPr b="1" dirty="0" i="1" lang="en-US">
                <a:solidFill>
                  <a:srgbClr val="002060"/>
                </a:solidFill>
              </a:rPr>
              <a:t>1. Integer literals :</a:t>
            </a:r>
          </a:p>
          <a:p>
            <a:pPr indent="0" marL="0">
              <a:buNone/>
            </a:pPr>
            <a:r>
              <a:rPr dirty="0" i="1" lang="en-US"/>
              <a:t>      </a:t>
            </a:r>
            <a:r>
              <a:rPr dirty="0" lang="en-US"/>
              <a:t>Integer data types consist of the following primitive </a:t>
            </a:r>
          </a:p>
          <a:p>
            <a:pPr indent="0" marL="0">
              <a:buNone/>
            </a:pPr>
            <a:r>
              <a:rPr dirty="0" lang="en-US"/>
              <a:t>      data types: </a:t>
            </a:r>
            <a:r>
              <a:rPr dirty="0" lang="en-US" err="1"/>
              <a:t>int</a:t>
            </a:r>
            <a:r>
              <a:rPr dirty="0" lang="en-US"/>
              <a:t>, long, byte, and short.</a:t>
            </a:r>
          </a:p>
          <a:p>
            <a:pPr indent="0" marL="0">
              <a:buNone/>
            </a:pPr>
            <a:r>
              <a:rPr dirty="0" lang="en-US"/>
              <a:t>       Ex: </a:t>
            </a:r>
            <a:r>
              <a:rPr dirty="0" lang="en-US" err="1"/>
              <a:t>Int</a:t>
            </a:r>
            <a:r>
              <a:rPr dirty="0" lang="en-US"/>
              <a:t> a, float b</a:t>
            </a:r>
          </a:p>
          <a:p>
            <a:pPr indent="0" marL="0">
              <a:buNone/>
            </a:pPr>
            <a:r>
              <a:rPr b="1" dirty="0" i="1" lang="en-US">
                <a:solidFill>
                  <a:srgbClr val="002060"/>
                </a:solidFill>
              </a:rPr>
              <a:t>2. Floating point literals :</a:t>
            </a:r>
          </a:p>
          <a:p>
            <a:pPr indent="0" marL="0">
              <a:buNone/>
            </a:pPr>
            <a:r>
              <a:rPr dirty="0" i="1" lang="en-US"/>
              <a:t>     </a:t>
            </a:r>
            <a:r>
              <a:rPr dirty="0" lang="en-US"/>
              <a:t>Floating-point numbers are like real numbers in </a:t>
            </a:r>
          </a:p>
          <a:p>
            <a:pPr indent="0" marL="0">
              <a:buNone/>
            </a:pPr>
            <a:r>
              <a:rPr dirty="0" lang="en-US"/>
              <a:t>     mathematics, for example, 4.13179, -0.000001. </a:t>
            </a:r>
          </a:p>
          <a:p>
            <a:pPr indent="0" marL="0">
              <a:buNone/>
            </a:pPr>
            <a:r>
              <a:rPr dirty="0" lang="en-US"/>
              <a:t>     Java has two kinds of floating-point numbers: float </a:t>
            </a:r>
            <a:endParaRPr dirty="0" lang="en-US" smtClean="0"/>
          </a:p>
          <a:p>
            <a:pPr indent="0" marL="0">
              <a:buNone/>
            </a:pPr>
            <a:r>
              <a:rPr dirty="0" lang="en-US"/>
              <a:t> </a:t>
            </a:r>
            <a:r>
              <a:rPr dirty="0" lang="en-US" smtClean="0"/>
              <a:t>    and double</a:t>
            </a:r>
            <a:r>
              <a:rPr dirty="0" lang="en-US"/>
              <a:t>. </a:t>
            </a:r>
          </a:p>
          <a:p>
            <a:pPr>
              <a:buNone/>
            </a:pPr>
            <a:endParaRPr dirty="0" sz="2400" i="1" lang="en-US"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2.xml><?xml version="1.0" encoding="utf-8"?>
<a:theme xmlns:a="http://schemas.openxmlformats.org/drawingml/2006/main" name="1_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JAVA Language            Basics- Language Basics (UNIT-I)</dc:title>
  <dc:creator>DCS</dc:creator>
  <cp:lastModifiedBy>DCS</cp:lastModifiedBy>
  <dcterms:created xsi:type="dcterms:W3CDTF">2018-07-11T13:06:39Z</dcterms:created>
  <dcterms:modified xsi:type="dcterms:W3CDTF">2018-08-07T01:58:35Z</dcterms:modified>
</cp:coreProperties>
</file>