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2"/>
    <p:restoredTop sz="94485"/>
  </p:normalViewPr>
  <p:slideViewPr>
    <p:cSldViewPr snapToGrid="0" snapToObjects="1">
      <p:cViewPr varScale="1">
        <p:scale>
          <a:sx n="53" d="100"/>
          <a:sy n="53" d="100"/>
        </p:scale>
        <p:origin x="702" y="7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28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."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endParaRPr lang="en-US" sz="2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sleep all night and I work all day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.'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25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2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2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 smtClean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'Fun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'Zip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treat the built-in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 smtClean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1428</Words>
  <Application>Microsoft Office PowerPoint</Application>
  <PresentationFormat>Custom</PresentationFormat>
  <Paragraphs>262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dipeshbarai05@outlook.com</cp:lastModifiedBy>
  <cp:revision>49</cp:revision>
  <dcterms:modified xsi:type="dcterms:W3CDTF">2020-06-26T14:05:01Z</dcterms:modified>
</cp:coreProperties>
</file>