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82" r:id="rId3"/>
    <p:sldId id="283" r:id="rId4"/>
    <p:sldId id="284" r:id="rId5"/>
    <p:sldId id="285" r:id="rId6"/>
    <p:sldId id="290" r:id="rId7"/>
    <p:sldId id="293" r:id="rId8"/>
    <p:sldId id="296" r:id="rId9"/>
    <p:sldId id="295" r:id="rId10"/>
    <p:sldId id="294" r:id="rId11"/>
    <p:sldId id="292" r:id="rId12"/>
    <p:sldId id="291" r:id="rId13"/>
    <p:sldId id="300" r:id="rId14"/>
    <p:sldId id="299" r:id="rId15"/>
    <p:sldId id="298" r:id="rId16"/>
    <p:sldId id="297" r:id="rId17"/>
    <p:sldId id="289" r:id="rId18"/>
    <p:sldId id="288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AB51A-A31F-4A2D-8184-36C7B95012DA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8565-44A7-4805-B173-4E1068D27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923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8206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0105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8575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3674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1086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095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4583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9713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9007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0170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92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9259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310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451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2435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2969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205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2" y="635635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165601" y="635635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974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1" y="635635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2" y="635635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3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12801" y="1600206"/>
            <a:ext cx="721148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8227484" y="1600206"/>
            <a:ext cx="721148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165601" y="635635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737602" y="635635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3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165601" y="635635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737602" y="635635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2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165601" y="635635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737602" y="635635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6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609604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4766733" y="273056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609604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165601" y="635635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737602" y="635635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52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2389718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2389718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165601" y="635635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37602" y="635635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8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4"/>
            <a:ext cx="4525963" cy="1097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165601" y="635635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737602" y="635635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3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10685462" y="1372665"/>
            <a:ext cx="5851525" cy="365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3270782" y="-2183336"/>
            <a:ext cx="5851525" cy="10767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165601" y="635635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737602" y="635635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4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1" y="635635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2" y="635635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Google Shape;15;p1"/>
          <p:cNvSpPr/>
          <p:nvPr/>
        </p:nvSpPr>
        <p:spPr>
          <a:xfrm>
            <a:off x="9602113" y="6581002"/>
            <a:ext cx="241250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AILABS Property, All rights reserved </a:t>
            </a:r>
            <a:endParaRPr sz="12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8479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E:\Ai Labs\Purchased images\iStock-95765463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4235" y="0"/>
            <a:ext cx="1076617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 descr="E:\Ai Labs\Ai lab logo\Fianl 15.12.17\AILabs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3200400"/>
            <a:ext cx="4267200" cy="119084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838200" y="4419601"/>
            <a:ext cx="35372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1400" ker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ARTIFICIAL INTELLIGENCE WITHOUT BORDERS</a:t>
            </a:r>
            <a:endParaRPr sz="1400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609600" y="389827"/>
            <a:ext cx="88552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4400" b="1" dirty="0"/>
              <a:t>A Deeper Look at the Problem</a:t>
            </a:r>
            <a:endParaRPr kumimoji="0" sz="4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589" y="6400800"/>
            <a:ext cx="12188825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9601201" y="6477001"/>
            <a:ext cx="23766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AILABS Property, All rights reserved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 descr="E:\Ai Labs\Ai lab logo\Fianl 15.12.17\AILabs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600" y="685800"/>
            <a:ext cx="1752600" cy="48909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 flipH="1">
            <a:off x="609600" y="1219200"/>
            <a:ext cx="10241280" cy="45720"/>
          </a:xfrm>
          <a:prstGeom prst="rect">
            <a:avLst/>
          </a:prstGeom>
          <a:gradFill>
            <a:gsLst>
              <a:gs pos="0">
                <a:srgbClr val="17365D"/>
              </a:gs>
              <a:gs pos="25000">
                <a:srgbClr val="A5A5A5"/>
              </a:gs>
              <a:gs pos="75000">
                <a:schemeClr val="lt1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BF6D09-28DB-4322-8D75-EEFDE298D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704734"/>
            <a:ext cx="9787537" cy="412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609600" y="389827"/>
            <a:ext cx="9368589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4400" b="1" dirty="0"/>
              <a:t>A Solution – Deep Belief Networks </a:t>
            </a:r>
            <a:endParaRPr kumimoji="0" sz="4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589" y="6400800"/>
            <a:ext cx="12188825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9601201" y="6477001"/>
            <a:ext cx="23766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AILABS Property, All rights reserved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 descr="E:\Ai Labs\Ai lab logo\Fianl 15.12.17\AILabs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600" y="685800"/>
            <a:ext cx="1752600" cy="48909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 flipH="1">
            <a:off x="609600" y="1219200"/>
            <a:ext cx="10241280" cy="45720"/>
          </a:xfrm>
          <a:prstGeom prst="rect">
            <a:avLst/>
          </a:prstGeom>
          <a:gradFill>
            <a:gsLst>
              <a:gs pos="0">
                <a:srgbClr val="17365D"/>
              </a:gs>
              <a:gs pos="25000">
                <a:srgbClr val="A5A5A5"/>
              </a:gs>
              <a:gs pos="75000">
                <a:schemeClr val="lt1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9E56D6-DECA-43A0-986D-799509D3E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58" y="1455201"/>
            <a:ext cx="9368589" cy="457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62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609600" y="389827"/>
            <a:ext cx="978568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4400" b="1" dirty="0"/>
              <a:t>A Solution – Deep Belief Networks</a:t>
            </a:r>
            <a:endParaRPr kumimoji="0" sz="4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589" y="6400800"/>
            <a:ext cx="12188825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9601201" y="6477001"/>
            <a:ext cx="23766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AILABS Property, All rights reserved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 descr="E:\Ai Labs\Ai lab logo\Fianl 15.12.17\AILabs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600" y="685800"/>
            <a:ext cx="1752600" cy="48909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 flipH="1">
            <a:off x="609600" y="1219200"/>
            <a:ext cx="10241280" cy="45720"/>
          </a:xfrm>
          <a:prstGeom prst="rect">
            <a:avLst/>
          </a:prstGeom>
          <a:gradFill>
            <a:gsLst>
              <a:gs pos="0">
                <a:srgbClr val="17365D"/>
              </a:gs>
              <a:gs pos="25000">
                <a:srgbClr val="A5A5A5"/>
              </a:gs>
              <a:gs pos="75000">
                <a:schemeClr val="lt1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921652-EB07-4780-876B-2659F4801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557076"/>
            <a:ext cx="10192406" cy="403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38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609600" y="389827"/>
            <a:ext cx="970547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4000" b="1" dirty="0"/>
              <a:t>Quick Check: MLP vs DBN on MNIST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589" y="6400800"/>
            <a:ext cx="12188825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9601201" y="6477001"/>
            <a:ext cx="23766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AILABS Property, All rights reserved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 descr="E:\Ai Labs\Ai lab logo\Fianl 15.12.17\AILabs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600" y="685800"/>
            <a:ext cx="1752600" cy="48909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 flipH="1">
            <a:off x="609600" y="1219200"/>
            <a:ext cx="10241280" cy="45720"/>
          </a:xfrm>
          <a:prstGeom prst="rect">
            <a:avLst/>
          </a:prstGeom>
          <a:gradFill>
            <a:gsLst>
              <a:gs pos="0">
                <a:srgbClr val="17365D"/>
              </a:gs>
              <a:gs pos="25000">
                <a:srgbClr val="A5A5A5"/>
              </a:gs>
              <a:gs pos="75000">
                <a:schemeClr val="lt1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B6C389-6608-4B32-9A56-8060BFAAE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470871"/>
            <a:ext cx="10896600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0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609600" y="389827"/>
            <a:ext cx="960922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IN" sz="4000" b="1" dirty="0"/>
              <a:t>Intermediate Representations in Brain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589" y="6400800"/>
            <a:ext cx="12188825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9601201" y="6477001"/>
            <a:ext cx="23766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AILABS Property, All rights reserved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 descr="E:\Ai Labs\Ai lab logo\Fianl 15.12.17\AILabs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600" y="685800"/>
            <a:ext cx="1752600" cy="48909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 flipH="1">
            <a:off x="609600" y="1219200"/>
            <a:ext cx="10241280" cy="45720"/>
          </a:xfrm>
          <a:prstGeom prst="rect">
            <a:avLst/>
          </a:prstGeom>
          <a:gradFill>
            <a:gsLst>
              <a:gs pos="0">
                <a:srgbClr val="17365D"/>
              </a:gs>
              <a:gs pos="25000">
                <a:srgbClr val="A5A5A5"/>
              </a:gs>
              <a:gs pos="75000">
                <a:schemeClr val="lt1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B9987F-0E63-45DB-9616-60DB11B23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82" y="1470871"/>
            <a:ext cx="10650436" cy="416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53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609599" y="389827"/>
            <a:ext cx="997818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4000" b="1" dirty="0"/>
              <a:t>Local vs. Distributed in Input Space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589" y="6400800"/>
            <a:ext cx="12188825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9601201" y="6477001"/>
            <a:ext cx="23766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AILABS Property, All rights reserved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 descr="E:\Ai Labs\Ai lab logo\Fianl 15.12.17\AILabs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600" y="685800"/>
            <a:ext cx="1752600" cy="48909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 flipH="1">
            <a:off x="609600" y="1219200"/>
            <a:ext cx="10241280" cy="45720"/>
          </a:xfrm>
          <a:prstGeom prst="rect">
            <a:avLst/>
          </a:prstGeom>
          <a:gradFill>
            <a:gsLst>
              <a:gs pos="0">
                <a:srgbClr val="17365D"/>
              </a:gs>
              <a:gs pos="25000">
                <a:srgbClr val="A5A5A5"/>
              </a:gs>
              <a:gs pos="75000">
                <a:schemeClr val="lt1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D60FA7-F9CB-45D5-9F4E-D92AA7A0D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" y="1665973"/>
            <a:ext cx="10411327" cy="415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51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609600" y="301099"/>
            <a:ext cx="775432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IN" sz="4400" b="1" dirty="0"/>
              <a:t>Multi-task Learning </a:t>
            </a:r>
            <a:endParaRPr kumimoji="0" sz="4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589" y="6400800"/>
            <a:ext cx="12188825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9601201" y="6477001"/>
            <a:ext cx="23766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AILABS Property, All rights reserved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 descr="E:\Ai Labs\Ai lab logo\Fianl 15.12.17\AILabs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600" y="685800"/>
            <a:ext cx="1752600" cy="48909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 flipH="1">
            <a:off x="609600" y="1219200"/>
            <a:ext cx="10241280" cy="45720"/>
          </a:xfrm>
          <a:prstGeom prst="rect">
            <a:avLst/>
          </a:prstGeom>
          <a:gradFill>
            <a:gsLst>
              <a:gs pos="0">
                <a:srgbClr val="17365D"/>
              </a:gs>
              <a:gs pos="25000">
                <a:srgbClr val="A5A5A5"/>
              </a:gs>
              <a:gs pos="75000">
                <a:schemeClr val="lt1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C1C488-8679-4512-BD28-FB21642DA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691290"/>
            <a:ext cx="7443537" cy="419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28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609600" y="389827"/>
            <a:ext cx="775432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IN" sz="4400" b="1" dirty="0"/>
              <a:t>Desiderata for Learning AI</a:t>
            </a:r>
            <a:endParaRPr kumimoji="0" sz="4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589" y="6400800"/>
            <a:ext cx="12188825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9601201" y="6477001"/>
            <a:ext cx="23766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AILABS Property, All rights reserved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 descr="E:\Ai Labs\Ai lab logo\Fianl 15.12.17\AILabs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600" y="685800"/>
            <a:ext cx="1752600" cy="48909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 flipH="1">
            <a:off x="609600" y="1219200"/>
            <a:ext cx="10241280" cy="45720"/>
          </a:xfrm>
          <a:prstGeom prst="rect">
            <a:avLst/>
          </a:prstGeom>
          <a:gradFill>
            <a:gsLst>
              <a:gs pos="0">
                <a:srgbClr val="17365D"/>
              </a:gs>
              <a:gs pos="25000">
                <a:srgbClr val="A5A5A5"/>
              </a:gs>
              <a:gs pos="75000">
                <a:schemeClr val="lt1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044E82-F4E5-41F1-B5C0-08010D272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507958"/>
            <a:ext cx="10241280" cy="400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28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609600" y="389827"/>
            <a:ext cx="775432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IN" sz="4400" b="1" dirty="0"/>
              <a:t>References</a:t>
            </a:r>
            <a:endParaRPr kumimoji="0" sz="4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589" y="6400800"/>
            <a:ext cx="12188825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9601201" y="6477001"/>
            <a:ext cx="23766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AILABS Property, All rights reserved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 descr="E:\Ai Labs\Ai lab logo\Fianl 15.12.17\AILabs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600" y="685800"/>
            <a:ext cx="1752600" cy="48909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 flipH="1">
            <a:off x="609600" y="1219200"/>
            <a:ext cx="10241280" cy="45720"/>
          </a:xfrm>
          <a:prstGeom prst="rect">
            <a:avLst/>
          </a:prstGeom>
          <a:gradFill>
            <a:gsLst>
              <a:gs pos="0">
                <a:srgbClr val="17365D"/>
              </a:gs>
              <a:gs pos="25000">
                <a:srgbClr val="A5A5A5"/>
              </a:gs>
              <a:gs pos="75000">
                <a:schemeClr val="lt1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70C7E4-6256-40F9-AEA8-97CCEA359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578980"/>
            <a:ext cx="10345594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02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 descr="E:\Ai Labs\Presentetion\29.8.2020\AI-PowerPoint-Background.png\AI PowerPoint Backgroun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4800600" y="2895600"/>
            <a:ext cx="43434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5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50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0" descr="E:\Ai Labs\Ai lab logo\Fianl 15.12.17\AILabs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0" y="3886200"/>
            <a:ext cx="1752600" cy="48909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/>
          <p:nvPr/>
        </p:nvSpPr>
        <p:spPr>
          <a:xfrm flipH="1">
            <a:off x="4953000" y="3657600"/>
            <a:ext cx="10241280" cy="45720"/>
          </a:xfrm>
          <a:prstGeom prst="rect">
            <a:avLst/>
          </a:prstGeom>
          <a:gradFill>
            <a:gsLst>
              <a:gs pos="0">
                <a:srgbClr val="17365D"/>
              </a:gs>
              <a:gs pos="25000">
                <a:srgbClr val="A5A5A5"/>
              </a:gs>
              <a:gs pos="75000">
                <a:srgbClr val="BFBFBF">
                  <a:alpha val="0"/>
                </a:srgbClr>
              </a:gs>
              <a:gs pos="100000">
                <a:srgbClr val="BFBFBF">
                  <a:alpha val="0"/>
                </a:srgbClr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609600" y="389827"/>
            <a:ext cx="8758989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defRPr/>
            </a:pPr>
            <a:r>
              <a:rPr lang="en-IN" sz="4400" b="1" dirty="0"/>
              <a:t>Introduction to Deep Learning</a:t>
            </a:r>
            <a:endParaRPr sz="4400" b="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589" y="6400800"/>
            <a:ext cx="12188825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9601201" y="6477001"/>
            <a:ext cx="23766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defRPr/>
            </a:pPr>
            <a:r>
              <a:rPr lang="en-US" sz="1200" ker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AILABS Property, All rights reserved</a:t>
            </a:r>
            <a:endParaRPr sz="1200" ker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 descr="E:\Ai Labs\Ai lab logo\Fianl 15.12.17\AILabs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600" y="685800"/>
            <a:ext cx="1752600" cy="48909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 flipH="1">
            <a:off x="609600" y="1219200"/>
            <a:ext cx="10241280" cy="45720"/>
          </a:xfrm>
          <a:prstGeom prst="rect">
            <a:avLst/>
          </a:prstGeom>
          <a:gradFill>
            <a:gsLst>
              <a:gs pos="0">
                <a:srgbClr val="17365D"/>
              </a:gs>
              <a:gs pos="25000">
                <a:srgbClr val="A5A5A5"/>
              </a:gs>
              <a:gs pos="75000">
                <a:schemeClr val="lt1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defRPr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6E7AE-DF02-40F1-8E2E-AD5B0FFC4750}"/>
              </a:ext>
            </a:extLst>
          </p:cNvPr>
          <p:cNvSpPr txBox="1"/>
          <p:nvPr/>
        </p:nvSpPr>
        <p:spPr>
          <a:xfrm>
            <a:off x="1026695" y="1620253"/>
            <a:ext cx="92883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Deep learning is </a:t>
            </a:r>
            <a:r>
              <a:rPr lang="en-US" sz="2400" b="1" dirty="0"/>
              <a:t>a type of machine learning and artificial intelligence</a:t>
            </a:r>
            <a:r>
              <a:rPr lang="en-US" sz="2400" dirty="0"/>
              <a:t> (AI) that imitates the way humans gain certain types of knowledge. Deep learning is an important element of data science, which includes statistics and predictive modeling.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DEB5A8-2C01-4E2C-BDF3-774B6F750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358" y="3429000"/>
            <a:ext cx="6946231" cy="273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609600" y="389827"/>
            <a:ext cx="1024128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IN" sz="3600" b="1" dirty="0"/>
              <a:t>A Motivational Task: Percept's Concepts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589" y="6400800"/>
            <a:ext cx="12188825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9601201" y="6477001"/>
            <a:ext cx="23766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AILABS Property, All rights reserved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 descr="E:\Ai Labs\Ai lab logo\Fianl 15.12.17\AILabs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600" y="685800"/>
            <a:ext cx="1752600" cy="48909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 flipH="1">
            <a:off x="609600" y="1219200"/>
            <a:ext cx="10241280" cy="45720"/>
          </a:xfrm>
          <a:prstGeom prst="rect">
            <a:avLst/>
          </a:prstGeom>
          <a:gradFill>
            <a:gsLst>
              <a:gs pos="0">
                <a:srgbClr val="17365D"/>
              </a:gs>
              <a:gs pos="25000">
                <a:srgbClr val="A5A5A5"/>
              </a:gs>
              <a:gs pos="75000">
                <a:schemeClr val="lt1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23B6C4-7516-4680-A3A2-4AD2567C6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98" y="1393646"/>
            <a:ext cx="10621102" cy="464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8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609600" y="389827"/>
            <a:ext cx="933650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2800" b="1" dirty="0"/>
              <a:t>Deep Visual-Semantic Alignments for Generating Image Descriptions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589" y="6400800"/>
            <a:ext cx="12188825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9601201" y="6477001"/>
            <a:ext cx="23766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AILABS Property, All rights reserved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 descr="E:\Ai Labs\Ai lab logo\Fianl 15.12.17\AILabs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600" y="685800"/>
            <a:ext cx="1752600" cy="48909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 flipH="1">
            <a:off x="609600" y="1219200"/>
            <a:ext cx="10241280" cy="45720"/>
          </a:xfrm>
          <a:prstGeom prst="rect">
            <a:avLst/>
          </a:prstGeom>
          <a:gradFill>
            <a:gsLst>
              <a:gs pos="0">
                <a:srgbClr val="17365D"/>
              </a:gs>
              <a:gs pos="25000">
                <a:srgbClr val="A5A5A5"/>
              </a:gs>
              <a:gs pos="75000">
                <a:schemeClr val="lt1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FBD973-95D6-479D-B466-463C0C5C3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485628"/>
            <a:ext cx="10896600" cy="436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3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609600" y="389827"/>
            <a:ext cx="965734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3600" b="1" dirty="0"/>
              <a:t>Challenge in Modelling Complex Behavior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589" y="6400800"/>
            <a:ext cx="12188825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9601201" y="6477001"/>
            <a:ext cx="23766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AILABS Property, All rights reserved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 descr="E:\Ai Labs\Ai lab logo\Fianl 15.12.17\AILabs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600" y="685800"/>
            <a:ext cx="1752600" cy="48909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 flipH="1">
            <a:off x="609600" y="1219200"/>
            <a:ext cx="10241280" cy="45720"/>
          </a:xfrm>
          <a:prstGeom prst="rect">
            <a:avLst/>
          </a:prstGeom>
          <a:gradFill>
            <a:gsLst>
              <a:gs pos="0">
                <a:srgbClr val="17365D"/>
              </a:gs>
              <a:gs pos="25000">
                <a:srgbClr val="A5A5A5"/>
              </a:gs>
              <a:gs pos="75000">
                <a:schemeClr val="lt1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0D901B-61C8-4B2B-BCD9-1161AB038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390365"/>
            <a:ext cx="9830406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8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609600" y="389827"/>
            <a:ext cx="980172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4000" b="1" dirty="0"/>
              <a:t>How do We Train Deep Architectures?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589" y="6400800"/>
            <a:ext cx="12188825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9601201" y="6477001"/>
            <a:ext cx="23766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AILABS Property, All rights reserved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 descr="E:\Ai Labs\Ai lab logo\Fianl 15.12.17\AILabs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600" y="685800"/>
            <a:ext cx="1752600" cy="48909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 flipH="1">
            <a:off x="609600" y="1219200"/>
            <a:ext cx="10241280" cy="45720"/>
          </a:xfrm>
          <a:prstGeom prst="rect">
            <a:avLst/>
          </a:prstGeom>
          <a:gradFill>
            <a:gsLst>
              <a:gs pos="0">
                <a:srgbClr val="17365D"/>
              </a:gs>
              <a:gs pos="25000">
                <a:srgbClr val="A5A5A5"/>
              </a:gs>
              <a:gs pos="75000">
                <a:schemeClr val="lt1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A80E83-400A-4278-95CC-650BF588A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590418"/>
            <a:ext cx="10711591" cy="404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5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609600" y="389827"/>
            <a:ext cx="94488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IN" sz="3200" b="1" dirty="0"/>
              <a:t>Multilayer Perceptron with Back-propagation 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589" y="6400800"/>
            <a:ext cx="12188825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9601201" y="6477001"/>
            <a:ext cx="23766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AILABS Property, All rights reserved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 descr="E:\Ai Labs\Ai lab logo\Fianl 15.12.17\AILabs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600" y="685800"/>
            <a:ext cx="1752600" cy="48909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 flipH="1">
            <a:off x="609600" y="1219200"/>
            <a:ext cx="10241280" cy="45720"/>
          </a:xfrm>
          <a:prstGeom prst="rect">
            <a:avLst/>
          </a:prstGeom>
          <a:gradFill>
            <a:gsLst>
              <a:gs pos="0">
                <a:srgbClr val="17365D"/>
              </a:gs>
              <a:gs pos="25000">
                <a:srgbClr val="A5A5A5"/>
              </a:gs>
              <a:gs pos="75000">
                <a:schemeClr val="lt1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28F574-0A43-4CDF-93B9-87AB354D9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600998"/>
            <a:ext cx="10507579" cy="424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67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609600" y="389827"/>
            <a:ext cx="9384632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2800" b="1" dirty="0"/>
              <a:t>Drawbacks of Back-propagation based Deep Neural Networks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589" y="6400800"/>
            <a:ext cx="12188825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9601201" y="6477001"/>
            <a:ext cx="23766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AILABS Property, All rights reserved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 descr="E:\Ai Labs\Ai lab logo\Fianl 15.12.17\AILabs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600" y="685800"/>
            <a:ext cx="1752600" cy="48909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 flipH="1">
            <a:off x="609600" y="1219200"/>
            <a:ext cx="10241280" cy="45720"/>
          </a:xfrm>
          <a:prstGeom prst="rect">
            <a:avLst/>
          </a:prstGeom>
          <a:gradFill>
            <a:gsLst>
              <a:gs pos="0">
                <a:srgbClr val="17365D"/>
              </a:gs>
              <a:gs pos="25000">
                <a:srgbClr val="A5A5A5"/>
              </a:gs>
              <a:gs pos="75000">
                <a:schemeClr val="lt1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F181FB-1495-4325-88B5-A829ACF1A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96" y="1639867"/>
            <a:ext cx="10241280" cy="395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3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609600" y="389827"/>
            <a:ext cx="869482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IN" sz="4400" b="1" dirty="0"/>
              <a:t>Hand-written digit recognition </a:t>
            </a:r>
            <a:endParaRPr kumimoji="0" sz="4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589" y="6400800"/>
            <a:ext cx="12188825" cy="457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9601201" y="6477001"/>
            <a:ext cx="23766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AILABS Property, All rights reserved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 descr="E:\Ai Labs\Ai lab logo\Fianl 15.12.17\AILabs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600" y="685800"/>
            <a:ext cx="1752600" cy="48909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 flipH="1">
            <a:off x="609600" y="1219200"/>
            <a:ext cx="10241280" cy="45720"/>
          </a:xfrm>
          <a:prstGeom prst="rect">
            <a:avLst/>
          </a:prstGeom>
          <a:gradFill>
            <a:gsLst>
              <a:gs pos="0">
                <a:srgbClr val="17365D"/>
              </a:gs>
              <a:gs pos="25000">
                <a:srgbClr val="A5A5A5"/>
              </a:gs>
              <a:gs pos="75000">
                <a:schemeClr val="lt1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4BED2-C796-4EA4-BD4A-AF8A74390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23" y="1371313"/>
            <a:ext cx="11307753" cy="475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248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254</Words>
  <Application>Microsoft Office PowerPoint</Application>
  <PresentationFormat>Widescreen</PresentationFormat>
  <Paragraphs>54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Dipesh Kumar Barai</dc:creator>
  <cp:lastModifiedBy>Dipesh Kumar Barai</cp:lastModifiedBy>
  <cp:revision>1</cp:revision>
  <dcterms:created xsi:type="dcterms:W3CDTF">2021-08-12T11:50:24Z</dcterms:created>
  <dcterms:modified xsi:type="dcterms:W3CDTF">2021-08-12T12:21:34Z</dcterms:modified>
</cp:coreProperties>
</file>