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6" r:id="rId4"/>
  </p:sldMasterIdLst>
  <p:notesMasterIdLst>
    <p:notesMasterId r:id="rId21"/>
  </p:notesMasterIdLst>
  <p:handoutMasterIdLst>
    <p:handoutMasterId r:id="rId22"/>
  </p:handoutMasterIdLst>
  <p:sldIdLst>
    <p:sldId id="256" r:id="rId5"/>
    <p:sldId id="260" r:id="rId6"/>
    <p:sldId id="273" r:id="rId7"/>
    <p:sldId id="274" r:id="rId8"/>
    <p:sldId id="275" r:id="rId9"/>
    <p:sldId id="276" r:id="rId10"/>
    <p:sldId id="278" r:id="rId11"/>
    <p:sldId id="277" r:id="rId12"/>
    <p:sldId id="283" r:id="rId13"/>
    <p:sldId id="284" r:id="rId14"/>
    <p:sldId id="285" r:id="rId15"/>
    <p:sldId id="286" r:id="rId16"/>
    <p:sldId id="280" r:id="rId17"/>
    <p:sldId id="281" r:id="rId18"/>
    <p:sldId id="282" r:id="rId19"/>
    <p:sldId id="287" r:id="rId20"/>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1" autoAdjust="0"/>
    <p:restoredTop sz="94652"/>
  </p:normalViewPr>
  <p:slideViewPr>
    <p:cSldViewPr snapToGrid="0" showGuides="1">
      <p:cViewPr varScale="1">
        <p:scale>
          <a:sx n="54" d="100"/>
          <a:sy n="54" d="100"/>
        </p:scale>
        <p:origin x="292" y="56"/>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1D52D7-55DA-EE44-8263-22BD522C0A8E}" type="doc">
      <dgm:prSet loTypeId="urn:microsoft.com/office/officeart/2009/3/layout/StepUpProcess" loCatId="process" qsTypeId="urn:microsoft.com/office/officeart/2005/8/quickstyle/simple4" qsCatId="simple" csTypeId="urn:microsoft.com/office/officeart/2005/8/colors/accent1_2" csCatId="accent1"/>
      <dgm:spPr/>
      <dgm:t>
        <a:bodyPr/>
        <a:lstStyle/>
        <a:p>
          <a:endParaRPr lang="en-US"/>
        </a:p>
      </dgm:t>
    </dgm:pt>
    <dgm:pt modelId="{C43080C7-DBCD-9C4D-A286-B508C4800F88}">
      <dgm:prSet/>
      <dgm:spPr/>
      <dgm:t>
        <a:bodyPr/>
        <a:lstStyle/>
        <a:p>
          <a:pPr rtl="0"/>
          <a:r>
            <a:rPr lang="en-US" dirty="0" smtClean="0"/>
            <a:t>What is an Operating System? </a:t>
          </a:r>
          <a:endParaRPr lang="en-US" dirty="0"/>
        </a:p>
      </dgm:t>
    </dgm:pt>
    <dgm:pt modelId="{F3C00204-C18F-274C-9954-29D543D2A7C4}" type="parTrans" cxnId="{77945922-2A15-724F-8796-F13CFD303506}">
      <dgm:prSet/>
      <dgm:spPr/>
      <dgm:t>
        <a:bodyPr/>
        <a:lstStyle/>
        <a:p>
          <a:endParaRPr lang="en-US"/>
        </a:p>
      </dgm:t>
    </dgm:pt>
    <dgm:pt modelId="{E9111C85-822A-FE4F-95DF-806E858A0F3F}" type="sibTrans" cxnId="{77945922-2A15-724F-8796-F13CFD303506}">
      <dgm:prSet/>
      <dgm:spPr/>
      <dgm:t>
        <a:bodyPr/>
        <a:lstStyle/>
        <a:p>
          <a:endParaRPr lang="en-US"/>
        </a:p>
      </dgm:t>
    </dgm:pt>
    <dgm:pt modelId="{9ED762DB-7BFB-4B4D-974E-D10560AE0522}">
      <dgm:prSet/>
      <dgm:spPr/>
      <dgm:t>
        <a:bodyPr/>
        <a:lstStyle/>
        <a:p>
          <a:pPr rtl="0"/>
          <a:r>
            <a:rPr lang="en-US" smtClean="0"/>
            <a:t>Windows 10 </a:t>
          </a:r>
          <a:endParaRPr lang="en-US"/>
        </a:p>
      </dgm:t>
    </dgm:pt>
    <dgm:pt modelId="{9535E249-E53A-734E-9EB8-AAA1C86D0E2B}" type="parTrans" cxnId="{3B8E5DB1-7461-B944-988B-E4C23C7A8354}">
      <dgm:prSet/>
      <dgm:spPr/>
      <dgm:t>
        <a:bodyPr/>
        <a:lstStyle/>
        <a:p>
          <a:endParaRPr lang="en-US"/>
        </a:p>
      </dgm:t>
    </dgm:pt>
    <dgm:pt modelId="{7FDBF917-F4C4-5242-A8A0-AD4B775843B0}" type="sibTrans" cxnId="{3B8E5DB1-7461-B944-988B-E4C23C7A8354}">
      <dgm:prSet/>
      <dgm:spPr/>
      <dgm:t>
        <a:bodyPr/>
        <a:lstStyle/>
        <a:p>
          <a:endParaRPr lang="en-US"/>
        </a:p>
      </dgm:t>
    </dgm:pt>
    <dgm:pt modelId="{F856B025-ADFF-2341-89C2-6DCC84D78080}">
      <dgm:prSet/>
      <dgm:spPr/>
      <dgm:t>
        <a:bodyPr/>
        <a:lstStyle/>
        <a:p>
          <a:pPr rtl="0"/>
          <a:r>
            <a:rPr lang="en-US" smtClean="0"/>
            <a:t>New Features</a:t>
          </a:r>
          <a:endParaRPr lang="en-US"/>
        </a:p>
      </dgm:t>
    </dgm:pt>
    <dgm:pt modelId="{264D6AAD-28F0-E243-8802-D3D188813593}" type="parTrans" cxnId="{913FD64E-3B7B-7042-A3C9-4381833565CC}">
      <dgm:prSet/>
      <dgm:spPr/>
      <dgm:t>
        <a:bodyPr/>
        <a:lstStyle/>
        <a:p>
          <a:endParaRPr lang="en-US"/>
        </a:p>
      </dgm:t>
    </dgm:pt>
    <dgm:pt modelId="{36B161E8-D983-5D45-8504-5F1D0B1022A1}" type="sibTrans" cxnId="{913FD64E-3B7B-7042-A3C9-4381833565CC}">
      <dgm:prSet/>
      <dgm:spPr/>
      <dgm:t>
        <a:bodyPr/>
        <a:lstStyle/>
        <a:p>
          <a:endParaRPr lang="en-US"/>
        </a:p>
      </dgm:t>
    </dgm:pt>
    <dgm:pt modelId="{E0EE3010-46D9-654B-92FA-3A5554CB4EA0}">
      <dgm:prSet/>
      <dgm:spPr/>
      <dgm:t>
        <a:bodyPr/>
        <a:lstStyle/>
        <a:p>
          <a:pPr rtl="0"/>
          <a:r>
            <a:rPr lang="en-US" smtClean="0"/>
            <a:t>System Requirements </a:t>
          </a:r>
          <a:endParaRPr lang="en-US"/>
        </a:p>
      </dgm:t>
    </dgm:pt>
    <dgm:pt modelId="{F84F5B88-EFCF-0F46-9868-46D44241A711}" type="parTrans" cxnId="{E76D37AA-D97C-EA43-8F65-A3C433F55DA6}">
      <dgm:prSet/>
      <dgm:spPr/>
      <dgm:t>
        <a:bodyPr/>
        <a:lstStyle/>
        <a:p>
          <a:endParaRPr lang="en-US"/>
        </a:p>
      </dgm:t>
    </dgm:pt>
    <dgm:pt modelId="{62647F04-1297-9A45-9540-C584A2C4555D}" type="sibTrans" cxnId="{E76D37AA-D97C-EA43-8F65-A3C433F55DA6}">
      <dgm:prSet/>
      <dgm:spPr/>
      <dgm:t>
        <a:bodyPr/>
        <a:lstStyle/>
        <a:p>
          <a:endParaRPr lang="en-US"/>
        </a:p>
      </dgm:t>
    </dgm:pt>
    <dgm:pt modelId="{78BF8094-F8FC-3348-87DA-8B49210BEC10}">
      <dgm:prSet/>
      <dgm:spPr/>
      <dgm:t>
        <a:bodyPr/>
        <a:lstStyle/>
        <a:p>
          <a:pPr rtl="0"/>
          <a:r>
            <a:rPr lang="en-US" dirty="0" smtClean="0"/>
            <a:t>References</a:t>
          </a:r>
          <a:endParaRPr lang="en-US" dirty="0"/>
        </a:p>
      </dgm:t>
    </dgm:pt>
    <dgm:pt modelId="{7C373951-5B1B-B64F-84F3-63ABEDEC2915}" type="parTrans" cxnId="{F4352E8C-B6B6-E24C-9FD8-F679BD2FCB23}">
      <dgm:prSet/>
      <dgm:spPr/>
      <dgm:t>
        <a:bodyPr/>
        <a:lstStyle/>
        <a:p>
          <a:endParaRPr lang="en-US"/>
        </a:p>
      </dgm:t>
    </dgm:pt>
    <dgm:pt modelId="{4ED70FAB-8303-0843-9C20-24E7E3F2FC5B}" type="sibTrans" cxnId="{F4352E8C-B6B6-E24C-9FD8-F679BD2FCB23}">
      <dgm:prSet/>
      <dgm:spPr/>
      <dgm:t>
        <a:bodyPr/>
        <a:lstStyle/>
        <a:p>
          <a:endParaRPr lang="en-US"/>
        </a:p>
      </dgm:t>
    </dgm:pt>
    <dgm:pt modelId="{C7138395-E3F7-6C4E-88BF-D4F3F92E0E17}" type="pres">
      <dgm:prSet presAssocID="{331D52D7-55DA-EE44-8263-22BD522C0A8E}" presName="rootnode" presStyleCnt="0">
        <dgm:presLayoutVars>
          <dgm:chMax/>
          <dgm:chPref/>
          <dgm:dir/>
          <dgm:animLvl val="lvl"/>
        </dgm:presLayoutVars>
      </dgm:prSet>
      <dgm:spPr/>
      <dgm:t>
        <a:bodyPr/>
        <a:lstStyle/>
        <a:p>
          <a:endParaRPr lang="en-US"/>
        </a:p>
      </dgm:t>
    </dgm:pt>
    <dgm:pt modelId="{AA7C2A08-6676-E145-AA93-F96E058CFA82}" type="pres">
      <dgm:prSet presAssocID="{C43080C7-DBCD-9C4D-A286-B508C4800F88}" presName="composite" presStyleCnt="0"/>
      <dgm:spPr/>
    </dgm:pt>
    <dgm:pt modelId="{DBAC47B9-0E39-EA4C-917D-617DCEFB6F7C}" type="pres">
      <dgm:prSet presAssocID="{C43080C7-DBCD-9C4D-A286-B508C4800F88}" presName="LShape" presStyleLbl="alignNode1" presStyleIdx="0" presStyleCnt="5"/>
      <dgm:spPr/>
    </dgm:pt>
    <dgm:pt modelId="{694428D8-151B-994C-ADF4-2DB516C70207}" type="pres">
      <dgm:prSet presAssocID="{C43080C7-DBCD-9C4D-A286-B508C4800F88}" presName="ParentText" presStyleLbl="revTx" presStyleIdx="0" presStyleCnt="3">
        <dgm:presLayoutVars>
          <dgm:chMax val="0"/>
          <dgm:chPref val="0"/>
          <dgm:bulletEnabled val="1"/>
        </dgm:presLayoutVars>
      </dgm:prSet>
      <dgm:spPr/>
      <dgm:t>
        <a:bodyPr/>
        <a:lstStyle/>
        <a:p>
          <a:endParaRPr lang="en-US"/>
        </a:p>
      </dgm:t>
    </dgm:pt>
    <dgm:pt modelId="{D1BA694A-2CD1-F24B-AE83-1DCD56C6550A}" type="pres">
      <dgm:prSet presAssocID="{C43080C7-DBCD-9C4D-A286-B508C4800F88}" presName="Triangle" presStyleLbl="alignNode1" presStyleIdx="1" presStyleCnt="5"/>
      <dgm:spPr/>
    </dgm:pt>
    <dgm:pt modelId="{C97B7D88-1703-C741-B7AB-14DB60B6B909}" type="pres">
      <dgm:prSet presAssocID="{E9111C85-822A-FE4F-95DF-806E858A0F3F}" presName="sibTrans" presStyleCnt="0"/>
      <dgm:spPr/>
    </dgm:pt>
    <dgm:pt modelId="{A0B98E15-51EE-B34B-8D52-8819083E1BCC}" type="pres">
      <dgm:prSet presAssocID="{E9111C85-822A-FE4F-95DF-806E858A0F3F}" presName="space" presStyleCnt="0"/>
      <dgm:spPr/>
    </dgm:pt>
    <dgm:pt modelId="{EFE315A3-90C9-C548-BFA0-51A593859C7A}" type="pres">
      <dgm:prSet presAssocID="{9ED762DB-7BFB-4B4D-974E-D10560AE0522}" presName="composite" presStyleCnt="0"/>
      <dgm:spPr/>
    </dgm:pt>
    <dgm:pt modelId="{6FC78A61-AF76-DB43-89A9-63A9F9DA880C}" type="pres">
      <dgm:prSet presAssocID="{9ED762DB-7BFB-4B4D-974E-D10560AE0522}" presName="LShape" presStyleLbl="alignNode1" presStyleIdx="2" presStyleCnt="5"/>
      <dgm:spPr/>
    </dgm:pt>
    <dgm:pt modelId="{A3C6AF7E-E076-854C-A860-25B591D6377D}" type="pres">
      <dgm:prSet presAssocID="{9ED762DB-7BFB-4B4D-974E-D10560AE0522}" presName="ParentText" presStyleLbl="revTx" presStyleIdx="1" presStyleCnt="3">
        <dgm:presLayoutVars>
          <dgm:chMax val="0"/>
          <dgm:chPref val="0"/>
          <dgm:bulletEnabled val="1"/>
        </dgm:presLayoutVars>
      </dgm:prSet>
      <dgm:spPr/>
      <dgm:t>
        <a:bodyPr/>
        <a:lstStyle/>
        <a:p>
          <a:endParaRPr lang="en-US"/>
        </a:p>
      </dgm:t>
    </dgm:pt>
    <dgm:pt modelId="{104D0DBE-FD4C-4B4A-8A4A-65FBD82791A7}" type="pres">
      <dgm:prSet presAssocID="{9ED762DB-7BFB-4B4D-974E-D10560AE0522}" presName="Triangle" presStyleLbl="alignNode1" presStyleIdx="3" presStyleCnt="5"/>
      <dgm:spPr/>
    </dgm:pt>
    <dgm:pt modelId="{0BDAFDAF-FBEB-2342-957E-CDAAAA4667CF}" type="pres">
      <dgm:prSet presAssocID="{7FDBF917-F4C4-5242-A8A0-AD4B775843B0}" presName="sibTrans" presStyleCnt="0"/>
      <dgm:spPr/>
    </dgm:pt>
    <dgm:pt modelId="{93FFC6F7-ADDA-104F-96B6-ABE206FB4D9E}" type="pres">
      <dgm:prSet presAssocID="{7FDBF917-F4C4-5242-A8A0-AD4B775843B0}" presName="space" presStyleCnt="0"/>
      <dgm:spPr/>
    </dgm:pt>
    <dgm:pt modelId="{9E8F1A6E-4989-054C-BBAB-2457EF2DDB48}" type="pres">
      <dgm:prSet presAssocID="{78BF8094-F8FC-3348-87DA-8B49210BEC10}" presName="composite" presStyleCnt="0"/>
      <dgm:spPr/>
    </dgm:pt>
    <dgm:pt modelId="{BE69D66E-D090-F44B-AE77-4EA30986D307}" type="pres">
      <dgm:prSet presAssocID="{78BF8094-F8FC-3348-87DA-8B49210BEC10}" presName="LShape" presStyleLbl="alignNode1" presStyleIdx="4" presStyleCnt="5"/>
      <dgm:spPr/>
    </dgm:pt>
    <dgm:pt modelId="{6B8C7939-E35C-ED4C-9DFE-C8E294D1B09F}" type="pres">
      <dgm:prSet presAssocID="{78BF8094-F8FC-3348-87DA-8B49210BEC10}" presName="ParentText" presStyleLbl="revTx" presStyleIdx="2" presStyleCnt="3">
        <dgm:presLayoutVars>
          <dgm:chMax val="0"/>
          <dgm:chPref val="0"/>
          <dgm:bulletEnabled val="1"/>
        </dgm:presLayoutVars>
      </dgm:prSet>
      <dgm:spPr/>
      <dgm:t>
        <a:bodyPr/>
        <a:lstStyle/>
        <a:p>
          <a:endParaRPr lang="en-US"/>
        </a:p>
      </dgm:t>
    </dgm:pt>
  </dgm:ptLst>
  <dgm:cxnLst>
    <dgm:cxn modelId="{390237AB-917D-6646-93B1-C9E66847E27A}" type="presOf" srcId="{9ED762DB-7BFB-4B4D-974E-D10560AE0522}" destId="{A3C6AF7E-E076-854C-A860-25B591D6377D}" srcOrd="0" destOrd="0" presId="urn:microsoft.com/office/officeart/2009/3/layout/StepUpProcess"/>
    <dgm:cxn modelId="{3B8E5DB1-7461-B944-988B-E4C23C7A8354}" srcId="{331D52D7-55DA-EE44-8263-22BD522C0A8E}" destId="{9ED762DB-7BFB-4B4D-974E-D10560AE0522}" srcOrd="1" destOrd="0" parTransId="{9535E249-E53A-734E-9EB8-AAA1C86D0E2B}" sibTransId="{7FDBF917-F4C4-5242-A8A0-AD4B775843B0}"/>
    <dgm:cxn modelId="{77945922-2A15-724F-8796-F13CFD303506}" srcId="{331D52D7-55DA-EE44-8263-22BD522C0A8E}" destId="{C43080C7-DBCD-9C4D-A286-B508C4800F88}" srcOrd="0" destOrd="0" parTransId="{F3C00204-C18F-274C-9954-29D543D2A7C4}" sibTransId="{E9111C85-822A-FE4F-95DF-806E858A0F3F}"/>
    <dgm:cxn modelId="{E76D37AA-D97C-EA43-8F65-A3C433F55DA6}" srcId="{9ED762DB-7BFB-4B4D-974E-D10560AE0522}" destId="{E0EE3010-46D9-654B-92FA-3A5554CB4EA0}" srcOrd="1" destOrd="0" parTransId="{F84F5B88-EFCF-0F46-9868-46D44241A711}" sibTransId="{62647F04-1297-9A45-9540-C584A2C4555D}"/>
    <dgm:cxn modelId="{F4352E8C-B6B6-E24C-9FD8-F679BD2FCB23}" srcId="{331D52D7-55DA-EE44-8263-22BD522C0A8E}" destId="{78BF8094-F8FC-3348-87DA-8B49210BEC10}" srcOrd="2" destOrd="0" parTransId="{7C373951-5B1B-B64F-84F3-63ABEDEC2915}" sibTransId="{4ED70FAB-8303-0843-9C20-24E7E3F2FC5B}"/>
    <dgm:cxn modelId="{CFB78C9E-E47D-8341-AAF3-21F8DEFE4B60}" type="presOf" srcId="{C43080C7-DBCD-9C4D-A286-B508C4800F88}" destId="{694428D8-151B-994C-ADF4-2DB516C70207}" srcOrd="0" destOrd="0" presId="urn:microsoft.com/office/officeart/2009/3/layout/StepUpProcess"/>
    <dgm:cxn modelId="{4986269A-5C66-DA41-A981-B57319CE3899}" type="presOf" srcId="{78BF8094-F8FC-3348-87DA-8B49210BEC10}" destId="{6B8C7939-E35C-ED4C-9DFE-C8E294D1B09F}" srcOrd="0" destOrd="0" presId="urn:microsoft.com/office/officeart/2009/3/layout/StepUpProcess"/>
    <dgm:cxn modelId="{913FD64E-3B7B-7042-A3C9-4381833565CC}" srcId="{9ED762DB-7BFB-4B4D-974E-D10560AE0522}" destId="{F856B025-ADFF-2341-89C2-6DCC84D78080}" srcOrd="0" destOrd="0" parTransId="{264D6AAD-28F0-E243-8802-D3D188813593}" sibTransId="{36B161E8-D983-5D45-8504-5F1D0B1022A1}"/>
    <dgm:cxn modelId="{A44DC840-2DA4-4B49-BB36-1DC96D00488F}" type="presOf" srcId="{F856B025-ADFF-2341-89C2-6DCC84D78080}" destId="{A3C6AF7E-E076-854C-A860-25B591D6377D}" srcOrd="0" destOrd="1" presId="urn:microsoft.com/office/officeart/2009/3/layout/StepUpProcess"/>
    <dgm:cxn modelId="{12E86F23-CF2F-3D4F-8268-F6EE382211FB}" type="presOf" srcId="{E0EE3010-46D9-654B-92FA-3A5554CB4EA0}" destId="{A3C6AF7E-E076-854C-A860-25B591D6377D}" srcOrd="0" destOrd="2" presId="urn:microsoft.com/office/officeart/2009/3/layout/StepUpProcess"/>
    <dgm:cxn modelId="{D535C7A7-22FB-D44D-9251-A8F583775620}" type="presOf" srcId="{331D52D7-55DA-EE44-8263-22BD522C0A8E}" destId="{C7138395-E3F7-6C4E-88BF-D4F3F92E0E17}" srcOrd="0" destOrd="0" presId="urn:microsoft.com/office/officeart/2009/3/layout/StepUpProcess"/>
    <dgm:cxn modelId="{C96DBD7B-05B0-FD42-9207-7655CC4653A0}" type="presParOf" srcId="{C7138395-E3F7-6C4E-88BF-D4F3F92E0E17}" destId="{AA7C2A08-6676-E145-AA93-F96E058CFA82}" srcOrd="0" destOrd="0" presId="urn:microsoft.com/office/officeart/2009/3/layout/StepUpProcess"/>
    <dgm:cxn modelId="{DA0B439C-5E0A-B848-93CD-AF71D9704D43}" type="presParOf" srcId="{AA7C2A08-6676-E145-AA93-F96E058CFA82}" destId="{DBAC47B9-0E39-EA4C-917D-617DCEFB6F7C}" srcOrd="0" destOrd="0" presId="urn:microsoft.com/office/officeart/2009/3/layout/StepUpProcess"/>
    <dgm:cxn modelId="{D5FE5286-753E-0A4C-82DA-043DFE289D77}" type="presParOf" srcId="{AA7C2A08-6676-E145-AA93-F96E058CFA82}" destId="{694428D8-151B-994C-ADF4-2DB516C70207}" srcOrd="1" destOrd="0" presId="urn:microsoft.com/office/officeart/2009/3/layout/StepUpProcess"/>
    <dgm:cxn modelId="{2599D722-88A6-E641-94DD-F84747D3DE27}" type="presParOf" srcId="{AA7C2A08-6676-E145-AA93-F96E058CFA82}" destId="{D1BA694A-2CD1-F24B-AE83-1DCD56C6550A}" srcOrd="2" destOrd="0" presId="urn:microsoft.com/office/officeart/2009/3/layout/StepUpProcess"/>
    <dgm:cxn modelId="{FB072CF6-0A7D-D24F-9370-EA4AFD2D81E2}" type="presParOf" srcId="{C7138395-E3F7-6C4E-88BF-D4F3F92E0E17}" destId="{C97B7D88-1703-C741-B7AB-14DB60B6B909}" srcOrd="1" destOrd="0" presId="urn:microsoft.com/office/officeart/2009/3/layout/StepUpProcess"/>
    <dgm:cxn modelId="{5E27FB57-5BAD-E34C-9E6A-1EBA6A47AAAC}" type="presParOf" srcId="{C97B7D88-1703-C741-B7AB-14DB60B6B909}" destId="{A0B98E15-51EE-B34B-8D52-8819083E1BCC}" srcOrd="0" destOrd="0" presId="urn:microsoft.com/office/officeart/2009/3/layout/StepUpProcess"/>
    <dgm:cxn modelId="{18C62066-B7D0-E747-A165-C1F208908961}" type="presParOf" srcId="{C7138395-E3F7-6C4E-88BF-D4F3F92E0E17}" destId="{EFE315A3-90C9-C548-BFA0-51A593859C7A}" srcOrd="2" destOrd="0" presId="urn:microsoft.com/office/officeart/2009/3/layout/StepUpProcess"/>
    <dgm:cxn modelId="{32282C48-CAB1-F44A-9ACF-293BBFFFB6B4}" type="presParOf" srcId="{EFE315A3-90C9-C548-BFA0-51A593859C7A}" destId="{6FC78A61-AF76-DB43-89A9-63A9F9DA880C}" srcOrd="0" destOrd="0" presId="urn:microsoft.com/office/officeart/2009/3/layout/StepUpProcess"/>
    <dgm:cxn modelId="{6EF1758C-4F83-5348-BAD1-77E61F54076C}" type="presParOf" srcId="{EFE315A3-90C9-C548-BFA0-51A593859C7A}" destId="{A3C6AF7E-E076-854C-A860-25B591D6377D}" srcOrd="1" destOrd="0" presId="urn:microsoft.com/office/officeart/2009/3/layout/StepUpProcess"/>
    <dgm:cxn modelId="{4A7E8D44-41FD-5748-8368-345DF70770E8}" type="presParOf" srcId="{EFE315A3-90C9-C548-BFA0-51A593859C7A}" destId="{104D0DBE-FD4C-4B4A-8A4A-65FBD82791A7}" srcOrd="2" destOrd="0" presId="urn:microsoft.com/office/officeart/2009/3/layout/StepUpProcess"/>
    <dgm:cxn modelId="{6E18F2CA-DFA0-554F-8978-36A1248D5645}" type="presParOf" srcId="{C7138395-E3F7-6C4E-88BF-D4F3F92E0E17}" destId="{0BDAFDAF-FBEB-2342-957E-CDAAAA4667CF}" srcOrd="3" destOrd="0" presId="urn:microsoft.com/office/officeart/2009/3/layout/StepUpProcess"/>
    <dgm:cxn modelId="{FD885770-787F-8245-92CA-61A9B62CB2F0}" type="presParOf" srcId="{0BDAFDAF-FBEB-2342-957E-CDAAAA4667CF}" destId="{93FFC6F7-ADDA-104F-96B6-ABE206FB4D9E}" srcOrd="0" destOrd="0" presId="urn:microsoft.com/office/officeart/2009/3/layout/StepUpProcess"/>
    <dgm:cxn modelId="{0B465FDE-5383-344D-8FA7-1D25CDDD7B37}" type="presParOf" srcId="{C7138395-E3F7-6C4E-88BF-D4F3F92E0E17}" destId="{9E8F1A6E-4989-054C-BBAB-2457EF2DDB48}" srcOrd="4" destOrd="0" presId="urn:microsoft.com/office/officeart/2009/3/layout/StepUpProcess"/>
    <dgm:cxn modelId="{F0CCCE2F-7810-4446-A0D1-4C2F44FBA769}" type="presParOf" srcId="{9E8F1A6E-4989-054C-BBAB-2457EF2DDB48}" destId="{BE69D66E-D090-F44B-AE77-4EA30986D307}" srcOrd="0" destOrd="0" presId="urn:microsoft.com/office/officeart/2009/3/layout/StepUpProcess"/>
    <dgm:cxn modelId="{9D116452-7E58-0F4B-8612-DBB9E9848FE9}" type="presParOf" srcId="{9E8F1A6E-4989-054C-BBAB-2457EF2DDB48}" destId="{6B8C7939-E35C-ED4C-9DFE-C8E294D1B09F}"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9A116E-42F7-4E73-A5BE-5026F546499B}" type="doc">
      <dgm:prSet loTypeId="urn:microsoft.com/office/officeart/2005/8/layout/vList5" loCatId="list" qsTypeId="urn:microsoft.com/office/officeart/2005/8/quickstyle/3d2" qsCatId="3D" csTypeId="urn:microsoft.com/office/officeart/2005/8/colors/accent1_1" csCatId="accent1"/>
      <dgm:spPr/>
      <dgm:t>
        <a:bodyPr/>
        <a:lstStyle/>
        <a:p>
          <a:endParaRPr lang="en-US"/>
        </a:p>
      </dgm:t>
    </dgm:pt>
    <dgm:pt modelId="{08909055-9C2E-4C22-8650-70D639CF594F}">
      <dgm:prSet/>
      <dgm:spPr/>
      <dgm:t>
        <a:bodyPr/>
        <a:lstStyle/>
        <a:p>
          <a:pPr rtl="0"/>
          <a:r>
            <a:rPr lang="en-US" smtClean="0"/>
            <a:t>Processor:</a:t>
          </a:r>
          <a:endParaRPr lang="en-US"/>
        </a:p>
      </dgm:t>
    </dgm:pt>
    <dgm:pt modelId="{C9BF8C88-91C5-4A2B-8A3D-BE344ACE935A}" type="parTrans" cxnId="{6558511B-8AB3-4345-8978-D1C0E0C54E47}">
      <dgm:prSet/>
      <dgm:spPr/>
      <dgm:t>
        <a:bodyPr/>
        <a:lstStyle/>
        <a:p>
          <a:endParaRPr lang="en-US"/>
        </a:p>
      </dgm:t>
    </dgm:pt>
    <dgm:pt modelId="{3FA3D71B-7D7C-4571-A4BE-708A40B5A282}" type="sibTrans" cxnId="{6558511B-8AB3-4345-8978-D1C0E0C54E47}">
      <dgm:prSet/>
      <dgm:spPr/>
      <dgm:t>
        <a:bodyPr/>
        <a:lstStyle/>
        <a:p>
          <a:endParaRPr lang="en-US"/>
        </a:p>
      </dgm:t>
    </dgm:pt>
    <dgm:pt modelId="{55D2C3CA-0194-4FAB-A398-C524CD46896C}">
      <dgm:prSet/>
      <dgm:spPr/>
      <dgm:t>
        <a:bodyPr/>
        <a:lstStyle/>
        <a:p>
          <a:pPr rtl="0"/>
          <a:r>
            <a:rPr lang="en-US" smtClean="0"/>
            <a:t>1 gigahertz (GHz) or faster processor</a:t>
          </a:r>
          <a:endParaRPr lang="en-US"/>
        </a:p>
      </dgm:t>
    </dgm:pt>
    <dgm:pt modelId="{4E07C0B7-0A7A-4491-9125-3B2425CE1F73}" type="parTrans" cxnId="{6A26E2D0-D007-4D13-AABA-5F859E60F082}">
      <dgm:prSet/>
      <dgm:spPr/>
      <dgm:t>
        <a:bodyPr/>
        <a:lstStyle/>
        <a:p>
          <a:endParaRPr lang="en-US"/>
        </a:p>
      </dgm:t>
    </dgm:pt>
    <dgm:pt modelId="{84BBFDB5-8C0C-4DBA-88A3-A985EE3A3F08}" type="sibTrans" cxnId="{6A26E2D0-D007-4D13-AABA-5F859E60F082}">
      <dgm:prSet/>
      <dgm:spPr/>
      <dgm:t>
        <a:bodyPr/>
        <a:lstStyle/>
        <a:p>
          <a:endParaRPr lang="en-US"/>
        </a:p>
      </dgm:t>
    </dgm:pt>
    <dgm:pt modelId="{BCCE4398-3C66-48A9-BA07-DC649260F6D2}">
      <dgm:prSet/>
      <dgm:spPr/>
      <dgm:t>
        <a:bodyPr/>
        <a:lstStyle/>
        <a:p>
          <a:pPr rtl="0"/>
          <a:r>
            <a:rPr lang="en-US" smtClean="0"/>
            <a:t>RAM:</a:t>
          </a:r>
          <a:endParaRPr lang="en-US"/>
        </a:p>
      </dgm:t>
    </dgm:pt>
    <dgm:pt modelId="{9CF9B6E5-8DCD-4DB9-A07C-40033547F2BB}" type="parTrans" cxnId="{6AD5B574-981C-48C6-8924-3AF54F870A90}">
      <dgm:prSet/>
      <dgm:spPr/>
      <dgm:t>
        <a:bodyPr/>
        <a:lstStyle/>
        <a:p>
          <a:endParaRPr lang="en-US"/>
        </a:p>
      </dgm:t>
    </dgm:pt>
    <dgm:pt modelId="{D47FA3FC-E9E2-4792-9897-DF787D85A157}" type="sibTrans" cxnId="{6AD5B574-981C-48C6-8924-3AF54F870A90}">
      <dgm:prSet/>
      <dgm:spPr/>
      <dgm:t>
        <a:bodyPr/>
        <a:lstStyle/>
        <a:p>
          <a:endParaRPr lang="en-US"/>
        </a:p>
      </dgm:t>
    </dgm:pt>
    <dgm:pt modelId="{DD07B6DE-DD86-4F5D-B164-C68F9C53E409}">
      <dgm:prSet/>
      <dgm:spPr/>
      <dgm:t>
        <a:bodyPr/>
        <a:lstStyle/>
        <a:p>
          <a:pPr rtl="0"/>
          <a:r>
            <a:rPr lang="en-US" smtClean="0"/>
            <a:t>1 gigabyte (GB) for 32-bit or 2 GB for 64-bit</a:t>
          </a:r>
          <a:endParaRPr lang="en-US"/>
        </a:p>
      </dgm:t>
    </dgm:pt>
    <dgm:pt modelId="{213554BA-3A99-4264-B805-C1B26586857C}" type="parTrans" cxnId="{ED8905FD-35D7-44E7-BAB5-26ED0AD78345}">
      <dgm:prSet/>
      <dgm:spPr/>
      <dgm:t>
        <a:bodyPr/>
        <a:lstStyle/>
        <a:p>
          <a:endParaRPr lang="en-US"/>
        </a:p>
      </dgm:t>
    </dgm:pt>
    <dgm:pt modelId="{CEEF9F3D-90CB-414A-9B01-0BD6F5B6CF7F}" type="sibTrans" cxnId="{ED8905FD-35D7-44E7-BAB5-26ED0AD78345}">
      <dgm:prSet/>
      <dgm:spPr/>
      <dgm:t>
        <a:bodyPr/>
        <a:lstStyle/>
        <a:p>
          <a:endParaRPr lang="en-US"/>
        </a:p>
      </dgm:t>
    </dgm:pt>
    <dgm:pt modelId="{0AC07C05-00A0-4F9D-9390-8C1E63C2444B}">
      <dgm:prSet/>
      <dgm:spPr/>
      <dgm:t>
        <a:bodyPr/>
        <a:lstStyle/>
        <a:p>
          <a:pPr rtl="0"/>
          <a:r>
            <a:rPr lang="en-US" smtClean="0"/>
            <a:t>Hard disk space:</a:t>
          </a:r>
          <a:endParaRPr lang="en-US"/>
        </a:p>
      </dgm:t>
    </dgm:pt>
    <dgm:pt modelId="{96149031-F51D-4EB0-9388-60FABA966ACC}" type="parTrans" cxnId="{FB243F38-34F5-4F7E-9E49-6038970FAFFF}">
      <dgm:prSet/>
      <dgm:spPr/>
      <dgm:t>
        <a:bodyPr/>
        <a:lstStyle/>
        <a:p>
          <a:endParaRPr lang="en-US"/>
        </a:p>
      </dgm:t>
    </dgm:pt>
    <dgm:pt modelId="{FFBF1321-5596-47D7-92FE-8ED0D1FDA155}" type="sibTrans" cxnId="{FB243F38-34F5-4F7E-9E49-6038970FAFFF}">
      <dgm:prSet/>
      <dgm:spPr/>
      <dgm:t>
        <a:bodyPr/>
        <a:lstStyle/>
        <a:p>
          <a:endParaRPr lang="en-US"/>
        </a:p>
      </dgm:t>
    </dgm:pt>
    <dgm:pt modelId="{AAEC968C-F3FF-4C65-A551-A720CD90FA64}">
      <dgm:prSet/>
      <dgm:spPr/>
      <dgm:t>
        <a:bodyPr/>
        <a:lstStyle/>
        <a:p>
          <a:pPr rtl="0"/>
          <a:r>
            <a:rPr lang="en-US" smtClean="0"/>
            <a:t>16 GB for 32-bit OS 20 GB for 64-bit OS</a:t>
          </a:r>
          <a:endParaRPr lang="en-US"/>
        </a:p>
      </dgm:t>
    </dgm:pt>
    <dgm:pt modelId="{7903E136-FC1B-4D55-BED9-B4600BB86783}" type="parTrans" cxnId="{885C78CD-674E-4542-AB6E-6C4CD69418A4}">
      <dgm:prSet/>
      <dgm:spPr/>
      <dgm:t>
        <a:bodyPr/>
        <a:lstStyle/>
        <a:p>
          <a:endParaRPr lang="en-US"/>
        </a:p>
      </dgm:t>
    </dgm:pt>
    <dgm:pt modelId="{A2ED33F2-9AF8-4AA2-A0C2-752F97DD38E4}" type="sibTrans" cxnId="{885C78CD-674E-4542-AB6E-6C4CD69418A4}">
      <dgm:prSet/>
      <dgm:spPr/>
      <dgm:t>
        <a:bodyPr/>
        <a:lstStyle/>
        <a:p>
          <a:endParaRPr lang="en-US"/>
        </a:p>
      </dgm:t>
    </dgm:pt>
    <dgm:pt modelId="{D8173DD4-774F-4F65-AC4C-A1BF4325271B}">
      <dgm:prSet/>
      <dgm:spPr/>
      <dgm:t>
        <a:bodyPr/>
        <a:lstStyle/>
        <a:p>
          <a:pPr rtl="0"/>
          <a:r>
            <a:rPr lang="en-US" smtClean="0"/>
            <a:t>Graphics card:</a:t>
          </a:r>
          <a:endParaRPr lang="en-US"/>
        </a:p>
      </dgm:t>
    </dgm:pt>
    <dgm:pt modelId="{F9B931F7-F6D3-4734-9C06-75ED9AFC9861}" type="parTrans" cxnId="{11D181A5-9C97-4BE2-A89F-88A44F416B6E}">
      <dgm:prSet/>
      <dgm:spPr/>
      <dgm:t>
        <a:bodyPr/>
        <a:lstStyle/>
        <a:p>
          <a:endParaRPr lang="en-US"/>
        </a:p>
      </dgm:t>
    </dgm:pt>
    <dgm:pt modelId="{3916DABD-703A-485C-8A46-D390C8D7A58C}" type="sibTrans" cxnId="{11D181A5-9C97-4BE2-A89F-88A44F416B6E}">
      <dgm:prSet/>
      <dgm:spPr/>
      <dgm:t>
        <a:bodyPr/>
        <a:lstStyle/>
        <a:p>
          <a:endParaRPr lang="en-US"/>
        </a:p>
      </dgm:t>
    </dgm:pt>
    <dgm:pt modelId="{39AB8994-3E88-4AA7-92AA-A7C801542EF7}">
      <dgm:prSet/>
      <dgm:spPr/>
      <dgm:t>
        <a:bodyPr/>
        <a:lstStyle/>
        <a:p>
          <a:pPr rtl="0"/>
          <a:r>
            <a:rPr lang="en-US" smtClean="0"/>
            <a:t>DirectX 9 or later with WDDM 1.0 driver</a:t>
          </a:r>
          <a:endParaRPr lang="en-US"/>
        </a:p>
      </dgm:t>
    </dgm:pt>
    <dgm:pt modelId="{DB24FE9B-96A7-4E65-8BA1-AD1D00A1F13C}" type="parTrans" cxnId="{1E389D44-0A7E-4B21-AC9F-950A9BEB07CD}">
      <dgm:prSet/>
      <dgm:spPr/>
      <dgm:t>
        <a:bodyPr/>
        <a:lstStyle/>
        <a:p>
          <a:endParaRPr lang="en-US"/>
        </a:p>
      </dgm:t>
    </dgm:pt>
    <dgm:pt modelId="{7042F8BE-FFE4-443E-BB43-821AAF915313}" type="sibTrans" cxnId="{1E389D44-0A7E-4B21-AC9F-950A9BEB07CD}">
      <dgm:prSet/>
      <dgm:spPr/>
      <dgm:t>
        <a:bodyPr/>
        <a:lstStyle/>
        <a:p>
          <a:endParaRPr lang="en-US"/>
        </a:p>
      </dgm:t>
    </dgm:pt>
    <dgm:pt modelId="{A430325E-95D9-46F8-9848-BA17A0080DF3}">
      <dgm:prSet/>
      <dgm:spPr/>
      <dgm:t>
        <a:bodyPr/>
        <a:lstStyle/>
        <a:p>
          <a:pPr rtl="0"/>
          <a:r>
            <a:rPr lang="en-US" smtClean="0"/>
            <a:t>Display:</a:t>
          </a:r>
          <a:endParaRPr lang="en-US"/>
        </a:p>
      </dgm:t>
    </dgm:pt>
    <dgm:pt modelId="{923D405E-B64E-4C56-B1C3-B83825C2C76D}" type="parTrans" cxnId="{C4F40EB5-7FE2-4217-965B-EBEB3EDE93D6}">
      <dgm:prSet/>
      <dgm:spPr/>
      <dgm:t>
        <a:bodyPr/>
        <a:lstStyle/>
        <a:p>
          <a:endParaRPr lang="en-US"/>
        </a:p>
      </dgm:t>
    </dgm:pt>
    <dgm:pt modelId="{8B0CA59D-557E-4E46-BA93-83CF4D4DDC6B}" type="sibTrans" cxnId="{C4F40EB5-7FE2-4217-965B-EBEB3EDE93D6}">
      <dgm:prSet/>
      <dgm:spPr/>
      <dgm:t>
        <a:bodyPr/>
        <a:lstStyle/>
        <a:p>
          <a:endParaRPr lang="en-US"/>
        </a:p>
      </dgm:t>
    </dgm:pt>
    <dgm:pt modelId="{D9EA0B20-6861-42A8-91E7-B8C07972F960}">
      <dgm:prSet/>
      <dgm:spPr/>
      <dgm:t>
        <a:bodyPr/>
        <a:lstStyle/>
        <a:p>
          <a:pPr rtl="0"/>
          <a:r>
            <a:rPr lang="en-US" smtClean="0"/>
            <a:t>800x600</a:t>
          </a:r>
          <a:endParaRPr lang="en-US"/>
        </a:p>
      </dgm:t>
    </dgm:pt>
    <dgm:pt modelId="{A30BDD90-787A-4414-B308-D339480DBCA9}" type="parTrans" cxnId="{1D7E6580-508C-408B-B841-2130CF799767}">
      <dgm:prSet/>
      <dgm:spPr/>
      <dgm:t>
        <a:bodyPr/>
        <a:lstStyle/>
        <a:p>
          <a:endParaRPr lang="en-US"/>
        </a:p>
      </dgm:t>
    </dgm:pt>
    <dgm:pt modelId="{9DBF018E-5C3C-4359-A18B-C513B60D213E}" type="sibTrans" cxnId="{1D7E6580-508C-408B-B841-2130CF799767}">
      <dgm:prSet/>
      <dgm:spPr/>
      <dgm:t>
        <a:bodyPr/>
        <a:lstStyle/>
        <a:p>
          <a:endParaRPr lang="en-US"/>
        </a:p>
      </dgm:t>
    </dgm:pt>
    <dgm:pt modelId="{CF7593A8-EBA5-441B-9D98-686D53E51D7D}" type="pres">
      <dgm:prSet presAssocID="{8D9A116E-42F7-4E73-A5BE-5026F546499B}" presName="Name0" presStyleCnt="0">
        <dgm:presLayoutVars>
          <dgm:dir/>
          <dgm:animLvl val="lvl"/>
          <dgm:resizeHandles val="exact"/>
        </dgm:presLayoutVars>
      </dgm:prSet>
      <dgm:spPr/>
    </dgm:pt>
    <dgm:pt modelId="{4C917D56-DF91-4581-80F0-5D9DFAF22060}" type="pres">
      <dgm:prSet presAssocID="{08909055-9C2E-4C22-8650-70D639CF594F}" presName="linNode" presStyleCnt="0"/>
      <dgm:spPr/>
    </dgm:pt>
    <dgm:pt modelId="{33D0D65E-D9D6-42B8-AE84-5CF91714D5B2}" type="pres">
      <dgm:prSet presAssocID="{08909055-9C2E-4C22-8650-70D639CF594F}" presName="parentText" presStyleLbl="node1" presStyleIdx="0" presStyleCnt="5">
        <dgm:presLayoutVars>
          <dgm:chMax val="1"/>
          <dgm:bulletEnabled val="1"/>
        </dgm:presLayoutVars>
      </dgm:prSet>
      <dgm:spPr/>
    </dgm:pt>
    <dgm:pt modelId="{742AAF7D-CF53-47D8-8D52-A6847245767A}" type="pres">
      <dgm:prSet presAssocID="{08909055-9C2E-4C22-8650-70D639CF594F}" presName="descendantText" presStyleLbl="alignAccFollowNode1" presStyleIdx="0" presStyleCnt="5">
        <dgm:presLayoutVars>
          <dgm:bulletEnabled val="1"/>
        </dgm:presLayoutVars>
      </dgm:prSet>
      <dgm:spPr/>
    </dgm:pt>
    <dgm:pt modelId="{32954AD6-CA4A-4431-A38A-04C5ED68FB67}" type="pres">
      <dgm:prSet presAssocID="{3FA3D71B-7D7C-4571-A4BE-708A40B5A282}" presName="sp" presStyleCnt="0"/>
      <dgm:spPr/>
    </dgm:pt>
    <dgm:pt modelId="{A9637158-C3CD-45C5-B057-B1F1BFB3CDE5}" type="pres">
      <dgm:prSet presAssocID="{BCCE4398-3C66-48A9-BA07-DC649260F6D2}" presName="linNode" presStyleCnt="0"/>
      <dgm:spPr/>
    </dgm:pt>
    <dgm:pt modelId="{AA886935-5D06-488C-A6AC-25F7F14DC350}" type="pres">
      <dgm:prSet presAssocID="{BCCE4398-3C66-48A9-BA07-DC649260F6D2}" presName="parentText" presStyleLbl="node1" presStyleIdx="1" presStyleCnt="5">
        <dgm:presLayoutVars>
          <dgm:chMax val="1"/>
          <dgm:bulletEnabled val="1"/>
        </dgm:presLayoutVars>
      </dgm:prSet>
      <dgm:spPr/>
    </dgm:pt>
    <dgm:pt modelId="{39378975-22B7-4E82-80E4-8B0C318783C6}" type="pres">
      <dgm:prSet presAssocID="{BCCE4398-3C66-48A9-BA07-DC649260F6D2}" presName="descendantText" presStyleLbl="alignAccFollowNode1" presStyleIdx="1" presStyleCnt="5">
        <dgm:presLayoutVars>
          <dgm:bulletEnabled val="1"/>
        </dgm:presLayoutVars>
      </dgm:prSet>
      <dgm:spPr/>
    </dgm:pt>
    <dgm:pt modelId="{309C0BA2-6D1E-48DD-89CF-BD7BF0A55A8C}" type="pres">
      <dgm:prSet presAssocID="{D47FA3FC-E9E2-4792-9897-DF787D85A157}" presName="sp" presStyleCnt="0"/>
      <dgm:spPr/>
    </dgm:pt>
    <dgm:pt modelId="{AAB91E2D-E447-4189-B70C-E73BFF33F900}" type="pres">
      <dgm:prSet presAssocID="{0AC07C05-00A0-4F9D-9390-8C1E63C2444B}" presName="linNode" presStyleCnt="0"/>
      <dgm:spPr/>
    </dgm:pt>
    <dgm:pt modelId="{D1362DF2-FAD5-43D5-85B5-5E87A1ADE01B}" type="pres">
      <dgm:prSet presAssocID="{0AC07C05-00A0-4F9D-9390-8C1E63C2444B}" presName="parentText" presStyleLbl="node1" presStyleIdx="2" presStyleCnt="5">
        <dgm:presLayoutVars>
          <dgm:chMax val="1"/>
          <dgm:bulletEnabled val="1"/>
        </dgm:presLayoutVars>
      </dgm:prSet>
      <dgm:spPr/>
    </dgm:pt>
    <dgm:pt modelId="{624E38FF-44B0-426B-9CEB-3A7A19FA8052}" type="pres">
      <dgm:prSet presAssocID="{0AC07C05-00A0-4F9D-9390-8C1E63C2444B}" presName="descendantText" presStyleLbl="alignAccFollowNode1" presStyleIdx="2" presStyleCnt="5">
        <dgm:presLayoutVars>
          <dgm:bulletEnabled val="1"/>
        </dgm:presLayoutVars>
      </dgm:prSet>
      <dgm:spPr/>
    </dgm:pt>
    <dgm:pt modelId="{428076F5-B79B-438D-A098-E9536B069A1C}" type="pres">
      <dgm:prSet presAssocID="{FFBF1321-5596-47D7-92FE-8ED0D1FDA155}" presName="sp" presStyleCnt="0"/>
      <dgm:spPr/>
    </dgm:pt>
    <dgm:pt modelId="{A9E10714-06FE-4443-88DC-20880BBC0288}" type="pres">
      <dgm:prSet presAssocID="{D8173DD4-774F-4F65-AC4C-A1BF4325271B}" presName="linNode" presStyleCnt="0"/>
      <dgm:spPr/>
    </dgm:pt>
    <dgm:pt modelId="{9906BC77-3542-42BF-977B-F5F4D3E137DB}" type="pres">
      <dgm:prSet presAssocID="{D8173DD4-774F-4F65-AC4C-A1BF4325271B}" presName="parentText" presStyleLbl="node1" presStyleIdx="3" presStyleCnt="5">
        <dgm:presLayoutVars>
          <dgm:chMax val="1"/>
          <dgm:bulletEnabled val="1"/>
        </dgm:presLayoutVars>
      </dgm:prSet>
      <dgm:spPr/>
    </dgm:pt>
    <dgm:pt modelId="{8A8765AE-F6AF-4331-BC8B-FCC819E3A5C1}" type="pres">
      <dgm:prSet presAssocID="{D8173DD4-774F-4F65-AC4C-A1BF4325271B}" presName="descendantText" presStyleLbl="alignAccFollowNode1" presStyleIdx="3" presStyleCnt="5">
        <dgm:presLayoutVars>
          <dgm:bulletEnabled val="1"/>
        </dgm:presLayoutVars>
      </dgm:prSet>
      <dgm:spPr/>
    </dgm:pt>
    <dgm:pt modelId="{0DFE2293-4000-4561-B4A9-2AEF85E0FF61}" type="pres">
      <dgm:prSet presAssocID="{3916DABD-703A-485C-8A46-D390C8D7A58C}" presName="sp" presStyleCnt="0"/>
      <dgm:spPr/>
    </dgm:pt>
    <dgm:pt modelId="{9EF57757-109C-44BF-AF2F-EC722B202287}" type="pres">
      <dgm:prSet presAssocID="{A430325E-95D9-46F8-9848-BA17A0080DF3}" presName="linNode" presStyleCnt="0"/>
      <dgm:spPr/>
    </dgm:pt>
    <dgm:pt modelId="{38929D9F-8B92-4457-BE05-CC1BD47952D0}" type="pres">
      <dgm:prSet presAssocID="{A430325E-95D9-46F8-9848-BA17A0080DF3}" presName="parentText" presStyleLbl="node1" presStyleIdx="4" presStyleCnt="5">
        <dgm:presLayoutVars>
          <dgm:chMax val="1"/>
          <dgm:bulletEnabled val="1"/>
        </dgm:presLayoutVars>
      </dgm:prSet>
      <dgm:spPr/>
    </dgm:pt>
    <dgm:pt modelId="{410A1A25-FC0D-49A7-A433-3C7B70C646F9}" type="pres">
      <dgm:prSet presAssocID="{A430325E-95D9-46F8-9848-BA17A0080DF3}" presName="descendantText" presStyleLbl="alignAccFollowNode1" presStyleIdx="4" presStyleCnt="5">
        <dgm:presLayoutVars>
          <dgm:bulletEnabled val="1"/>
        </dgm:presLayoutVars>
      </dgm:prSet>
      <dgm:spPr/>
    </dgm:pt>
  </dgm:ptLst>
  <dgm:cxnLst>
    <dgm:cxn modelId="{47399EA8-DD2F-45FA-A3EE-8DBA58D75892}" type="presOf" srcId="{DD07B6DE-DD86-4F5D-B164-C68F9C53E409}" destId="{39378975-22B7-4E82-80E4-8B0C318783C6}" srcOrd="0" destOrd="0" presId="urn:microsoft.com/office/officeart/2005/8/layout/vList5"/>
    <dgm:cxn modelId="{6558511B-8AB3-4345-8978-D1C0E0C54E47}" srcId="{8D9A116E-42F7-4E73-A5BE-5026F546499B}" destId="{08909055-9C2E-4C22-8650-70D639CF594F}" srcOrd="0" destOrd="0" parTransId="{C9BF8C88-91C5-4A2B-8A3D-BE344ACE935A}" sibTransId="{3FA3D71B-7D7C-4571-A4BE-708A40B5A282}"/>
    <dgm:cxn modelId="{0770120E-BF76-46DF-8ECC-EC8329BD64F8}" type="presOf" srcId="{55D2C3CA-0194-4FAB-A398-C524CD46896C}" destId="{742AAF7D-CF53-47D8-8D52-A6847245767A}" srcOrd="0" destOrd="0" presId="urn:microsoft.com/office/officeart/2005/8/layout/vList5"/>
    <dgm:cxn modelId="{C2D73388-2D2C-4454-9A1B-66524E4634A6}" type="presOf" srcId="{0AC07C05-00A0-4F9D-9390-8C1E63C2444B}" destId="{D1362DF2-FAD5-43D5-85B5-5E87A1ADE01B}" srcOrd="0" destOrd="0" presId="urn:microsoft.com/office/officeart/2005/8/layout/vList5"/>
    <dgm:cxn modelId="{11D181A5-9C97-4BE2-A89F-88A44F416B6E}" srcId="{8D9A116E-42F7-4E73-A5BE-5026F546499B}" destId="{D8173DD4-774F-4F65-AC4C-A1BF4325271B}" srcOrd="3" destOrd="0" parTransId="{F9B931F7-F6D3-4734-9C06-75ED9AFC9861}" sibTransId="{3916DABD-703A-485C-8A46-D390C8D7A58C}"/>
    <dgm:cxn modelId="{41985BAF-3B8E-4CC7-ABFA-243FA5221ABE}" type="presOf" srcId="{D8173DD4-774F-4F65-AC4C-A1BF4325271B}" destId="{9906BC77-3542-42BF-977B-F5F4D3E137DB}" srcOrd="0" destOrd="0" presId="urn:microsoft.com/office/officeart/2005/8/layout/vList5"/>
    <dgm:cxn modelId="{70CF4C41-3AA3-41A5-9488-0146DC4F55DA}" type="presOf" srcId="{08909055-9C2E-4C22-8650-70D639CF594F}" destId="{33D0D65E-D9D6-42B8-AE84-5CF91714D5B2}" srcOrd="0" destOrd="0" presId="urn:microsoft.com/office/officeart/2005/8/layout/vList5"/>
    <dgm:cxn modelId="{1E389D44-0A7E-4B21-AC9F-950A9BEB07CD}" srcId="{D8173DD4-774F-4F65-AC4C-A1BF4325271B}" destId="{39AB8994-3E88-4AA7-92AA-A7C801542EF7}" srcOrd="0" destOrd="0" parTransId="{DB24FE9B-96A7-4E65-8BA1-AD1D00A1F13C}" sibTransId="{7042F8BE-FFE4-443E-BB43-821AAF915313}"/>
    <dgm:cxn modelId="{180ADFB4-FDE9-4974-80DF-2553BAE1D5D8}" type="presOf" srcId="{D9EA0B20-6861-42A8-91E7-B8C07972F960}" destId="{410A1A25-FC0D-49A7-A433-3C7B70C646F9}" srcOrd="0" destOrd="0" presId="urn:microsoft.com/office/officeart/2005/8/layout/vList5"/>
    <dgm:cxn modelId="{A2B1925C-77F6-40F5-966F-E932EF6C6F02}" type="presOf" srcId="{AAEC968C-F3FF-4C65-A551-A720CD90FA64}" destId="{624E38FF-44B0-426B-9CEB-3A7A19FA8052}" srcOrd="0" destOrd="0" presId="urn:microsoft.com/office/officeart/2005/8/layout/vList5"/>
    <dgm:cxn modelId="{9CD23B13-0F96-480F-B30A-31021DFC200A}" type="presOf" srcId="{39AB8994-3E88-4AA7-92AA-A7C801542EF7}" destId="{8A8765AE-F6AF-4331-BC8B-FCC819E3A5C1}" srcOrd="0" destOrd="0" presId="urn:microsoft.com/office/officeart/2005/8/layout/vList5"/>
    <dgm:cxn modelId="{ED8905FD-35D7-44E7-BAB5-26ED0AD78345}" srcId="{BCCE4398-3C66-48A9-BA07-DC649260F6D2}" destId="{DD07B6DE-DD86-4F5D-B164-C68F9C53E409}" srcOrd="0" destOrd="0" parTransId="{213554BA-3A99-4264-B805-C1B26586857C}" sibTransId="{CEEF9F3D-90CB-414A-9B01-0BD6F5B6CF7F}"/>
    <dgm:cxn modelId="{E31353E7-0B2B-4318-9C56-8259D9CA52B8}" type="presOf" srcId="{BCCE4398-3C66-48A9-BA07-DC649260F6D2}" destId="{AA886935-5D06-488C-A6AC-25F7F14DC350}" srcOrd="0" destOrd="0" presId="urn:microsoft.com/office/officeart/2005/8/layout/vList5"/>
    <dgm:cxn modelId="{1D7E6580-508C-408B-B841-2130CF799767}" srcId="{A430325E-95D9-46F8-9848-BA17A0080DF3}" destId="{D9EA0B20-6861-42A8-91E7-B8C07972F960}" srcOrd="0" destOrd="0" parTransId="{A30BDD90-787A-4414-B308-D339480DBCA9}" sibTransId="{9DBF018E-5C3C-4359-A18B-C513B60D213E}"/>
    <dgm:cxn modelId="{6AD5B574-981C-48C6-8924-3AF54F870A90}" srcId="{8D9A116E-42F7-4E73-A5BE-5026F546499B}" destId="{BCCE4398-3C66-48A9-BA07-DC649260F6D2}" srcOrd="1" destOrd="0" parTransId="{9CF9B6E5-8DCD-4DB9-A07C-40033547F2BB}" sibTransId="{D47FA3FC-E9E2-4792-9897-DF787D85A157}"/>
    <dgm:cxn modelId="{25D01A1E-7EDF-44A1-922D-A47496D339A4}" type="presOf" srcId="{A430325E-95D9-46F8-9848-BA17A0080DF3}" destId="{38929D9F-8B92-4457-BE05-CC1BD47952D0}" srcOrd="0" destOrd="0" presId="urn:microsoft.com/office/officeart/2005/8/layout/vList5"/>
    <dgm:cxn modelId="{303B9493-1CD6-43E5-9AD3-06FA8C3737BC}" type="presOf" srcId="{8D9A116E-42F7-4E73-A5BE-5026F546499B}" destId="{CF7593A8-EBA5-441B-9D98-686D53E51D7D}" srcOrd="0" destOrd="0" presId="urn:microsoft.com/office/officeart/2005/8/layout/vList5"/>
    <dgm:cxn modelId="{885C78CD-674E-4542-AB6E-6C4CD69418A4}" srcId="{0AC07C05-00A0-4F9D-9390-8C1E63C2444B}" destId="{AAEC968C-F3FF-4C65-A551-A720CD90FA64}" srcOrd="0" destOrd="0" parTransId="{7903E136-FC1B-4D55-BED9-B4600BB86783}" sibTransId="{A2ED33F2-9AF8-4AA2-A0C2-752F97DD38E4}"/>
    <dgm:cxn modelId="{6A26E2D0-D007-4D13-AABA-5F859E60F082}" srcId="{08909055-9C2E-4C22-8650-70D639CF594F}" destId="{55D2C3CA-0194-4FAB-A398-C524CD46896C}" srcOrd="0" destOrd="0" parTransId="{4E07C0B7-0A7A-4491-9125-3B2425CE1F73}" sibTransId="{84BBFDB5-8C0C-4DBA-88A3-A985EE3A3F08}"/>
    <dgm:cxn modelId="{FB243F38-34F5-4F7E-9E49-6038970FAFFF}" srcId="{8D9A116E-42F7-4E73-A5BE-5026F546499B}" destId="{0AC07C05-00A0-4F9D-9390-8C1E63C2444B}" srcOrd="2" destOrd="0" parTransId="{96149031-F51D-4EB0-9388-60FABA966ACC}" sibTransId="{FFBF1321-5596-47D7-92FE-8ED0D1FDA155}"/>
    <dgm:cxn modelId="{C4F40EB5-7FE2-4217-965B-EBEB3EDE93D6}" srcId="{8D9A116E-42F7-4E73-A5BE-5026F546499B}" destId="{A430325E-95D9-46F8-9848-BA17A0080DF3}" srcOrd="4" destOrd="0" parTransId="{923D405E-B64E-4C56-B1C3-B83825C2C76D}" sibTransId="{8B0CA59D-557E-4E46-BA93-83CF4D4DDC6B}"/>
    <dgm:cxn modelId="{ED25FDBC-06B5-42B3-92A6-EA2C82DD43EB}" type="presParOf" srcId="{CF7593A8-EBA5-441B-9D98-686D53E51D7D}" destId="{4C917D56-DF91-4581-80F0-5D9DFAF22060}" srcOrd="0" destOrd="0" presId="urn:microsoft.com/office/officeart/2005/8/layout/vList5"/>
    <dgm:cxn modelId="{8A8E1B53-BBC9-4AD9-BC90-6A3EA160A3AB}" type="presParOf" srcId="{4C917D56-DF91-4581-80F0-5D9DFAF22060}" destId="{33D0D65E-D9D6-42B8-AE84-5CF91714D5B2}" srcOrd="0" destOrd="0" presId="urn:microsoft.com/office/officeart/2005/8/layout/vList5"/>
    <dgm:cxn modelId="{2D692DCA-823C-4B7B-92F3-F5745E7BA89F}" type="presParOf" srcId="{4C917D56-DF91-4581-80F0-5D9DFAF22060}" destId="{742AAF7D-CF53-47D8-8D52-A6847245767A}" srcOrd="1" destOrd="0" presId="urn:microsoft.com/office/officeart/2005/8/layout/vList5"/>
    <dgm:cxn modelId="{D7AF0175-0A90-4EE1-BD27-6AFC80870446}" type="presParOf" srcId="{CF7593A8-EBA5-441B-9D98-686D53E51D7D}" destId="{32954AD6-CA4A-4431-A38A-04C5ED68FB67}" srcOrd="1" destOrd="0" presId="urn:microsoft.com/office/officeart/2005/8/layout/vList5"/>
    <dgm:cxn modelId="{8E017FB4-286E-4FBD-9077-7F98EBBACCF2}" type="presParOf" srcId="{CF7593A8-EBA5-441B-9D98-686D53E51D7D}" destId="{A9637158-C3CD-45C5-B057-B1F1BFB3CDE5}" srcOrd="2" destOrd="0" presId="urn:microsoft.com/office/officeart/2005/8/layout/vList5"/>
    <dgm:cxn modelId="{94FAC887-2FF5-45CA-B2E6-94096C946D4F}" type="presParOf" srcId="{A9637158-C3CD-45C5-B057-B1F1BFB3CDE5}" destId="{AA886935-5D06-488C-A6AC-25F7F14DC350}" srcOrd="0" destOrd="0" presId="urn:microsoft.com/office/officeart/2005/8/layout/vList5"/>
    <dgm:cxn modelId="{6FE7A02B-04C2-48B9-B2D5-48F8D64A3039}" type="presParOf" srcId="{A9637158-C3CD-45C5-B057-B1F1BFB3CDE5}" destId="{39378975-22B7-4E82-80E4-8B0C318783C6}" srcOrd="1" destOrd="0" presId="urn:microsoft.com/office/officeart/2005/8/layout/vList5"/>
    <dgm:cxn modelId="{A0657E3D-9AB9-44F5-82E0-794C8BA10A8B}" type="presParOf" srcId="{CF7593A8-EBA5-441B-9D98-686D53E51D7D}" destId="{309C0BA2-6D1E-48DD-89CF-BD7BF0A55A8C}" srcOrd="3" destOrd="0" presId="urn:microsoft.com/office/officeart/2005/8/layout/vList5"/>
    <dgm:cxn modelId="{552C243A-A5F6-4F3F-A2D4-91DBF64E96A5}" type="presParOf" srcId="{CF7593A8-EBA5-441B-9D98-686D53E51D7D}" destId="{AAB91E2D-E447-4189-B70C-E73BFF33F900}" srcOrd="4" destOrd="0" presId="urn:microsoft.com/office/officeart/2005/8/layout/vList5"/>
    <dgm:cxn modelId="{C715B6AE-7173-463F-A22F-6EAF2D4E64E2}" type="presParOf" srcId="{AAB91E2D-E447-4189-B70C-E73BFF33F900}" destId="{D1362DF2-FAD5-43D5-85B5-5E87A1ADE01B}" srcOrd="0" destOrd="0" presId="urn:microsoft.com/office/officeart/2005/8/layout/vList5"/>
    <dgm:cxn modelId="{8188A3B8-A9B6-4C8B-80EE-42B784DEE9CA}" type="presParOf" srcId="{AAB91E2D-E447-4189-B70C-E73BFF33F900}" destId="{624E38FF-44B0-426B-9CEB-3A7A19FA8052}" srcOrd="1" destOrd="0" presId="urn:microsoft.com/office/officeart/2005/8/layout/vList5"/>
    <dgm:cxn modelId="{935A3EBD-18D1-400C-8485-5D836687189E}" type="presParOf" srcId="{CF7593A8-EBA5-441B-9D98-686D53E51D7D}" destId="{428076F5-B79B-438D-A098-E9536B069A1C}" srcOrd="5" destOrd="0" presId="urn:microsoft.com/office/officeart/2005/8/layout/vList5"/>
    <dgm:cxn modelId="{9BC0E5C9-B69E-459B-B2C4-0E6FD2A5CCCC}" type="presParOf" srcId="{CF7593A8-EBA5-441B-9D98-686D53E51D7D}" destId="{A9E10714-06FE-4443-88DC-20880BBC0288}" srcOrd="6" destOrd="0" presId="urn:microsoft.com/office/officeart/2005/8/layout/vList5"/>
    <dgm:cxn modelId="{88A07792-725C-4888-A54F-E5307275D3D9}" type="presParOf" srcId="{A9E10714-06FE-4443-88DC-20880BBC0288}" destId="{9906BC77-3542-42BF-977B-F5F4D3E137DB}" srcOrd="0" destOrd="0" presId="urn:microsoft.com/office/officeart/2005/8/layout/vList5"/>
    <dgm:cxn modelId="{60542BA5-1E68-4A6C-A70B-FF9D964040AD}" type="presParOf" srcId="{A9E10714-06FE-4443-88DC-20880BBC0288}" destId="{8A8765AE-F6AF-4331-BC8B-FCC819E3A5C1}" srcOrd="1" destOrd="0" presId="urn:microsoft.com/office/officeart/2005/8/layout/vList5"/>
    <dgm:cxn modelId="{AF3DA5E4-3924-470C-BA50-E5FE8CC98A3E}" type="presParOf" srcId="{CF7593A8-EBA5-441B-9D98-686D53E51D7D}" destId="{0DFE2293-4000-4561-B4A9-2AEF85E0FF61}" srcOrd="7" destOrd="0" presId="urn:microsoft.com/office/officeart/2005/8/layout/vList5"/>
    <dgm:cxn modelId="{8FFA2C1D-C4C4-45FA-AF51-851DF414BE4E}" type="presParOf" srcId="{CF7593A8-EBA5-441B-9D98-686D53E51D7D}" destId="{9EF57757-109C-44BF-AF2F-EC722B202287}" srcOrd="8" destOrd="0" presId="urn:microsoft.com/office/officeart/2005/8/layout/vList5"/>
    <dgm:cxn modelId="{0536AA3A-9ED6-48D7-90A1-BC2CDEC1CCA3}" type="presParOf" srcId="{9EF57757-109C-44BF-AF2F-EC722B202287}" destId="{38929D9F-8B92-4457-BE05-CC1BD47952D0}" srcOrd="0" destOrd="0" presId="urn:microsoft.com/office/officeart/2005/8/layout/vList5"/>
    <dgm:cxn modelId="{E7D6480E-639D-4A43-ACD9-D1D0748C456B}" type="presParOf" srcId="{9EF57757-109C-44BF-AF2F-EC722B202287}" destId="{410A1A25-FC0D-49A7-A433-3C7B70C646F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C47B9-0E39-EA4C-917D-617DCEFB6F7C}">
      <dsp:nvSpPr>
        <dsp:cNvPr id="0" name=""/>
        <dsp:cNvSpPr/>
      </dsp:nvSpPr>
      <dsp:spPr>
        <a:xfrm rot="5400000">
          <a:off x="1004876" y="1052965"/>
          <a:ext cx="1816935" cy="3023339"/>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94428D8-151B-994C-ADF4-2DB516C70207}">
      <dsp:nvSpPr>
        <dsp:cNvPr id="0" name=""/>
        <dsp:cNvSpPr/>
      </dsp:nvSpPr>
      <dsp:spPr>
        <a:xfrm>
          <a:off x="701585" y="1956292"/>
          <a:ext cx="2729487" cy="2392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rtl="0">
            <a:lnSpc>
              <a:spcPct val="90000"/>
            </a:lnSpc>
            <a:spcBef>
              <a:spcPct val="0"/>
            </a:spcBef>
            <a:spcAft>
              <a:spcPct val="35000"/>
            </a:spcAft>
          </a:pPr>
          <a:r>
            <a:rPr lang="en-US" sz="3700" kern="1200" dirty="0" smtClean="0"/>
            <a:t>What is an Operating System? </a:t>
          </a:r>
          <a:endParaRPr lang="en-US" sz="3700" kern="1200" dirty="0"/>
        </a:p>
      </dsp:txBody>
      <dsp:txXfrm>
        <a:off x="701585" y="1956292"/>
        <a:ext cx="2729487" cy="2392556"/>
      </dsp:txXfrm>
    </dsp:sp>
    <dsp:sp modelId="{D1BA694A-2CD1-F24B-AE83-1DCD56C6550A}">
      <dsp:nvSpPr>
        <dsp:cNvPr id="0" name=""/>
        <dsp:cNvSpPr/>
      </dsp:nvSpPr>
      <dsp:spPr>
        <a:xfrm>
          <a:off x="2916075" y="830384"/>
          <a:ext cx="514997" cy="514997"/>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FC78A61-AF76-DB43-89A9-63A9F9DA880C}">
      <dsp:nvSpPr>
        <dsp:cNvPr id="0" name=""/>
        <dsp:cNvSpPr/>
      </dsp:nvSpPr>
      <dsp:spPr>
        <a:xfrm rot="5400000">
          <a:off x="4346303" y="226126"/>
          <a:ext cx="1816935" cy="3023339"/>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3C6AF7E-E076-854C-A860-25B591D6377D}">
      <dsp:nvSpPr>
        <dsp:cNvPr id="0" name=""/>
        <dsp:cNvSpPr/>
      </dsp:nvSpPr>
      <dsp:spPr>
        <a:xfrm>
          <a:off x="4043011" y="1129453"/>
          <a:ext cx="2729487" cy="2392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rtl="0">
            <a:lnSpc>
              <a:spcPct val="90000"/>
            </a:lnSpc>
            <a:spcBef>
              <a:spcPct val="0"/>
            </a:spcBef>
            <a:spcAft>
              <a:spcPct val="35000"/>
            </a:spcAft>
          </a:pPr>
          <a:r>
            <a:rPr lang="en-US" sz="3700" kern="1200" smtClean="0"/>
            <a:t>Windows 10 </a:t>
          </a:r>
          <a:endParaRPr lang="en-US" sz="3700" kern="1200"/>
        </a:p>
        <a:p>
          <a:pPr marL="285750" lvl="1" indent="-285750" algn="l" defTabSz="1289050" rtl="0">
            <a:lnSpc>
              <a:spcPct val="90000"/>
            </a:lnSpc>
            <a:spcBef>
              <a:spcPct val="0"/>
            </a:spcBef>
            <a:spcAft>
              <a:spcPct val="15000"/>
            </a:spcAft>
            <a:buChar char="••"/>
          </a:pPr>
          <a:r>
            <a:rPr lang="en-US" sz="2900" kern="1200" smtClean="0"/>
            <a:t>New Features</a:t>
          </a:r>
          <a:endParaRPr lang="en-US" sz="2900" kern="1200"/>
        </a:p>
        <a:p>
          <a:pPr marL="285750" lvl="1" indent="-285750" algn="l" defTabSz="1289050" rtl="0">
            <a:lnSpc>
              <a:spcPct val="90000"/>
            </a:lnSpc>
            <a:spcBef>
              <a:spcPct val="0"/>
            </a:spcBef>
            <a:spcAft>
              <a:spcPct val="15000"/>
            </a:spcAft>
            <a:buChar char="••"/>
          </a:pPr>
          <a:r>
            <a:rPr lang="en-US" sz="2900" kern="1200" smtClean="0"/>
            <a:t>System Requirements </a:t>
          </a:r>
          <a:endParaRPr lang="en-US" sz="2900" kern="1200"/>
        </a:p>
      </dsp:txBody>
      <dsp:txXfrm>
        <a:off x="4043011" y="1129453"/>
        <a:ext cx="2729487" cy="2392556"/>
      </dsp:txXfrm>
    </dsp:sp>
    <dsp:sp modelId="{104D0DBE-FD4C-4B4A-8A4A-65FBD82791A7}">
      <dsp:nvSpPr>
        <dsp:cNvPr id="0" name=""/>
        <dsp:cNvSpPr/>
      </dsp:nvSpPr>
      <dsp:spPr>
        <a:xfrm>
          <a:off x="6257501" y="3544"/>
          <a:ext cx="514997" cy="514997"/>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E69D66E-D090-F44B-AE77-4EA30986D307}">
      <dsp:nvSpPr>
        <dsp:cNvPr id="0" name=""/>
        <dsp:cNvSpPr/>
      </dsp:nvSpPr>
      <dsp:spPr>
        <a:xfrm rot="5400000">
          <a:off x="7687729" y="-600712"/>
          <a:ext cx="1816935" cy="3023339"/>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B8C7939-E35C-ED4C-9DFE-C8E294D1B09F}">
      <dsp:nvSpPr>
        <dsp:cNvPr id="0" name=""/>
        <dsp:cNvSpPr/>
      </dsp:nvSpPr>
      <dsp:spPr>
        <a:xfrm>
          <a:off x="7384437" y="302614"/>
          <a:ext cx="2729487" cy="2392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rtl="0">
            <a:lnSpc>
              <a:spcPct val="90000"/>
            </a:lnSpc>
            <a:spcBef>
              <a:spcPct val="0"/>
            </a:spcBef>
            <a:spcAft>
              <a:spcPct val="35000"/>
            </a:spcAft>
          </a:pPr>
          <a:r>
            <a:rPr lang="en-US" sz="3700" kern="1200" dirty="0" smtClean="0"/>
            <a:t>References</a:t>
          </a:r>
          <a:endParaRPr lang="en-US" sz="3700" kern="1200" dirty="0"/>
        </a:p>
      </dsp:txBody>
      <dsp:txXfrm>
        <a:off x="7384437" y="302614"/>
        <a:ext cx="2729487" cy="23925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2AAF7D-CF53-47D8-8D52-A6847245767A}">
      <dsp:nvSpPr>
        <dsp:cNvPr id="0" name=""/>
        <dsp:cNvSpPr/>
      </dsp:nvSpPr>
      <dsp:spPr>
        <a:xfrm rot="5400000">
          <a:off x="6816183" y="-2945049"/>
          <a:ext cx="668848" cy="6729984"/>
        </a:xfrm>
        <a:prstGeom prst="round2SameRect">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en-US" sz="2700" kern="1200" smtClean="0"/>
            <a:t>1 gigahertz (GHz) or faster processor</a:t>
          </a:r>
          <a:endParaRPr lang="en-US" sz="2700" kern="1200"/>
        </a:p>
      </dsp:txBody>
      <dsp:txXfrm rot="-5400000">
        <a:off x="3785615" y="118169"/>
        <a:ext cx="6697334" cy="603548"/>
      </dsp:txXfrm>
    </dsp:sp>
    <dsp:sp modelId="{33D0D65E-D9D6-42B8-AE84-5CF91714D5B2}">
      <dsp:nvSpPr>
        <dsp:cNvPr id="0" name=""/>
        <dsp:cNvSpPr/>
      </dsp:nvSpPr>
      <dsp:spPr>
        <a:xfrm>
          <a:off x="0" y="1912"/>
          <a:ext cx="3785616" cy="83606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lang="en-US" sz="4000" kern="1200" smtClean="0"/>
            <a:t>Processor:</a:t>
          </a:r>
          <a:endParaRPr lang="en-US" sz="4000" kern="1200"/>
        </a:p>
      </dsp:txBody>
      <dsp:txXfrm>
        <a:off x="40813" y="42725"/>
        <a:ext cx="3703990" cy="754434"/>
      </dsp:txXfrm>
    </dsp:sp>
    <dsp:sp modelId="{39378975-22B7-4E82-80E4-8B0C318783C6}">
      <dsp:nvSpPr>
        <dsp:cNvPr id="0" name=""/>
        <dsp:cNvSpPr/>
      </dsp:nvSpPr>
      <dsp:spPr>
        <a:xfrm rot="5400000">
          <a:off x="6816183" y="-2067186"/>
          <a:ext cx="668848" cy="6729984"/>
        </a:xfrm>
        <a:prstGeom prst="round2SameRect">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en-US" sz="2700" kern="1200" smtClean="0"/>
            <a:t>1 gigabyte (GB) for 32-bit or 2 GB for 64-bit</a:t>
          </a:r>
          <a:endParaRPr lang="en-US" sz="2700" kern="1200"/>
        </a:p>
      </dsp:txBody>
      <dsp:txXfrm rot="-5400000">
        <a:off x="3785615" y="996032"/>
        <a:ext cx="6697334" cy="603548"/>
      </dsp:txXfrm>
    </dsp:sp>
    <dsp:sp modelId="{AA886935-5D06-488C-A6AC-25F7F14DC350}">
      <dsp:nvSpPr>
        <dsp:cNvPr id="0" name=""/>
        <dsp:cNvSpPr/>
      </dsp:nvSpPr>
      <dsp:spPr>
        <a:xfrm>
          <a:off x="0" y="879775"/>
          <a:ext cx="3785616" cy="83606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lang="en-US" sz="4000" kern="1200" smtClean="0"/>
            <a:t>RAM:</a:t>
          </a:r>
          <a:endParaRPr lang="en-US" sz="4000" kern="1200"/>
        </a:p>
      </dsp:txBody>
      <dsp:txXfrm>
        <a:off x="40813" y="920588"/>
        <a:ext cx="3703990" cy="754434"/>
      </dsp:txXfrm>
    </dsp:sp>
    <dsp:sp modelId="{624E38FF-44B0-426B-9CEB-3A7A19FA8052}">
      <dsp:nvSpPr>
        <dsp:cNvPr id="0" name=""/>
        <dsp:cNvSpPr/>
      </dsp:nvSpPr>
      <dsp:spPr>
        <a:xfrm rot="5400000">
          <a:off x="6816183" y="-1189323"/>
          <a:ext cx="668848" cy="6729984"/>
        </a:xfrm>
        <a:prstGeom prst="round2SameRect">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en-US" sz="2700" kern="1200" smtClean="0"/>
            <a:t>16 GB for 32-bit OS 20 GB for 64-bit OS</a:t>
          </a:r>
          <a:endParaRPr lang="en-US" sz="2700" kern="1200"/>
        </a:p>
      </dsp:txBody>
      <dsp:txXfrm rot="-5400000">
        <a:off x="3785615" y="1873895"/>
        <a:ext cx="6697334" cy="603548"/>
      </dsp:txXfrm>
    </dsp:sp>
    <dsp:sp modelId="{D1362DF2-FAD5-43D5-85B5-5E87A1ADE01B}">
      <dsp:nvSpPr>
        <dsp:cNvPr id="0" name=""/>
        <dsp:cNvSpPr/>
      </dsp:nvSpPr>
      <dsp:spPr>
        <a:xfrm>
          <a:off x="0" y="1757638"/>
          <a:ext cx="3785616" cy="83606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lang="en-US" sz="4000" kern="1200" smtClean="0"/>
            <a:t>Hard disk space:</a:t>
          </a:r>
          <a:endParaRPr lang="en-US" sz="4000" kern="1200"/>
        </a:p>
      </dsp:txBody>
      <dsp:txXfrm>
        <a:off x="40813" y="1798451"/>
        <a:ext cx="3703990" cy="754434"/>
      </dsp:txXfrm>
    </dsp:sp>
    <dsp:sp modelId="{8A8765AE-F6AF-4331-BC8B-FCC819E3A5C1}">
      <dsp:nvSpPr>
        <dsp:cNvPr id="0" name=""/>
        <dsp:cNvSpPr/>
      </dsp:nvSpPr>
      <dsp:spPr>
        <a:xfrm rot="5400000">
          <a:off x="6816183" y="-311459"/>
          <a:ext cx="668848" cy="6729984"/>
        </a:xfrm>
        <a:prstGeom prst="round2SameRect">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en-US" sz="2700" kern="1200" smtClean="0"/>
            <a:t>DirectX 9 or later with WDDM 1.0 driver</a:t>
          </a:r>
          <a:endParaRPr lang="en-US" sz="2700" kern="1200"/>
        </a:p>
      </dsp:txBody>
      <dsp:txXfrm rot="-5400000">
        <a:off x="3785615" y="2751759"/>
        <a:ext cx="6697334" cy="603548"/>
      </dsp:txXfrm>
    </dsp:sp>
    <dsp:sp modelId="{9906BC77-3542-42BF-977B-F5F4D3E137DB}">
      <dsp:nvSpPr>
        <dsp:cNvPr id="0" name=""/>
        <dsp:cNvSpPr/>
      </dsp:nvSpPr>
      <dsp:spPr>
        <a:xfrm>
          <a:off x="0" y="2635502"/>
          <a:ext cx="3785616" cy="83606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lang="en-US" sz="4000" kern="1200" smtClean="0"/>
            <a:t>Graphics card:</a:t>
          </a:r>
          <a:endParaRPr lang="en-US" sz="4000" kern="1200"/>
        </a:p>
      </dsp:txBody>
      <dsp:txXfrm>
        <a:off x="40813" y="2676315"/>
        <a:ext cx="3703990" cy="754434"/>
      </dsp:txXfrm>
    </dsp:sp>
    <dsp:sp modelId="{410A1A25-FC0D-49A7-A433-3C7B70C646F9}">
      <dsp:nvSpPr>
        <dsp:cNvPr id="0" name=""/>
        <dsp:cNvSpPr/>
      </dsp:nvSpPr>
      <dsp:spPr>
        <a:xfrm rot="5400000">
          <a:off x="6816183" y="566403"/>
          <a:ext cx="668848" cy="6729984"/>
        </a:xfrm>
        <a:prstGeom prst="round2SameRect">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en-US" sz="2700" kern="1200" smtClean="0"/>
            <a:t>800x600</a:t>
          </a:r>
          <a:endParaRPr lang="en-US" sz="2700" kern="1200"/>
        </a:p>
      </dsp:txBody>
      <dsp:txXfrm rot="-5400000">
        <a:off x="3785615" y="3629621"/>
        <a:ext cx="6697334" cy="603548"/>
      </dsp:txXfrm>
    </dsp:sp>
    <dsp:sp modelId="{38929D9F-8B92-4457-BE05-CC1BD47952D0}">
      <dsp:nvSpPr>
        <dsp:cNvPr id="0" name=""/>
        <dsp:cNvSpPr/>
      </dsp:nvSpPr>
      <dsp:spPr>
        <a:xfrm>
          <a:off x="0" y="3513365"/>
          <a:ext cx="3785616" cy="83606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lang="en-US" sz="4000" kern="1200" smtClean="0"/>
            <a:t>Display:</a:t>
          </a:r>
          <a:endParaRPr lang="en-US" sz="4000" kern="1200"/>
        </a:p>
      </dsp:txBody>
      <dsp:txXfrm>
        <a:off x="40813" y="3554178"/>
        <a:ext cx="3703990" cy="754434"/>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E574AC39-44E6-425E-AF49-CF7D189F346F}" type="datetimeFigureOut">
              <a:rPr lang="en-US" smtClean="0"/>
              <a:t>1/10/2016</a:t>
            </a:fld>
            <a:endParaRPr lang="en-US"/>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6320F472-929B-459B-8D82-2FABCC5B32A0}" type="slidenum">
              <a:rPr lang="en-US" smtClean="0"/>
              <a:t>‹#›</a:t>
            </a:fld>
            <a:endParaRPr lang="en-US"/>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F2775BC-6312-42C7-B7C5-EA6783C2D9CA}" type="datetimeFigureOut">
              <a:rPr lang="en-US" smtClean="0"/>
              <a:t>1/10/2016</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7F715A1-4ADC-44E0-9587-804FF39D6B22}" type="slidenum">
              <a:rPr lang="en-US" smtClean="0"/>
              <a:t>‹#›</a:t>
            </a:fld>
            <a:endParaRPr lang="en-US"/>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Task view</a:t>
            </a:r>
            <a:endParaRPr lang="en-US" dirty="0"/>
          </a:p>
        </p:txBody>
      </p:sp>
      <p:sp>
        <p:nvSpPr>
          <p:cNvPr id="4" name="Slide Number Placeholder 3"/>
          <p:cNvSpPr>
            <a:spLocks noGrp="1"/>
          </p:cNvSpPr>
          <p:nvPr>
            <p:ph type="sldNum" sz="quarter" idx="10"/>
          </p:nvPr>
        </p:nvSpPr>
        <p:spPr/>
        <p:txBody>
          <a:bodyPr/>
          <a:lstStyle/>
          <a:p>
            <a:fld id="{67F715A1-4ADC-44E0-9587-804FF39D6B22}" type="slidenum">
              <a:rPr lang="en-US" smtClean="0"/>
              <a:t>12</a:t>
            </a:fld>
            <a:endParaRPr lang="en-US"/>
          </a:p>
        </p:txBody>
      </p:sp>
    </p:spTree>
    <p:extLst>
      <p:ext uri="{BB962C8B-B14F-4D97-AF65-F5344CB8AC3E}">
        <p14:creationId xmlns:p14="http://schemas.microsoft.com/office/powerpoint/2010/main" val="3217340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i-FI"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smtClean="0"/>
              <a:t>Click to edit Master subtitle style</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45153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501306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i-FI"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68102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dirty="0"/>
          </a:p>
        </p:txBody>
      </p:sp>
      <p:sp>
        <p:nvSpPr>
          <p:cNvPr id="3" name="Content Placeholder 2"/>
          <p:cNvSpPr>
            <a:spLocks noGrp="1"/>
          </p:cNvSpPr>
          <p:nvPr>
            <p:ph idx="1"/>
          </p:nvPr>
        </p:nvSpPr>
        <p:spPr/>
        <p:txBody>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537069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i-FI"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i-FI" smtClean="0"/>
              <a:t>Click to 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657419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dirty="0"/>
          </a:p>
        </p:txBody>
      </p:sp>
      <p:sp>
        <p:nvSpPr>
          <p:cNvPr id="5" name="Date Placeholder 4"/>
          <p:cNvSpPr>
            <a:spLocks noGrp="1"/>
          </p:cNvSpPr>
          <p:nvPr>
            <p:ph type="dt" sz="half" idx="10"/>
          </p:nvPr>
        </p:nvSpPr>
        <p:spPr/>
        <p:txBody>
          <a:bodyPr/>
          <a:lstStyle/>
          <a:p>
            <a:fld id="{40FF0622-75E4-48B8-A617-5428CA5926CE}" type="datetimeFigureOut">
              <a:rPr lang="en-US" smtClean="0"/>
              <a:t>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43889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i-FI"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dirty="0"/>
          </a:p>
        </p:txBody>
      </p:sp>
      <p:sp>
        <p:nvSpPr>
          <p:cNvPr id="7" name="Date Placeholder 6"/>
          <p:cNvSpPr>
            <a:spLocks noGrp="1"/>
          </p:cNvSpPr>
          <p:nvPr>
            <p:ph type="dt" sz="half" idx="10"/>
          </p:nvPr>
        </p:nvSpPr>
        <p:spPr/>
        <p:txBody>
          <a:bodyPr/>
          <a:lstStyle/>
          <a:p>
            <a:fld id="{40FF0622-75E4-48B8-A617-5428CA5926CE}" type="datetimeFigureOut">
              <a:rPr lang="en-US" smtClean="0"/>
              <a:t>1/10/2016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053690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dirty="0"/>
          </a:p>
        </p:txBody>
      </p:sp>
      <p:sp>
        <p:nvSpPr>
          <p:cNvPr id="3" name="Date Placeholder 2"/>
          <p:cNvSpPr>
            <a:spLocks noGrp="1"/>
          </p:cNvSpPr>
          <p:nvPr>
            <p:ph type="dt" sz="half" idx="10"/>
          </p:nvPr>
        </p:nvSpPr>
        <p:spPr/>
        <p:txBody>
          <a:bodyPr/>
          <a:lstStyle/>
          <a:p>
            <a:fld id="{40FF0622-75E4-48B8-A617-5428CA5926CE}" type="datetimeFigureOut">
              <a:rPr lang="en-US" smtClean="0"/>
              <a:t>1/10/2016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013680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F0622-75E4-48B8-A617-5428CA5926CE}" type="datetimeFigureOut">
              <a:rPr lang="en-US" smtClean="0"/>
              <a:t>1/10/2016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73632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i-FI"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smtClean="0"/>
              <a:t>Click to 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31713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i-FI"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smtClean="0"/>
              <a:t>Click to 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11933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i-FI"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F0622-75E4-48B8-A617-5428CA5926CE}" type="datetimeFigureOut">
              <a:rPr lang="en-US" smtClean="0"/>
              <a:t>1/10/2016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75541-8164-4CC7-9F2F-6F0C49BB858D}" type="slidenum">
              <a:rPr lang="en-US" smtClean="0"/>
              <a:t>‹#›</a:t>
            </a:fld>
            <a:endParaRPr lang="en-US"/>
          </a:p>
        </p:txBody>
      </p:sp>
    </p:spTree>
    <p:extLst>
      <p:ext uri="{BB962C8B-B14F-4D97-AF65-F5344CB8AC3E}">
        <p14:creationId xmlns:p14="http://schemas.microsoft.com/office/powerpoint/2010/main" val="71421060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indows.microsoft.com/en-us/windows-10/getstarted-get-to-know-windows-1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a:t>
            </a:r>
            <a:endParaRPr lang="en-US" dirty="0"/>
          </a:p>
        </p:txBody>
      </p:sp>
      <p:sp>
        <p:nvSpPr>
          <p:cNvPr id="3" name="Subtitle 2"/>
          <p:cNvSpPr>
            <a:spLocks noGrp="1"/>
          </p:cNvSpPr>
          <p:nvPr>
            <p:ph type="subTitle" idx="1"/>
          </p:nvPr>
        </p:nvSpPr>
        <p:spPr/>
        <p:txBody>
          <a:bodyPr/>
          <a:lstStyle/>
          <a:p>
            <a:r>
              <a:rPr lang="en-US" dirty="0" smtClean="0"/>
              <a:t>Deepak K.C.|</a:t>
            </a:r>
            <a:r>
              <a:rPr lang="en-US" dirty="0" smtClean="0"/>
              <a:t>2016</a:t>
            </a:r>
          </a:p>
          <a:p>
            <a:endParaRPr lang="en-US" dirty="0"/>
          </a:p>
          <a:p>
            <a:r>
              <a:rPr lang="en-US" dirty="0" smtClean="0"/>
              <a:t>Introduction to Windows 10 – Chapter 1 </a:t>
            </a:r>
            <a:endParaRPr lang="en-US" dirty="0"/>
          </a:p>
        </p:txBody>
      </p:sp>
    </p:spTree>
    <p:extLst>
      <p:ext uri="{BB962C8B-B14F-4D97-AF65-F5344CB8AC3E}">
        <p14:creationId xmlns:p14="http://schemas.microsoft.com/office/powerpoint/2010/main" val="4005440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Cortana </a:t>
            </a:r>
            <a:endParaRPr lang="en-US" dirty="0"/>
          </a:p>
        </p:txBody>
      </p:sp>
      <p:sp>
        <p:nvSpPr>
          <p:cNvPr id="3" name="Content Placeholder 2"/>
          <p:cNvSpPr>
            <a:spLocks noGrp="1"/>
          </p:cNvSpPr>
          <p:nvPr>
            <p:ph idx="1"/>
          </p:nvPr>
        </p:nvSpPr>
        <p:spPr>
          <a:xfrm>
            <a:off x="838200" y="1825625"/>
            <a:ext cx="4282440" cy="4351338"/>
          </a:xfrm>
        </p:spPr>
        <p:txBody>
          <a:bodyPr/>
          <a:lstStyle/>
          <a:p>
            <a:r>
              <a:rPr lang="en-US" dirty="0" smtClean="0"/>
              <a:t>Personal assistant</a:t>
            </a:r>
          </a:p>
          <a:p>
            <a:r>
              <a:rPr lang="en-US" dirty="0" smtClean="0"/>
              <a:t> Select the search box and type what you want Cortana to do, or just select the microphone to talk with her instead.</a:t>
            </a:r>
          </a:p>
          <a:p>
            <a:endParaRPr lang="en-US" dirty="0"/>
          </a:p>
        </p:txBody>
      </p:sp>
      <p:pic>
        <p:nvPicPr>
          <p:cNvPr id="4" name="Picture 3"/>
          <p:cNvPicPr>
            <a:picLocks noChangeAspect="1"/>
          </p:cNvPicPr>
          <p:nvPr/>
        </p:nvPicPr>
        <p:blipFill>
          <a:blip r:embed="rId2"/>
          <a:stretch>
            <a:fillRect/>
          </a:stretch>
        </p:blipFill>
        <p:spPr>
          <a:xfrm>
            <a:off x="6096000" y="750137"/>
            <a:ext cx="4794337" cy="5525536"/>
          </a:xfrm>
          <a:prstGeom prst="rect">
            <a:avLst/>
          </a:prstGeom>
        </p:spPr>
      </p:pic>
      <p:sp>
        <p:nvSpPr>
          <p:cNvPr id="5" name="Rectangle 4"/>
          <p:cNvSpPr/>
          <p:nvPr/>
        </p:nvSpPr>
        <p:spPr>
          <a:xfrm>
            <a:off x="564681" y="4699635"/>
            <a:ext cx="4719588" cy="1477328"/>
          </a:xfrm>
          <a:prstGeom prst="rect">
            <a:avLst/>
          </a:prstGeom>
        </p:spPr>
        <p:txBody>
          <a:bodyPr wrap="square">
            <a:spAutoFit/>
          </a:bodyPr>
          <a:lstStyle/>
          <a:p>
            <a:pPr algn="ctr"/>
            <a:r>
              <a:rPr lang="en-US" dirty="0" smtClean="0">
                <a:solidFill>
                  <a:srgbClr val="FF0000"/>
                </a:solidFill>
                <a:latin typeface="WOL_Reg"/>
              </a:rPr>
              <a:t>Note: Cortana </a:t>
            </a:r>
            <a:r>
              <a:rPr lang="en-US" dirty="0">
                <a:solidFill>
                  <a:srgbClr val="FF0000"/>
                </a:solidFill>
                <a:latin typeface="WOL_Reg"/>
              </a:rPr>
              <a:t>is only available in certain countries/regions, and some Cortana features might not be available everywhere. If Cortana isn't available or is turned off, you can still use search.</a:t>
            </a:r>
            <a:endParaRPr lang="en-US" dirty="0">
              <a:solidFill>
                <a:srgbClr val="FF0000"/>
              </a:solidFill>
            </a:endParaRPr>
          </a:p>
        </p:txBody>
      </p:sp>
    </p:spTree>
    <p:extLst>
      <p:ext uri="{BB962C8B-B14F-4D97-AF65-F5344CB8AC3E}">
        <p14:creationId xmlns:p14="http://schemas.microsoft.com/office/powerpoint/2010/main" val="2609540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Edge</a:t>
            </a:r>
            <a:endParaRPr lang="en-US" dirty="0"/>
          </a:p>
        </p:txBody>
      </p:sp>
      <p:sp>
        <p:nvSpPr>
          <p:cNvPr id="3" name="Content Placeholder 2"/>
          <p:cNvSpPr>
            <a:spLocks noGrp="1"/>
          </p:cNvSpPr>
          <p:nvPr>
            <p:ph idx="1"/>
          </p:nvPr>
        </p:nvSpPr>
        <p:spPr/>
        <p:txBody>
          <a:bodyPr/>
          <a:lstStyle/>
          <a:p>
            <a:r>
              <a:rPr lang="en-US" dirty="0" smtClean="0"/>
              <a:t>The recommend browser for Windows 10</a:t>
            </a:r>
          </a:p>
          <a:p>
            <a:r>
              <a:rPr lang="en-US" dirty="0" smtClean="0"/>
              <a:t>First browser that </a:t>
            </a:r>
            <a:r>
              <a:rPr lang="en-US" dirty="0"/>
              <a:t>lets </a:t>
            </a:r>
            <a:r>
              <a:rPr lang="en-US" dirty="0" smtClean="0"/>
              <a:t>you take </a:t>
            </a:r>
            <a:r>
              <a:rPr lang="en-US" dirty="0"/>
              <a:t>notes, write, doodle, and highlight directly on </a:t>
            </a:r>
            <a:r>
              <a:rPr lang="en-US" dirty="0" smtClean="0"/>
              <a:t>webpages</a:t>
            </a:r>
          </a:p>
          <a:p>
            <a:pPr marL="0" indent="0">
              <a:buNone/>
            </a:pPr>
            <a:endParaRPr lang="en-US" dirty="0"/>
          </a:p>
        </p:txBody>
      </p:sp>
      <p:pic>
        <p:nvPicPr>
          <p:cNvPr id="5" name="Picture 4"/>
          <p:cNvPicPr>
            <a:picLocks noChangeAspect="1"/>
          </p:cNvPicPr>
          <p:nvPr/>
        </p:nvPicPr>
        <p:blipFill>
          <a:blip r:embed="rId2"/>
          <a:stretch>
            <a:fillRect/>
          </a:stretch>
        </p:blipFill>
        <p:spPr>
          <a:xfrm>
            <a:off x="838200" y="3650730"/>
            <a:ext cx="9858375" cy="2809875"/>
          </a:xfrm>
          <a:prstGeom prst="rect">
            <a:avLst/>
          </a:prstGeom>
        </p:spPr>
      </p:pic>
    </p:spTree>
    <p:extLst>
      <p:ext uri="{BB962C8B-B14F-4D97-AF65-F5344CB8AC3E}">
        <p14:creationId xmlns:p14="http://schemas.microsoft.com/office/powerpoint/2010/main" val="2305351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Multitasking </a:t>
            </a:r>
            <a:endParaRPr lang="en-US" dirty="0"/>
          </a:p>
        </p:txBody>
      </p:sp>
      <p:sp>
        <p:nvSpPr>
          <p:cNvPr id="3" name="Content Placeholder 2"/>
          <p:cNvSpPr>
            <a:spLocks noGrp="1"/>
          </p:cNvSpPr>
          <p:nvPr>
            <p:ph idx="1"/>
          </p:nvPr>
        </p:nvSpPr>
        <p:spPr/>
        <p:txBody>
          <a:bodyPr/>
          <a:lstStyle/>
          <a:p>
            <a:r>
              <a:rPr lang="en-US" dirty="0" smtClean="0"/>
              <a:t>Multiple desktops feature lets you run another set of windows as if on another screen</a:t>
            </a:r>
          </a:p>
          <a:p>
            <a:r>
              <a:rPr lang="en-US" dirty="0" smtClean="0"/>
              <a:t>Virtual desktop </a:t>
            </a:r>
          </a:p>
          <a:p>
            <a:pPr lvl="1"/>
            <a:r>
              <a:rPr lang="en-US" dirty="0"/>
              <a:t>To add a virtual desktop : </a:t>
            </a:r>
            <a:endParaRPr lang="en-US" dirty="0" smtClean="0"/>
          </a:p>
          <a:p>
            <a:pPr lvl="2"/>
            <a:r>
              <a:rPr lang="en-US" sz="2400" dirty="0"/>
              <a:t>Step 1 : Open </a:t>
            </a:r>
            <a:r>
              <a:rPr lang="en-US" sz="2400" dirty="0"/>
              <a:t>up the new Task View </a:t>
            </a:r>
            <a:r>
              <a:rPr lang="en-US" sz="2400" dirty="0"/>
              <a:t>(</a:t>
            </a:r>
            <a:r>
              <a:rPr lang="en-US" sz="2400" b="1" dirty="0"/>
              <a:t>Windows Key + Tab</a:t>
            </a:r>
            <a:r>
              <a:rPr lang="en-US" sz="2400" dirty="0"/>
              <a:t>)</a:t>
            </a:r>
          </a:p>
          <a:p>
            <a:pPr lvl="2"/>
            <a:r>
              <a:rPr lang="en-US" sz="2400" dirty="0"/>
              <a:t>Select </a:t>
            </a:r>
            <a:r>
              <a:rPr lang="en-US" sz="2400" b="1" dirty="0"/>
              <a:t>New </a:t>
            </a:r>
            <a:r>
              <a:rPr lang="en-US" sz="2400" b="1" dirty="0" smtClean="0"/>
              <a:t>Desktop</a:t>
            </a:r>
          </a:p>
          <a:p>
            <a:pPr lvl="2"/>
            <a:r>
              <a:rPr lang="en-US" sz="2400" dirty="0" smtClean="0"/>
              <a:t>Click on the </a:t>
            </a:r>
            <a:r>
              <a:rPr lang="en-US" sz="2400" b="1" dirty="0" smtClean="0"/>
              <a:t>Task View</a:t>
            </a:r>
            <a:r>
              <a:rPr lang="en-US" sz="2400" dirty="0" smtClean="0"/>
              <a:t> button to switch between desktops</a:t>
            </a:r>
            <a:endParaRPr lang="en-US" sz="2400" dirty="0"/>
          </a:p>
          <a:p>
            <a:pPr lvl="2"/>
            <a:r>
              <a:rPr lang="en-US" sz="2400" dirty="0"/>
              <a:t>To quickly add a virtual </a:t>
            </a:r>
            <a:r>
              <a:rPr lang="en-US" sz="2400" dirty="0" smtClean="0"/>
              <a:t>desktop </a:t>
            </a:r>
            <a:r>
              <a:rPr lang="en-US" sz="2400" dirty="0"/>
              <a:t>: </a:t>
            </a:r>
            <a:r>
              <a:rPr lang="en-US" sz="2400" b="1" dirty="0"/>
              <a:t>Windows Key + CTRL + ADD</a:t>
            </a:r>
            <a:endParaRPr lang="en-US" sz="2400" b="1" dirty="0"/>
          </a:p>
        </p:txBody>
      </p:sp>
      <p:pic>
        <p:nvPicPr>
          <p:cNvPr id="4" name="Picture 3"/>
          <p:cNvPicPr>
            <a:picLocks noChangeAspect="1"/>
          </p:cNvPicPr>
          <p:nvPr/>
        </p:nvPicPr>
        <p:blipFill>
          <a:blip r:embed="rId3"/>
          <a:stretch>
            <a:fillRect/>
          </a:stretch>
        </p:blipFill>
        <p:spPr>
          <a:xfrm>
            <a:off x="4762314" y="2762868"/>
            <a:ext cx="6467475" cy="857250"/>
          </a:xfrm>
          <a:prstGeom prst="rect">
            <a:avLst/>
          </a:prstGeom>
        </p:spPr>
      </p:pic>
      <p:sp>
        <p:nvSpPr>
          <p:cNvPr id="5" name="TextBox 4"/>
          <p:cNvSpPr txBox="1"/>
          <p:nvPr/>
        </p:nvSpPr>
        <p:spPr>
          <a:xfrm>
            <a:off x="10253755" y="2480149"/>
            <a:ext cx="1100045" cy="369332"/>
          </a:xfrm>
          <a:prstGeom prst="rect">
            <a:avLst/>
          </a:prstGeom>
          <a:noFill/>
        </p:spPr>
        <p:txBody>
          <a:bodyPr wrap="none" rtlCol="0">
            <a:spAutoFit/>
          </a:bodyPr>
          <a:lstStyle/>
          <a:p>
            <a:r>
              <a:rPr lang="en-US" dirty="0" smtClean="0"/>
              <a:t>Task View</a:t>
            </a:r>
            <a:endParaRPr lang="en-US" dirty="0"/>
          </a:p>
        </p:txBody>
      </p:sp>
    </p:spTree>
    <p:extLst>
      <p:ext uri="{BB962C8B-B14F-4D97-AF65-F5344CB8AC3E}">
        <p14:creationId xmlns:p14="http://schemas.microsoft.com/office/powerpoint/2010/main" val="300843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425473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413246" y="6381550"/>
            <a:ext cx="6940554" cy="369332"/>
          </a:xfrm>
          <a:prstGeom prst="rect">
            <a:avLst/>
          </a:prstGeom>
          <a:noFill/>
        </p:spPr>
        <p:txBody>
          <a:bodyPr wrap="none" rtlCol="0">
            <a:spAutoFit/>
          </a:bodyPr>
          <a:lstStyle/>
          <a:p>
            <a:r>
              <a:rPr lang="en-US" dirty="0"/>
              <a:t>https://www.microsoft.com/en-US/windows/windows-10-specifications</a:t>
            </a:r>
          </a:p>
        </p:txBody>
      </p:sp>
    </p:spTree>
    <p:extLst>
      <p:ext uri="{BB962C8B-B14F-4D97-AF65-F5344CB8AC3E}">
        <p14:creationId xmlns:p14="http://schemas.microsoft.com/office/powerpoint/2010/main" val="2850921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949" y="0"/>
            <a:ext cx="10515600" cy="1325563"/>
          </a:xfrm>
        </p:spPr>
        <p:txBody>
          <a:bodyPr/>
          <a:lstStyle/>
          <a:p>
            <a:r>
              <a:rPr lang="en-US" dirty="0" smtClean="0"/>
              <a:t>Upgrade editions</a:t>
            </a:r>
            <a:endParaRPr lang="en-US" dirty="0"/>
          </a:p>
        </p:txBody>
      </p:sp>
      <p:pic>
        <p:nvPicPr>
          <p:cNvPr id="4" name="Picture 3"/>
          <p:cNvPicPr>
            <a:picLocks noChangeAspect="1"/>
          </p:cNvPicPr>
          <p:nvPr/>
        </p:nvPicPr>
        <p:blipFill>
          <a:blip r:embed="rId2"/>
          <a:stretch>
            <a:fillRect/>
          </a:stretch>
        </p:blipFill>
        <p:spPr>
          <a:xfrm>
            <a:off x="1072063" y="1071361"/>
            <a:ext cx="10160619" cy="5458275"/>
          </a:xfrm>
          <a:prstGeom prst="rect">
            <a:avLst/>
          </a:prstGeom>
        </p:spPr>
      </p:pic>
      <p:sp>
        <p:nvSpPr>
          <p:cNvPr id="5" name="TextBox 4"/>
          <p:cNvSpPr txBox="1"/>
          <p:nvPr/>
        </p:nvSpPr>
        <p:spPr>
          <a:xfrm>
            <a:off x="4191865" y="6488668"/>
            <a:ext cx="6940554" cy="369332"/>
          </a:xfrm>
          <a:prstGeom prst="rect">
            <a:avLst/>
          </a:prstGeom>
          <a:noFill/>
        </p:spPr>
        <p:txBody>
          <a:bodyPr wrap="none" rtlCol="0">
            <a:spAutoFit/>
          </a:bodyPr>
          <a:lstStyle/>
          <a:p>
            <a:r>
              <a:rPr lang="en-US" dirty="0"/>
              <a:t>https://www.microsoft.com/en-US/windows/windows-10-specifications</a:t>
            </a:r>
          </a:p>
        </p:txBody>
      </p:sp>
    </p:spTree>
    <p:extLst>
      <p:ext uri="{BB962C8B-B14F-4D97-AF65-F5344CB8AC3E}">
        <p14:creationId xmlns:p14="http://schemas.microsoft.com/office/powerpoint/2010/main" val="2177909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10 Upgrade offer</a:t>
            </a:r>
            <a:endParaRPr lang="en-US" dirty="0"/>
          </a:p>
        </p:txBody>
      </p:sp>
      <p:sp>
        <p:nvSpPr>
          <p:cNvPr id="3" name="Content Placeholder 2"/>
          <p:cNvSpPr>
            <a:spLocks noGrp="1"/>
          </p:cNvSpPr>
          <p:nvPr>
            <p:ph idx="1"/>
          </p:nvPr>
        </p:nvSpPr>
        <p:spPr/>
        <p:txBody>
          <a:bodyPr/>
          <a:lstStyle/>
          <a:p>
            <a:r>
              <a:rPr lang="en-US" dirty="0" smtClean="0"/>
              <a:t>Free </a:t>
            </a:r>
          </a:p>
          <a:p>
            <a:r>
              <a:rPr lang="en-US" dirty="0"/>
              <a:t>V</a:t>
            </a:r>
            <a:r>
              <a:rPr lang="en-US" dirty="0" smtClean="0"/>
              <a:t>alid </a:t>
            </a:r>
            <a:r>
              <a:rPr lang="en-US" dirty="0"/>
              <a:t>for qualified and genuine Windows 7 and Windows 8.1 </a:t>
            </a:r>
            <a:r>
              <a:rPr lang="en-US" dirty="0" smtClean="0"/>
              <a:t>devices </a:t>
            </a:r>
            <a:r>
              <a:rPr lang="en-US" dirty="0"/>
              <a:t>including devices you already own. </a:t>
            </a:r>
            <a:endParaRPr lang="en-US" dirty="0" smtClean="0"/>
          </a:p>
          <a:p>
            <a:r>
              <a:rPr lang="en-US" dirty="0" smtClean="0"/>
              <a:t>Some </a:t>
            </a:r>
            <a:r>
              <a:rPr lang="en-US" dirty="0"/>
              <a:t>hardware/software requirements apply and feature availability may vary by device and market.</a:t>
            </a:r>
          </a:p>
        </p:txBody>
      </p:sp>
      <p:sp>
        <p:nvSpPr>
          <p:cNvPr id="4" name="TextBox 3"/>
          <p:cNvSpPr txBox="1"/>
          <p:nvPr/>
        </p:nvSpPr>
        <p:spPr>
          <a:xfrm>
            <a:off x="4413246" y="6176963"/>
            <a:ext cx="6940554" cy="369332"/>
          </a:xfrm>
          <a:prstGeom prst="rect">
            <a:avLst/>
          </a:prstGeom>
          <a:noFill/>
        </p:spPr>
        <p:txBody>
          <a:bodyPr wrap="none" rtlCol="0">
            <a:spAutoFit/>
          </a:bodyPr>
          <a:lstStyle/>
          <a:p>
            <a:r>
              <a:rPr lang="en-US" dirty="0"/>
              <a:t>https://www.microsoft.com/en-US/windows/windows-10-specifications</a:t>
            </a:r>
          </a:p>
        </p:txBody>
      </p:sp>
    </p:spTree>
    <p:extLst>
      <p:ext uri="{BB962C8B-B14F-4D97-AF65-F5344CB8AC3E}">
        <p14:creationId xmlns:p14="http://schemas.microsoft.com/office/powerpoint/2010/main" val="3444187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windows.microsoft.com/en-us/windows-10/getstarted-get-to-know-windows-10</a:t>
            </a:r>
            <a:endParaRPr lang="en-US" dirty="0" smtClean="0"/>
          </a:p>
          <a:p>
            <a:r>
              <a:rPr lang="en-US" dirty="0"/>
              <a:t>: Introducing Windows 10 for IT professionals – Preview Edition</a:t>
            </a:r>
          </a:p>
        </p:txBody>
      </p:sp>
    </p:spTree>
    <p:extLst>
      <p:ext uri="{BB962C8B-B14F-4D97-AF65-F5344CB8AC3E}">
        <p14:creationId xmlns:p14="http://schemas.microsoft.com/office/powerpoint/2010/main" val="308548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229155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6678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What is an OS?</a:t>
            </a:r>
            <a:endParaRPr lang="en-US" dirty="0"/>
          </a:p>
        </p:txBody>
      </p:sp>
      <p:sp>
        <p:nvSpPr>
          <p:cNvPr id="6" name="Content Placeholder 5"/>
          <p:cNvSpPr>
            <a:spLocks noGrp="1"/>
          </p:cNvSpPr>
          <p:nvPr>
            <p:ph idx="1"/>
          </p:nvPr>
        </p:nvSpPr>
        <p:spPr/>
        <p:txBody>
          <a:bodyPr/>
          <a:lstStyle/>
          <a:p>
            <a:r>
              <a:rPr lang="en-US" dirty="0" smtClean="0"/>
              <a:t>OS is an intermediary between users and computer hardware</a:t>
            </a:r>
          </a:p>
          <a:p>
            <a:r>
              <a:rPr lang="en-US" dirty="0" smtClean="0"/>
              <a:t>Technically, OS is a software that manages hardware &amp; software resources</a:t>
            </a:r>
          </a:p>
          <a:p>
            <a:r>
              <a:rPr lang="en-US" dirty="0" smtClean="0"/>
              <a:t>OS controls the allocation of resources and services like memory, processors, devices and information</a:t>
            </a:r>
          </a:p>
          <a:p>
            <a:pPr marL="0" indent="0">
              <a:buNone/>
            </a:pPr>
            <a:endParaRPr lang="en-US" dirty="0"/>
          </a:p>
        </p:txBody>
      </p:sp>
      <p:sp>
        <p:nvSpPr>
          <p:cNvPr id="2" name="Rectangle 1"/>
          <p:cNvSpPr/>
          <p:nvPr/>
        </p:nvSpPr>
        <p:spPr>
          <a:xfrm>
            <a:off x="1045946" y="4145674"/>
            <a:ext cx="9715098" cy="1477328"/>
          </a:xfrm>
          <a:prstGeom prst="rect">
            <a:avLst/>
          </a:prstGeom>
        </p:spPr>
        <p:txBody>
          <a:bodyPr wrap="square">
            <a:spAutoFit/>
          </a:bodyPr>
          <a:lstStyle/>
          <a:p>
            <a:r>
              <a:rPr lang="en-US" i="1" dirty="0" smtClean="0">
                <a:latin typeface="Arial" panose="020B0604020202020204" pitchFamily="34" charset="0"/>
              </a:rPr>
              <a:t>“The </a:t>
            </a:r>
            <a:r>
              <a:rPr lang="en-US" i="1" dirty="0">
                <a:latin typeface="Arial" panose="020B0604020202020204" pitchFamily="34" charset="0"/>
              </a:rPr>
              <a:t>operating system is the most important program that runs on a computer. Every general-purpose computer must have an operating system to run other programs and applications. Operating systems perform basic tasks, such as recognizing input from the keyboard, sending output to the display screen, keeping track of files and directories on the disk, and controlling peripheral devices such as disk drives and printers</a:t>
            </a:r>
            <a:r>
              <a:rPr lang="en-US" i="1" dirty="0" smtClean="0">
                <a:latin typeface="Arial" panose="020B0604020202020204" pitchFamily="34" charset="0"/>
              </a:rPr>
              <a:t>.” </a:t>
            </a:r>
            <a:endParaRPr lang="en-US" i="1" dirty="0"/>
          </a:p>
        </p:txBody>
      </p:sp>
      <p:sp>
        <p:nvSpPr>
          <p:cNvPr id="3" name="Rectangle 2"/>
          <p:cNvSpPr/>
          <p:nvPr/>
        </p:nvSpPr>
        <p:spPr>
          <a:xfrm>
            <a:off x="5127038" y="5899945"/>
            <a:ext cx="5979714" cy="369332"/>
          </a:xfrm>
          <a:prstGeom prst="rect">
            <a:avLst/>
          </a:prstGeom>
        </p:spPr>
        <p:txBody>
          <a:bodyPr wrap="none">
            <a:spAutoFit/>
          </a:bodyPr>
          <a:lstStyle/>
          <a:p>
            <a:r>
              <a:rPr lang="en-US" dirty="0"/>
              <a:t>http://www.webopedia.com/TERM/O/operating_system.html</a:t>
            </a:r>
          </a:p>
        </p:txBody>
      </p:sp>
    </p:spTree>
    <p:extLst>
      <p:ext uri="{BB962C8B-B14F-4D97-AF65-F5344CB8AC3E}">
        <p14:creationId xmlns:p14="http://schemas.microsoft.com/office/powerpoint/2010/main" val="1128751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Functions of an operating system</a:t>
            </a:r>
            <a:endParaRPr lang="en-US" dirty="0"/>
          </a:p>
        </p:txBody>
      </p:sp>
      <p:sp>
        <p:nvSpPr>
          <p:cNvPr id="3" name="Content Placeholder 2"/>
          <p:cNvSpPr>
            <a:spLocks noGrp="1"/>
          </p:cNvSpPr>
          <p:nvPr>
            <p:ph idx="1"/>
          </p:nvPr>
        </p:nvSpPr>
        <p:spPr/>
        <p:txBody>
          <a:bodyPr/>
          <a:lstStyle/>
          <a:p>
            <a:r>
              <a:rPr lang="en-US" dirty="0" smtClean="0"/>
              <a:t>Memory Management</a:t>
            </a:r>
          </a:p>
          <a:p>
            <a:r>
              <a:rPr lang="en-US" dirty="0" smtClean="0"/>
              <a:t>Processor Management </a:t>
            </a:r>
          </a:p>
          <a:p>
            <a:r>
              <a:rPr lang="en-US" dirty="0" smtClean="0"/>
              <a:t>Device Management </a:t>
            </a:r>
          </a:p>
          <a:p>
            <a:r>
              <a:rPr lang="en-US" dirty="0" smtClean="0"/>
              <a:t>File Management </a:t>
            </a:r>
          </a:p>
          <a:p>
            <a:r>
              <a:rPr lang="en-US" dirty="0" smtClean="0"/>
              <a:t>Security </a:t>
            </a:r>
          </a:p>
          <a:p>
            <a:pPr marL="0" indent="0">
              <a:buNone/>
            </a:pPr>
            <a:endParaRPr lang="en-US" dirty="0"/>
          </a:p>
        </p:txBody>
      </p:sp>
      <p:pic>
        <p:nvPicPr>
          <p:cNvPr id="1026" name="Picture 2" descr="What is an Opera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2371" y="1825625"/>
            <a:ext cx="4108416" cy="370759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513648" y="5533221"/>
            <a:ext cx="4535601" cy="369332"/>
          </a:xfrm>
          <a:prstGeom prst="rect">
            <a:avLst/>
          </a:prstGeom>
        </p:spPr>
        <p:txBody>
          <a:bodyPr wrap="none">
            <a:spAutoFit/>
          </a:bodyPr>
          <a:lstStyle/>
          <a:p>
            <a:r>
              <a:rPr lang="en-US" dirty="0"/>
              <a:t>http://www.webopedia.com/FIG/OPER-SYS.gif</a:t>
            </a:r>
          </a:p>
        </p:txBody>
      </p:sp>
    </p:spTree>
    <p:extLst>
      <p:ext uri="{BB962C8B-B14F-4D97-AF65-F5344CB8AC3E}">
        <p14:creationId xmlns:p14="http://schemas.microsoft.com/office/powerpoint/2010/main" val="747461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825" y="153369"/>
            <a:ext cx="10515600" cy="1325563"/>
          </a:xfrm>
        </p:spPr>
        <p:txBody>
          <a:bodyPr/>
          <a:lstStyle/>
          <a:p>
            <a:r>
              <a:rPr lang="en-US" dirty="0" smtClean="0"/>
              <a:t>Windows </a:t>
            </a:r>
            <a:endParaRPr lang="en-US" dirty="0"/>
          </a:p>
        </p:txBody>
      </p:sp>
      <p:pic>
        <p:nvPicPr>
          <p:cNvPr id="4" name="Picture 3"/>
          <p:cNvPicPr>
            <a:picLocks noChangeAspect="1"/>
          </p:cNvPicPr>
          <p:nvPr/>
        </p:nvPicPr>
        <p:blipFill rotWithShape="1">
          <a:blip r:embed="rId2"/>
          <a:srcRect t="11482" b="8903"/>
          <a:stretch/>
        </p:blipFill>
        <p:spPr>
          <a:xfrm>
            <a:off x="1110071" y="1478932"/>
            <a:ext cx="10130064" cy="4443151"/>
          </a:xfrm>
          <a:prstGeom prst="rect">
            <a:avLst/>
          </a:prstGeom>
        </p:spPr>
      </p:pic>
      <p:sp>
        <p:nvSpPr>
          <p:cNvPr id="5" name="Rectangle 4"/>
          <p:cNvSpPr/>
          <p:nvPr/>
        </p:nvSpPr>
        <p:spPr>
          <a:xfrm>
            <a:off x="5054886" y="6092575"/>
            <a:ext cx="6719299" cy="369332"/>
          </a:xfrm>
          <a:prstGeom prst="rect">
            <a:avLst/>
          </a:prstGeom>
        </p:spPr>
        <p:txBody>
          <a:bodyPr wrap="square">
            <a:spAutoFit/>
          </a:bodyPr>
          <a:lstStyle/>
          <a:p>
            <a:r>
              <a:rPr lang="en-US" dirty="0"/>
              <a:t>http://www.vembadiscu.com/2015/images/Win_bg_272661989.jpg</a:t>
            </a:r>
          </a:p>
        </p:txBody>
      </p:sp>
    </p:spTree>
    <p:extLst>
      <p:ext uri="{BB962C8B-B14F-4D97-AF65-F5344CB8AC3E}">
        <p14:creationId xmlns:p14="http://schemas.microsoft.com/office/powerpoint/2010/main" val="762995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10</a:t>
            </a:r>
            <a:endParaRPr lang="en-US" dirty="0"/>
          </a:p>
        </p:txBody>
      </p:sp>
      <p:sp>
        <p:nvSpPr>
          <p:cNvPr id="3" name="Content Placeholder 2"/>
          <p:cNvSpPr>
            <a:spLocks noGrp="1"/>
          </p:cNvSpPr>
          <p:nvPr>
            <p:ph idx="1"/>
          </p:nvPr>
        </p:nvSpPr>
        <p:spPr>
          <a:xfrm>
            <a:off x="751572" y="1507991"/>
            <a:ext cx="3454667" cy="4351338"/>
          </a:xfrm>
        </p:spPr>
        <p:txBody>
          <a:bodyPr/>
          <a:lstStyle/>
          <a:p>
            <a:r>
              <a:rPr lang="en-US" dirty="0" smtClean="0"/>
              <a:t>One product family </a:t>
            </a:r>
          </a:p>
          <a:p>
            <a:r>
              <a:rPr lang="en-US" dirty="0" smtClean="0"/>
              <a:t>One platform </a:t>
            </a:r>
          </a:p>
          <a:p>
            <a:r>
              <a:rPr lang="en-US" dirty="0" smtClean="0"/>
              <a:t>One store</a:t>
            </a:r>
          </a:p>
          <a:p>
            <a:r>
              <a:rPr lang="en-US" dirty="0" smtClean="0"/>
              <a:t>Runs </a:t>
            </a:r>
            <a:r>
              <a:rPr lang="en-US" dirty="0"/>
              <a:t>across devices from </a:t>
            </a:r>
            <a:r>
              <a:rPr lang="en-US" dirty="0" err="1"/>
              <a:t>IoT</a:t>
            </a:r>
            <a:r>
              <a:rPr lang="en-US" dirty="0"/>
              <a:t> to data </a:t>
            </a:r>
            <a:r>
              <a:rPr lang="en-US" dirty="0" err="1"/>
              <a:t>centres</a:t>
            </a:r>
            <a:endParaRPr lang="en-US" dirty="0"/>
          </a:p>
        </p:txBody>
      </p:sp>
      <p:pic>
        <p:nvPicPr>
          <p:cNvPr id="1026" name="Picture 2" descr="Windows_Product_Family_9-30-Event-741x4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325" y="1375527"/>
            <a:ext cx="7058025" cy="396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514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in Windows 10?</a:t>
            </a:r>
            <a:endParaRPr lang="en-US" dirty="0"/>
          </a:p>
        </p:txBody>
      </p:sp>
      <p:sp>
        <p:nvSpPr>
          <p:cNvPr id="3" name="Content Placeholder 2"/>
          <p:cNvSpPr>
            <a:spLocks noGrp="1"/>
          </p:cNvSpPr>
          <p:nvPr>
            <p:ph idx="1"/>
          </p:nvPr>
        </p:nvSpPr>
        <p:spPr/>
        <p:txBody>
          <a:bodyPr/>
          <a:lstStyle/>
          <a:p>
            <a:r>
              <a:rPr lang="en-US" dirty="0" smtClean="0"/>
              <a:t>Start Menu </a:t>
            </a:r>
          </a:p>
          <a:p>
            <a:r>
              <a:rPr lang="en-US" dirty="0" smtClean="0"/>
              <a:t>Get apps, musing and more</a:t>
            </a:r>
          </a:p>
          <a:p>
            <a:r>
              <a:rPr lang="en-US" dirty="0" smtClean="0"/>
              <a:t>Cortana</a:t>
            </a:r>
          </a:p>
          <a:p>
            <a:r>
              <a:rPr lang="en-US" dirty="0" smtClean="0"/>
              <a:t>Microsoft Edge for better browsing</a:t>
            </a:r>
          </a:p>
          <a:p>
            <a:r>
              <a:rPr lang="en-US" dirty="0" smtClean="0"/>
              <a:t>Better Multitasking</a:t>
            </a:r>
            <a:endParaRPr lang="en-US" dirty="0"/>
          </a:p>
        </p:txBody>
      </p:sp>
    </p:spTree>
    <p:extLst>
      <p:ext uri="{BB962C8B-B14F-4D97-AF65-F5344CB8AC3E}">
        <p14:creationId xmlns:p14="http://schemas.microsoft.com/office/powerpoint/2010/main" val="587778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Menu</a:t>
            </a:r>
            <a:endParaRPr lang="en-US" dirty="0"/>
          </a:p>
        </p:txBody>
      </p:sp>
      <p:sp>
        <p:nvSpPr>
          <p:cNvPr id="5" name="Content Placeholder 4"/>
          <p:cNvSpPr>
            <a:spLocks noGrp="1"/>
          </p:cNvSpPr>
          <p:nvPr>
            <p:ph idx="1"/>
          </p:nvPr>
        </p:nvSpPr>
        <p:spPr>
          <a:xfrm>
            <a:off x="838200" y="1825625"/>
            <a:ext cx="4802204" cy="2804127"/>
          </a:xfrm>
        </p:spPr>
        <p:txBody>
          <a:bodyPr>
            <a:normAutofit fontScale="92500" lnSpcReduction="10000"/>
          </a:bodyPr>
          <a:lstStyle/>
          <a:p>
            <a:r>
              <a:rPr lang="en-US" dirty="0" smtClean="0"/>
              <a:t>Start Menu is back</a:t>
            </a:r>
          </a:p>
          <a:p>
            <a:r>
              <a:rPr lang="en-US" dirty="0" smtClean="0"/>
              <a:t>On </a:t>
            </a:r>
            <a:r>
              <a:rPr lang="en-US" dirty="0"/>
              <a:t>selecting </a:t>
            </a:r>
            <a:r>
              <a:rPr lang="en-US" dirty="0" smtClean="0"/>
              <a:t>Start </a:t>
            </a:r>
            <a:r>
              <a:rPr lang="en-US" dirty="0"/>
              <a:t>icon </a:t>
            </a:r>
            <a:r>
              <a:rPr lang="en-US" dirty="0" smtClean="0"/>
              <a:t>    button </a:t>
            </a:r>
            <a:r>
              <a:rPr lang="en-US" dirty="0"/>
              <a:t>on the </a:t>
            </a:r>
            <a:r>
              <a:rPr lang="en-US" dirty="0" smtClean="0"/>
              <a:t>taskbar, you will find </a:t>
            </a:r>
          </a:p>
          <a:p>
            <a:pPr lvl="1"/>
            <a:r>
              <a:rPr lang="en-US" dirty="0" smtClean="0"/>
              <a:t>Most used Apps on the Left</a:t>
            </a:r>
          </a:p>
          <a:p>
            <a:pPr lvl="1"/>
            <a:r>
              <a:rPr lang="en-US" dirty="0" smtClean="0"/>
              <a:t>All apps list</a:t>
            </a:r>
          </a:p>
          <a:p>
            <a:pPr lvl="1"/>
            <a:r>
              <a:rPr lang="en-US" dirty="0" smtClean="0"/>
              <a:t>Shortcuts to other locations on your PC &amp; </a:t>
            </a:r>
          </a:p>
          <a:p>
            <a:pPr lvl="1"/>
            <a:r>
              <a:rPr lang="en-US" dirty="0" smtClean="0"/>
              <a:t>Settings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739" y="2268632"/>
            <a:ext cx="320563" cy="320563"/>
          </a:xfrm>
          <a:prstGeom prst="rect">
            <a:avLst/>
          </a:prstGeom>
        </p:spPr>
      </p:pic>
      <p:pic>
        <p:nvPicPr>
          <p:cNvPr id="8" name="Picture 7"/>
          <p:cNvPicPr>
            <a:picLocks noChangeAspect="1"/>
          </p:cNvPicPr>
          <p:nvPr/>
        </p:nvPicPr>
        <p:blipFill>
          <a:blip r:embed="rId3"/>
          <a:stretch>
            <a:fillRect/>
          </a:stretch>
        </p:blipFill>
        <p:spPr>
          <a:xfrm>
            <a:off x="5640404" y="1206207"/>
            <a:ext cx="5876382" cy="3211788"/>
          </a:xfrm>
          <a:prstGeom prst="rect">
            <a:avLst/>
          </a:prstGeom>
        </p:spPr>
      </p:pic>
      <p:sp>
        <p:nvSpPr>
          <p:cNvPr id="9" name="Rectangle 8"/>
          <p:cNvSpPr/>
          <p:nvPr/>
        </p:nvSpPr>
        <p:spPr>
          <a:xfrm>
            <a:off x="5804034" y="4506641"/>
            <a:ext cx="6096000" cy="246221"/>
          </a:xfrm>
          <a:prstGeom prst="rect">
            <a:avLst/>
          </a:prstGeom>
        </p:spPr>
        <p:txBody>
          <a:bodyPr>
            <a:spAutoFit/>
          </a:bodyPr>
          <a:lstStyle/>
          <a:p>
            <a:r>
              <a:rPr lang="en-US" sz="1000" dirty="0"/>
              <a:t>http://res1.windows.microsoft.com/resbox/en/6.4/main/ea5fe82a-880d-45bb-a4b6-2bb3dd8cb84e_37.gif</a:t>
            </a:r>
          </a:p>
        </p:txBody>
      </p:sp>
    </p:spTree>
    <p:extLst>
      <p:ext uri="{BB962C8B-B14F-4D97-AF65-F5344CB8AC3E}">
        <p14:creationId xmlns:p14="http://schemas.microsoft.com/office/powerpoint/2010/main" val="3352439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 Get apps, music, and more</a:t>
            </a:r>
          </a:p>
        </p:txBody>
      </p:sp>
      <p:sp>
        <p:nvSpPr>
          <p:cNvPr id="3" name="Content Placeholder 2"/>
          <p:cNvSpPr>
            <a:spLocks noGrp="1"/>
          </p:cNvSpPr>
          <p:nvPr>
            <p:ph idx="1"/>
          </p:nvPr>
        </p:nvSpPr>
        <p:spPr>
          <a:xfrm>
            <a:off x="838200" y="1825625"/>
            <a:ext cx="3849303" cy="3121760"/>
          </a:xfrm>
        </p:spPr>
        <p:txBody>
          <a:bodyPr>
            <a:normAutofit lnSpcReduction="10000"/>
          </a:bodyPr>
          <a:lstStyle/>
          <a:p>
            <a:r>
              <a:rPr lang="en-US" dirty="0" smtClean="0"/>
              <a:t>A one-stop </a:t>
            </a:r>
            <a:r>
              <a:rPr lang="en-US" dirty="0"/>
              <a:t>shop for music, videos, games, and </a:t>
            </a:r>
            <a:r>
              <a:rPr lang="en-US" dirty="0" smtClean="0"/>
              <a:t>apps</a:t>
            </a:r>
          </a:p>
          <a:p>
            <a:r>
              <a:rPr lang="en-US" dirty="0" smtClean="0"/>
              <a:t>Try app before buying it or pick a free one</a:t>
            </a:r>
          </a:p>
          <a:p>
            <a:r>
              <a:rPr lang="en-US" dirty="0" smtClean="0"/>
              <a:t>Windows 10 apps work on all Windows 10 devices</a:t>
            </a:r>
            <a:endParaRPr lang="en-US" dirty="0"/>
          </a:p>
        </p:txBody>
      </p:sp>
      <p:pic>
        <p:nvPicPr>
          <p:cNvPr id="4" name="Picture 3"/>
          <p:cNvPicPr>
            <a:picLocks noChangeAspect="1"/>
          </p:cNvPicPr>
          <p:nvPr/>
        </p:nvPicPr>
        <p:blipFill>
          <a:blip r:embed="rId2"/>
          <a:stretch>
            <a:fillRect/>
          </a:stretch>
        </p:blipFill>
        <p:spPr>
          <a:xfrm>
            <a:off x="5302217" y="1181911"/>
            <a:ext cx="6190348" cy="4684721"/>
          </a:xfrm>
          <a:prstGeom prst="rect">
            <a:avLst/>
          </a:prstGeom>
        </p:spPr>
      </p:pic>
    </p:spTree>
    <p:extLst>
      <p:ext uri="{BB962C8B-B14F-4D97-AF65-F5344CB8AC3E}">
        <p14:creationId xmlns:p14="http://schemas.microsoft.com/office/powerpoint/2010/main" val="3513703097"/>
      </p:ext>
    </p:extLst>
  </p:cSld>
  <p:clrMapOvr>
    <a:masterClrMapping/>
  </p:clrMapOvr>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847778</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2012-07-18T23:36:00+00:00</AssetStart>
    <FriendlyTitle xmlns="4873beb7-5857-4685-be1f-d57550cc96cc" xsi:nil="true"/>
    <MarketSpecific xmlns="4873beb7-5857-4685-be1f-d57550cc96cc">false</MarketSpecific>
    <TPNamespace xmlns="4873beb7-5857-4685-be1f-d57550cc96cc" xsi:nil="true"/>
    <PublishStatusLookup xmlns="4873beb7-5857-4685-be1f-d57550cc96cc">
      <Value>1597963</Value>
    </PublishStatusLookup>
    <APAuthor xmlns="4873beb7-5857-4685-be1f-d57550cc96cc">
      <UserInfo>
        <DisplayName>REDMOND\v-alekha</DisplayName>
        <AccountId>2912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TP103039515</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EAE737A-72D2-4F07-84A4-D46333E273A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CCEC0E97-8C84-410A-8286-2F18FF8966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AE901BC-D190-49E6-8B33-2F32A0F2BF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557</Words>
  <Application>Microsoft Office PowerPoint</Application>
  <PresentationFormat>Widescreen</PresentationFormat>
  <Paragraphs>88</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WOL_Reg</vt:lpstr>
      <vt:lpstr>Office Theme</vt:lpstr>
      <vt:lpstr>Windows </vt:lpstr>
      <vt:lpstr>Contents</vt:lpstr>
      <vt:lpstr>What is an OS?</vt:lpstr>
      <vt:lpstr>Important Functions of an operating system</vt:lpstr>
      <vt:lpstr>Windows </vt:lpstr>
      <vt:lpstr>Windows 10</vt:lpstr>
      <vt:lpstr>What’s new in Windows 10?</vt:lpstr>
      <vt:lpstr>Start Menu</vt:lpstr>
      <vt:lpstr>Store : Get apps, music, and more</vt:lpstr>
      <vt:lpstr>Cortana </vt:lpstr>
      <vt:lpstr>Microsoft Edge</vt:lpstr>
      <vt:lpstr>Better Multitasking </vt:lpstr>
      <vt:lpstr>System Requirements </vt:lpstr>
      <vt:lpstr>Upgrade editions</vt:lpstr>
      <vt:lpstr>Windows 10 Upgrade offer</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2015-12-27T10:42:20Z</dcterms:created>
  <dcterms:modified xsi:type="dcterms:W3CDTF">2016-01-10T15:25:54Z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