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57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7853" autoAdjust="0"/>
  </p:normalViewPr>
  <p:slideViewPr>
    <p:cSldViewPr>
      <p:cViewPr varScale="1">
        <p:scale>
          <a:sx n="77" d="100"/>
          <a:sy n="77" d="100"/>
        </p:scale>
        <p:origin x="1152" y="17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4/19/16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4/19/16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337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9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990295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4/19/16</a:t>
            </a:fld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4/19/16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4/19/16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Deepak KC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372598" cy="27432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Monitoring System </a:t>
            </a:r>
            <a:r>
              <a:rPr lang="en-US" sz="3200" dirty="0" smtClean="0"/>
              <a:t>Performance – </a:t>
            </a:r>
            <a:r>
              <a:rPr lang="en-US" sz="3200" smtClean="0"/>
              <a:t>Chapter </a:t>
            </a:r>
            <a:r>
              <a:rPr lang="en-US" sz="3200" smtClean="0"/>
              <a:t>11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Windows 10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dirty="0"/>
              <a:t>a stability-tracking tool that extends the capabilities of the Event Viewer and Windows Experience Index enhancing both baseline comparison and problem </a:t>
            </a:r>
            <a:r>
              <a:rPr lang="en-US" dirty="0" smtClean="0"/>
              <a:t>resolution</a:t>
            </a:r>
          </a:p>
          <a:p>
            <a:r>
              <a:rPr lang="en-US" dirty="0"/>
              <a:t>Reliability Monitor gathers information using a hidden scheduled task called </a:t>
            </a:r>
            <a:r>
              <a:rPr lang="en-US" dirty="0" err="1"/>
              <a:t>RACAgent</a:t>
            </a:r>
            <a:r>
              <a:rPr lang="en-US" dirty="0"/>
              <a:t>.</a:t>
            </a:r>
          </a:p>
          <a:p>
            <a:r>
              <a:rPr lang="en-US" dirty="0"/>
              <a:t>The agent collects data from the event logs every hour and updates the Reliability Monitor display every 24 hours. </a:t>
            </a:r>
          </a:p>
        </p:txBody>
      </p:sp>
    </p:spTree>
    <p:extLst>
      <p:ext uri="{BB962C8B-B14F-4D97-AF65-F5344CB8AC3E}">
        <p14:creationId xmlns:p14="http://schemas.microsoft.com/office/powerpoint/2010/main" val="212336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Access Component Agent (</a:t>
            </a:r>
            <a:r>
              <a:rPr lang="en-US" dirty="0" err="1"/>
              <a:t>RACAgent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stability index is a number from 0 to 10 (with 0 representing the least and 10 the most stability) that is calculated using information about the following types of events:</a:t>
            </a:r>
          </a:p>
          <a:p>
            <a:pPr lvl="1"/>
            <a:r>
              <a:rPr lang="en-US" dirty="0"/>
              <a:t>Software (Un)Installs</a:t>
            </a:r>
          </a:p>
          <a:p>
            <a:pPr lvl="1"/>
            <a:r>
              <a:rPr lang="en-US" dirty="0"/>
              <a:t>Application Failures</a:t>
            </a:r>
          </a:p>
          <a:p>
            <a:pPr lvl="1"/>
            <a:r>
              <a:rPr lang="en-US" dirty="0"/>
              <a:t>Hardware Failures</a:t>
            </a:r>
          </a:p>
          <a:p>
            <a:pPr lvl="1"/>
            <a:r>
              <a:rPr lang="en-US" dirty="0"/>
              <a:t>Windows Failures</a:t>
            </a:r>
          </a:p>
          <a:p>
            <a:pPr lvl="1"/>
            <a:r>
              <a:rPr lang="en-US" dirty="0"/>
              <a:t>Miscellaneous Failures</a:t>
            </a:r>
          </a:p>
          <a:p>
            <a:pPr lvl="1"/>
            <a:r>
              <a:rPr lang="en-US" dirty="0"/>
              <a:t>System Clock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7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access Task </a:t>
            </a:r>
            <a:r>
              <a:rPr lang="en-US" dirty="0" smtClean="0"/>
              <a:t>Manager</a:t>
            </a:r>
          </a:p>
          <a:p>
            <a:pPr lvl="1"/>
            <a:r>
              <a:rPr lang="en-US" dirty="0"/>
              <a:t>Press CTL+ALT+DEL and select Task Manager from the list of available </a:t>
            </a:r>
            <a:r>
              <a:rPr lang="en-US" dirty="0" smtClean="0"/>
              <a:t>options</a:t>
            </a:r>
          </a:p>
          <a:p>
            <a:r>
              <a:rPr lang="en-US" dirty="0"/>
              <a:t>The enhanced Windows Task manager has some useful tabs:</a:t>
            </a:r>
          </a:p>
          <a:p>
            <a:pPr lvl="1"/>
            <a:r>
              <a:rPr lang="en-US" dirty="0"/>
              <a:t>Processes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App History</a:t>
            </a:r>
          </a:p>
          <a:p>
            <a:pPr lvl="1"/>
            <a:r>
              <a:rPr lang="en-US" dirty="0"/>
              <a:t>Startup</a:t>
            </a:r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Details</a:t>
            </a:r>
          </a:p>
          <a:p>
            <a:pPr lvl="1"/>
            <a:r>
              <a:rPr lang="en-US" dirty="0"/>
              <a:t>Services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488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59309"/>
            <a:ext cx="9143538" cy="1066800"/>
          </a:xfrm>
        </p:spPr>
        <p:txBody>
          <a:bodyPr/>
          <a:lstStyle/>
          <a:p>
            <a:r>
              <a:rPr lang="en-US" dirty="0" smtClean="0"/>
              <a:t>Resource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1905000"/>
            <a:ext cx="3428536" cy="34290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Resource Monitor window </a:t>
            </a:r>
            <a:r>
              <a:rPr lang="en-US" dirty="0" smtClean="0"/>
              <a:t>displays a </a:t>
            </a:r>
            <a:r>
              <a:rPr lang="en-US" dirty="0"/>
              <a:t>more comprehensive breakdown of process and performance statistics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12" y="914400"/>
            <a:ext cx="6877050" cy="47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9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- MOAC 70-687: Configuring Windows 8.1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7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Configure and analyze event logs</a:t>
            </a:r>
          </a:p>
          <a:p>
            <a:pPr lvl="1"/>
            <a:r>
              <a:rPr lang="en-US" dirty="0" smtClean="0"/>
              <a:t>Configure </a:t>
            </a:r>
            <a:r>
              <a:rPr lang="en-US" dirty="0"/>
              <a:t>Task Manager</a:t>
            </a:r>
          </a:p>
          <a:p>
            <a:pPr lvl="1"/>
            <a:r>
              <a:rPr lang="en-US" dirty="0"/>
              <a:t>Monitor system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9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Viewer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012" y="689956"/>
            <a:ext cx="6661208" cy="4681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812" y="2035530"/>
            <a:ext cx="487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charset="0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rovides </a:t>
            </a:r>
            <a:r>
              <a:rPr lang="en-US" sz="2400" dirty="0"/>
              <a:t>easier access to a more comprehensive array of event </a:t>
            </a:r>
            <a:r>
              <a:rPr lang="en-US" sz="2400" dirty="0" smtClean="0"/>
              <a:t>logs</a:t>
            </a:r>
          </a:p>
          <a:p>
            <a:pPr marL="342900" indent="-342900">
              <a:lnSpc>
                <a:spcPct val="90000"/>
              </a:lnSpc>
              <a:buFont typeface="Arial" charset="0"/>
              <a:buChar char="•"/>
            </a:pPr>
            <a:r>
              <a:rPr lang="en-US" sz="2400" dirty="0"/>
              <a:t>A log is a list of events, which can track the activity of the software, document errors, and provide analytical information to </a:t>
            </a:r>
            <a:r>
              <a:rPr lang="en-US" sz="2400" dirty="0" smtClean="0"/>
              <a:t>administrators</a:t>
            </a:r>
          </a:p>
          <a:p>
            <a:pPr marL="342900" indent="-342900">
              <a:lnSpc>
                <a:spcPct val="90000"/>
              </a:lnSpc>
              <a:buFont typeface="Arial" charset="0"/>
              <a:buChar char="•"/>
            </a:pPr>
            <a:r>
              <a:rPr lang="en-US" sz="2400" u="sng" dirty="0">
                <a:solidFill>
                  <a:srgbClr val="FF0000"/>
                </a:solidFill>
              </a:rPr>
              <a:t>System log</a:t>
            </a:r>
            <a:r>
              <a:rPr lang="en-US" sz="2400" dirty="0"/>
              <a:t>, a </a:t>
            </a:r>
            <a:r>
              <a:rPr lang="en-US" sz="2400" u="sng" dirty="0">
                <a:solidFill>
                  <a:srgbClr val="FF0000"/>
                </a:solidFill>
              </a:rPr>
              <a:t>Security log, </a:t>
            </a:r>
            <a:r>
              <a:rPr lang="en-US" sz="2400" dirty="0"/>
              <a:t>and an </a:t>
            </a:r>
            <a:r>
              <a:rPr lang="en-US" sz="2400" u="sng" dirty="0">
                <a:solidFill>
                  <a:srgbClr val="FF0000"/>
                </a:solidFill>
              </a:rPr>
              <a:t>Application log</a:t>
            </a:r>
            <a:endParaRPr 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84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76" y="242685"/>
            <a:ext cx="9143538" cy="1066800"/>
          </a:xfrm>
        </p:spPr>
        <p:txBody>
          <a:bodyPr/>
          <a:lstStyle/>
          <a:p>
            <a:r>
              <a:rPr lang="en-US" dirty="0" smtClean="0"/>
              <a:t>Viewing Windows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1319183"/>
            <a:ext cx="9143538" cy="4114800"/>
          </a:xfrm>
        </p:spPr>
        <p:txBody>
          <a:bodyPr/>
          <a:lstStyle/>
          <a:p>
            <a:r>
              <a:rPr lang="en-US" dirty="0" smtClean="0"/>
              <a:t>On expanding </a:t>
            </a:r>
            <a:r>
              <a:rPr lang="en-US" dirty="0"/>
              <a:t>the Windows Logs </a:t>
            </a:r>
            <a:r>
              <a:rPr lang="en-US" dirty="0" smtClean="0"/>
              <a:t>folder, you can view Windows Logs as below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76" y="2133600"/>
            <a:ext cx="9486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4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76" y="381000"/>
            <a:ext cx="9143538" cy="1295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Scheduling </a:t>
            </a:r>
            <a:r>
              <a:rPr lang="en-US" dirty="0"/>
              <a:t>a Task to Run in Response to an Event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1371600"/>
            <a:ext cx="9143538" cy="4648200"/>
          </a:xfrm>
        </p:spPr>
        <p:txBody>
          <a:bodyPr/>
          <a:lstStyle/>
          <a:p>
            <a:r>
              <a:rPr lang="en-US" dirty="0"/>
              <a:t>Event Viewer </a:t>
            </a:r>
            <a:r>
              <a:rPr lang="en-US" dirty="0" smtClean="0"/>
              <a:t>allows to </a:t>
            </a:r>
            <a:r>
              <a:rPr lang="en-US" dirty="0"/>
              <a:t>associate an event with the Task Scheduler. </a:t>
            </a:r>
            <a:endParaRPr lang="en-US" dirty="0" smtClean="0"/>
          </a:p>
          <a:p>
            <a:r>
              <a:rPr lang="en-US" dirty="0" smtClean="0"/>
              <a:t>Navigate </a:t>
            </a:r>
            <a:r>
              <a:rPr lang="en-US" dirty="0"/>
              <a:t>to the Event Viewer log, which contains an event that you want to monitor. Select the event and </a:t>
            </a:r>
            <a:r>
              <a:rPr lang="en-US" dirty="0">
                <a:solidFill>
                  <a:srgbClr val="FF0000"/>
                </a:solidFill>
              </a:rPr>
              <a:t>right-click to Attach Task to This Event.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845" y="3429000"/>
            <a:ext cx="8737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4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3132799" cy="1066800"/>
          </a:xfrm>
        </p:spPr>
        <p:txBody>
          <a:bodyPr/>
          <a:lstStyle/>
          <a:p>
            <a:r>
              <a:rPr lang="en-US" dirty="0" smtClean="0"/>
              <a:t>Creating Custom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1905000"/>
            <a:ext cx="3132799" cy="37338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filtered version of a particular </a:t>
            </a:r>
            <a:r>
              <a:rPr lang="en-US" dirty="0" smtClean="0"/>
              <a:t>log, configured </a:t>
            </a:r>
            <a:r>
              <a:rPr lang="en-US" dirty="0"/>
              <a:t>to display only certain events.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12" y="627611"/>
            <a:ext cx="7556500" cy="4609272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7" name="Straight Connector 6"/>
          <p:cNvCxnSpPr/>
          <p:nvPr/>
        </p:nvCxnSpPr>
        <p:spPr>
          <a:xfrm>
            <a:off x="10437812" y="2362200"/>
            <a:ext cx="12192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45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152400"/>
            <a:ext cx="9143538" cy="1066800"/>
          </a:xfrm>
        </p:spPr>
        <p:txBody>
          <a:bodyPr/>
          <a:lstStyle/>
          <a:p>
            <a:r>
              <a:rPr lang="en-US" dirty="0" smtClean="0"/>
              <a:t>Performance Monitor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80" y="1219200"/>
            <a:ext cx="10363431" cy="497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0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/>
              <a:t>counters to the Performance 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Performance Monitor and Click + button sign to add counters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12" y="2310172"/>
            <a:ext cx="7086600" cy="370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7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system diagnostic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Collector </a:t>
            </a:r>
            <a:r>
              <a:rPr lang="en-US" dirty="0" smtClean="0"/>
              <a:t>Sets &gt;&gt; System </a:t>
            </a:r>
            <a:r>
              <a:rPr lang="en-US" dirty="0"/>
              <a:t>node, selecting a report, and then clicking the Start button in the </a:t>
            </a:r>
            <a:r>
              <a:rPr lang="en-US" dirty="0" smtClean="0"/>
              <a:t>toolbar</a:t>
            </a:r>
          </a:p>
          <a:p>
            <a:r>
              <a:rPr lang="en-US" dirty="0"/>
              <a:t>After allowing the program about 60 seconds to gather data, browse to the Reports\System\System Diagnostics node to view the report. </a:t>
            </a:r>
          </a:p>
        </p:txBody>
      </p:sp>
    </p:spTree>
    <p:extLst>
      <p:ext uri="{BB962C8B-B14F-4D97-AF65-F5344CB8AC3E}">
        <p14:creationId xmlns:p14="http://schemas.microsoft.com/office/powerpoint/2010/main" val="110965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 Border 16x9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1C9EA2-3281-42E8-8199-7076EBA492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Striped black border presentation (widescreen)</Template>
  <TotalTime>0</TotalTime>
  <Words>390</Words>
  <Application>Microsoft Macintosh PowerPoint</Application>
  <PresentationFormat>Custom</PresentationFormat>
  <Paragraphs>52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Euphemia</vt:lpstr>
      <vt:lpstr>Arial</vt:lpstr>
      <vt:lpstr>Striped Border 16x9</vt:lpstr>
      <vt:lpstr>Monitoring System Performance – Chapter 11 Windows 10  </vt:lpstr>
      <vt:lpstr>System Performance</vt:lpstr>
      <vt:lpstr>Event Viewer</vt:lpstr>
      <vt:lpstr>Viewing Windows Logs</vt:lpstr>
      <vt:lpstr>  Scheduling a Task to Run in Response to an Event </vt:lpstr>
      <vt:lpstr>Creating Custom Views</vt:lpstr>
      <vt:lpstr>Performance Monitor</vt:lpstr>
      <vt:lpstr>Adding counters to the Performance Monitor</vt:lpstr>
      <vt:lpstr>Creating a system diagnostic report</vt:lpstr>
      <vt:lpstr>Reliability Monitor</vt:lpstr>
      <vt:lpstr>Reliability Access Component Agent (RACAgent)</vt:lpstr>
      <vt:lpstr>Task Manager</vt:lpstr>
      <vt:lpstr>Resource Monitor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2016-03-12T15:39:04Z</dcterms:created>
  <dcterms:modified xsi:type="dcterms:W3CDTF">2016-04-19T17:53:20Z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