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62" r:id="rId6"/>
    <p:sldId id="257" r:id="rId7"/>
    <p:sldId id="258" r:id="rId8"/>
    <p:sldId id="259" r:id="rId9"/>
    <p:sldId id="261" r:id="rId10"/>
    <p:sldId id="260" r:id="rId11"/>
    <p:sldId id="263" r:id="rId12"/>
    <p:sldId id="264" r:id="rId13"/>
    <p:sldId id="266" r:id="rId14"/>
    <p:sldId id="267" r:id="rId15"/>
    <p:sldId id="268" r:id="rId16"/>
    <p:sldId id="265"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69359" autoAdjust="0"/>
  </p:normalViewPr>
  <p:slideViewPr>
    <p:cSldViewPr snapToGrid="0" showGuides="1">
      <p:cViewPr varScale="1">
        <p:scale>
          <a:sx n="49" d="100"/>
          <a:sy n="49" d="100"/>
        </p:scale>
        <p:origin x="1300" y="32"/>
      </p:cViewPr>
      <p:guideLst>
        <p:guide orient="horz" pos="2160"/>
        <p:guide pos="3840"/>
      </p:guideLst>
    </p:cSldViewPr>
  </p:slideViewPr>
  <p:notesTextViewPr>
    <p:cViewPr>
      <p:scale>
        <a:sx n="1" d="1"/>
        <a:sy n="1" d="1"/>
      </p:scale>
      <p:origin x="0" y="0"/>
    </p:cViewPr>
  </p:notesTextViewPr>
  <p:notesViewPr>
    <p:cSldViewPr snapToGrid="0" showGuides="1">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AF7D4-ADCE-4BEB-842B-913EF15BCD1D}"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9BBC51A8-5560-4E8C-9070-EC10EB1DEDD1}">
      <dgm:prSet/>
      <dgm:spPr/>
      <dgm:t>
        <a:bodyPr/>
        <a:lstStyle/>
        <a:p>
          <a:pPr rtl="0"/>
          <a:r>
            <a:rPr lang="en-US" b="1" smtClean="0"/>
            <a:t>Processor:</a:t>
          </a:r>
          <a:endParaRPr lang="en-US"/>
        </a:p>
      </dgm:t>
    </dgm:pt>
    <dgm:pt modelId="{221FA9DF-8C97-4EF4-A43F-506406DD0C24}" type="parTrans" cxnId="{3A0481D6-8582-4B96-AA9D-57D91ACDD976}">
      <dgm:prSet/>
      <dgm:spPr/>
      <dgm:t>
        <a:bodyPr/>
        <a:lstStyle/>
        <a:p>
          <a:endParaRPr lang="en-US"/>
        </a:p>
      </dgm:t>
    </dgm:pt>
    <dgm:pt modelId="{51C99C9E-8DD5-4427-8B5F-254A35EDE97E}" type="sibTrans" cxnId="{3A0481D6-8582-4B96-AA9D-57D91ACDD976}">
      <dgm:prSet/>
      <dgm:spPr/>
      <dgm:t>
        <a:bodyPr/>
        <a:lstStyle/>
        <a:p>
          <a:endParaRPr lang="en-US"/>
        </a:p>
      </dgm:t>
    </dgm:pt>
    <dgm:pt modelId="{97CA40FC-0DFD-4051-BDE2-435B83444B04}">
      <dgm:prSet/>
      <dgm:spPr/>
      <dgm:t>
        <a:bodyPr/>
        <a:lstStyle/>
        <a:p>
          <a:pPr rtl="0"/>
          <a:r>
            <a:rPr lang="en-US" smtClean="0"/>
            <a:t>1 gigahertz (GHz) or faster processor or SoC</a:t>
          </a:r>
          <a:endParaRPr lang="en-US"/>
        </a:p>
      </dgm:t>
    </dgm:pt>
    <dgm:pt modelId="{16D84B61-CB20-4DE9-93D5-73C5B91E5FF1}" type="parTrans" cxnId="{123DDDA1-72DF-4F86-97A2-BA4E0230F11F}">
      <dgm:prSet/>
      <dgm:spPr/>
      <dgm:t>
        <a:bodyPr/>
        <a:lstStyle/>
        <a:p>
          <a:endParaRPr lang="en-US"/>
        </a:p>
      </dgm:t>
    </dgm:pt>
    <dgm:pt modelId="{8D51DD7C-1BDC-4AF3-82CC-905232D78BE4}" type="sibTrans" cxnId="{123DDDA1-72DF-4F86-97A2-BA4E0230F11F}">
      <dgm:prSet/>
      <dgm:spPr/>
      <dgm:t>
        <a:bodyPr/>
        <a:lstStyle/>
        <a:p>
          <a:endParaRPr lang="en-US"/>
        </a:p>
      </dgm:t>
    </dgm:pt>
    <dgm:pt modelId="{9C94C29A-727D-4C7A-BBFA-F586962ED570}">
      <dgm:prSet/>
      <dgm:spPr/>
      <dgm:t>
        <a:bodyPr/>
        <a:lstStyle/>
        <a:p>
          <a:pPr rtl="0"/>
          <a:r>
            <a:rPr lang="en-US" b="1" smtClean="0"/>
            <a:t>RAM:</a:t>
          </a:r>
          <a:endParaRPr lang="en-US"/>
        </a:p>
      </dgm:t>
    </dgm:pt>
    <dgm:pt modelId="{A67D84D6-9819-4BD0-85B6-D8CF752DD07D}" type="parTrans" cxnId="{5F32355B-8F8D-4F3C-AB9A-B1D009937244}">
      <dgm:prSet/>
      <dgm:spPr/>
      <dgm:t>
        <a:bodyPr/>
        <a:lstStyle/>
        <a:p>
          <a:endParaRPr lang="en-US"/>
        </a:p>
      </dgm:t>
    </dgm:pt>
    <dgm:pt modelId="{B3E87D9D-B93D-4EAE-A0F2-3967D235F4D3}" type="sibTrans" cxnId="{5F32355B-8F8D-4F3C-AB9A-B1D009937244}">
      <dgm:prSet/>
      <dgm:spPr/>
      <dgm:t>
        <a:bodyPr/>
        <a:lstStyle/>
        <a:p>
          <a:endParaRPr lang="en-US"/>
        </a:p>
      </dgm:t>
    </dgm:pt>
    <dgm:pt modelId="{E621C756-B70F-4A2B-8D6C-7D6ABCB62C7E}">
      <dgm:prSet/>
      <dgm:spPr/>
      <dgm:t>
        <a:bodyPr/>
        <a:lstStyle/>
        <a:p>
          <a:pPr rtl="0"/>
          <a:r>
            <a:rPr lang="en-US" smtClean="0"/>
            <a:t>1 gigabyte (GB) for 32-bit or 2 GB for 64-bit</a:t>
          </a:r>
          <a:endParaRPr lang="en-US"/>
        </a:p>
      </dgm:t>
    </dgm:pt>
    <dgm:pt modelId="{08AC91E4-098E-4448-B4CB-6F7FCAFCF45B}" type="parTrans" cxnId="{6859A01C-FF85-4880-8E08-2B41D1D42013}">
      <dgm:prSet/>
      <dgm:spPr/>
      <dgm:t>
        <a:bodyPr/>
        <a:lstStyle/>
        <a:p>
          <a:endParaRPr lang="en-US"/>
        </a:p>
      </dgm:t>
    </dgm:pt>
    <dgm:pt modelId="{2DF14F2F-B8E3-4B17-B453-61B204F62D94}" type="sibTrans" cxnId="{6859A01C-FF85-4880-8E08-2B41D1D42013}">
      <dgm:prSet/>
      <dgm:spPr/>
      <dgm:t>
        <a:bodyPr/>
        <a:lstStyle/>
        <a:p>
          <a:endParaRPr lang="en-US"/>
        </a:p>
      </dgm:t>
    </dgm:pt>
    <dgm:pt modelId="{2453D6D3-62FA-4861-BDF0-931D8B763CB3}">
      <dgm:prSet/>
      <dgm:spPr/>
      <dgm:t>
        <a:bodyPr/>
        <a:lstStyle/>
        <a:p>
          <a:pPr rtl="0"/>
          <a:r>
            <a:rPr lang="en-US" b="1" smtClean="0"/>
            <a:t>Hard disk space:</a:t>
          </a:r>
          <a:endParaRPr lang="en-US"/>
        </a:p>
      </dgm:t>
    </dgm:pt>
    <dgm:pt modelId="{D56119E9-BC36-4496-B49D-E9621E941055}" type="parTrans" cxnId="{7ACFB617-9A0E-4954-84E0-5E66BA883E15}">
      <dgm:prSet/>
      <dgm:spPr/>
      <dgm:t>
        <a:bodyPr/>
        <a:lstStyle/>
        <a:p>
          <a:endParaRPr lang="en-US"/>
        </a:p>
      </dgm:t>
    </dgm:pt>
    <dgm:pt modelId="{47A8DD0C-97FD-4D22-B017-BF722824B3BA}" type="sibTrans" cxnId="{7ACFB617-9A0E-4954-84E0-5E66BA883E15}">
      <dgm:prSet/>
      <dgm:spPr/>
      <dgm:t>
        <a:bodyPr/>
        <a:lstStyle/>
        <a:p>
          <a:endParaRPr lang="en-US"/>
        </a:p>
      </dgm:t>
    </dgm:pt>
    <dgm:pt modelId="{A6C418F3-8B32-4321-8BB1-07FE68BB8939}">
      <dgm:prSet/>
      <dgm:spPr/>
      <dgm:t>
        <a:bodyPr/>
        <a:lstStyle/>
        <a:p>
          <a:pPr rtl="0"/>
          <a:r>
            <a:rPr lang="en-US" smtClean="0"/>
            <a:t>16 GB for 32-bit OS 20 GB for 64-bit OS</a:t>
          </a:r>
          <a:endParaRPr lang="en-US"/>
        </a:p>
      </dgm:t>
    </dgm:pt>
    <dgm:pt modelId="{AC68B9DF-1C02-4AD8-A3B8-A0E2AA66316B}" type="parTrans" cxnId="{8CEB4E88-BC3A-4287-B6AF-0D83D8048C91}">
      <dgm:prSet/>
      <dgm:spPr/>
      <dgm:t>
        <a:bodyPr/>
        <a:lstStyle/>
        <a:p>
          <a:endParaRPr lang="en-US"/>
        </a:p>
      </dgm:t>
    </dgm:pt>
    <dgm:pt modelId="{40E73F74-AA03-4115-89A3-D88AA14970FB}" type="sibTrans" cxnId="{8CEB4E88-BC3A-4287-B6AF-0D83D8048C91}">
      <dgm:prSet/>
      <dgm:spPr/>
      <dgm:t>
        <a:bodyPr/>
        <a:lstStyle/>
        <a:p>
          <a:endParaRPr lang="en-US"/>
        </a:p>
      </dgm:t>
    </dgm:pt>
    <dgm:pt modelId="{6655C9AA-62A0-4F44-BC3A-8597F8CB8BD3}">
      <dgm:prSet/>
      <dgm:spPr/>
      <dgm:t>
        <a:bodyPr/>
        <a:lstStyle/>
        <a:p>
          <a:pPr rtl="0"/>
          <a:r>
            <a:rPr lang="en-US" b="1" smtClean="0"/>
            <a:t>Graphics card:</a:t>
          </a:r>
          <a:endParaRPr lang="en-US"/>
        </a:p>
      </dgm:t>
    </dgm:pt>
    <dgm:pt modelId="{00EA2BAC-7D7E-43F7-806B-BF0B87C6A647}" type="parTrans" cxnId="{657FD9BB-CB2F-4BDA-8208-00FA7D93590E}">
      <dgm:prSet/>
      <dgm:spPr/>
      <dgm:t>
        <a:bodyPr/>
        <a:lstStyle/>
        <a:p>
          <a:endParaRPr lang="en-US"/>
        </a:p>
      </dgm:t>
    </dgm:pt>
    <dgm:pt modelId="{8BA8C03D-22D6-41DD-8F1B-606BBB552CB9}" type="sibTrans" cxnId="{657FD9BB-CB2F-4BDA-8208-00FA7D93590E}">
      <dgm:prSet/>
      <dgm:spPr/>
      <dgm:t>
        <a:bodyPr/>
        <a:lstStyle/>
        <a:p>
          <a:endParaRPr lang="en-US"/>
        </a:p>
      </dgm:t>
    </dgm:pt>
    <dgm:pt modelId="{665B694A-44AE-49E5-B2F6-F809CC5620CA}">
      <dgm:prSet/>
      <dgm:spPr/>
      <dgm:t>
        <a:bodyPr/>
        <a:lstStyle/>
        <a:p>
          <a:pPr rtl="0"/>
          <a:r>
            <a:rPr lang="en-US" smtClean="0"/>
            <a:t>DirectX 9 or later with WDDM 1.0 driver</a:t>
          </a:r>
          <a:endParaRPr lang="en-US"/>
        </a:p>
      </dgm:t>
    </dgm:pt>
    <dgm:pt modelId="{B405FCD2-CA98-4682-B462-4C1FB75C073B}" type="parTrans" cxnId="{CEA3B3B2-EF88-4A29-BBD8-DA6298E04B36}">
      <dgm:prSet/>
      <dgm:spPr/>
      <dgm:t>
        <a:bodyPr/>
        <a:lstStyle/>
        <a:p>
          <a:endParaRPr lang="en-US"/>
        </a:p>
      </dgm:t>
    </dgm:pt>
    <dgm:pt modelId="{C761045A-9994-4DB0-A9B8-4E373EDEB68A}" type="sibTrans" cxnId="{CEA3B3B2-EF88-4A29-BBD8-DA6298E04B36}">
      <dgm:prSet/>
      <dgm:spPr/>
      <dgm:t>
        <a:bodyPr/>
        <a:lstStyle/>
        <a:p>
          <a:endParaRPr lang="en-US"/>
        </a:p>
      </dgm:t>
    </dgm:pt>
    <dgm:pt modelId="{48056510-0BAF-477E-AE29-CD3435E996BD}">
      <dgm:prSet/>
      <dgm:spPr/>
      <dgm:t>
        <a:bodyPr/>
        <a:lstStyle/>
        <a:p>
          <a:pPr rtl="0"/>
          <a:r>
            <a:rPr lang="en-US" b="1" smtClean="0"/>
            <a:t>Display:</a:t>
          </a:r>
          <a:endParaRPr lang="en-US"/>
        </a:p>
      </dgm:t>
    </dgm:pt>
    <dgm:pt modelId="{201A241D-3F78-4EF7-BF6C-DECFB09C0F6A}" type="parTrans" cxnId="{E78EB996-869D-489B-9862-C28734CA700B}">
      <dgm:prSet/>
      <dgm:spPr/>
      <dgm:t>
        <a:bodyPr/>
        <a:lstStyle/>
        <a:p>
          <a:endParaRPr lang="en-US"/>
        </a:p>
      </dgm:t>
    </dgm:pt>
    <dgm:pt modelId="{83E5DBBC-BBFF-4C7F-A7A7-17F8AEA169EC}" type="sibTrans" cxnId="{E78EB996-869D-489B-9862-C28734CA700B}">
      <dgm:prSet/>
      <dgm:spPr/>
      <dgm:t>
        <a:bodyPr/>
        <a:lstStyle/>
        <a:p>
          <a:endParaRPr lang="en-US"/>
        </a:p>
      </dgm:t>
    </dgm:pt>
    <dgm:pt modelId="{9B9BC1E5-69E0-41DC-ABF6-601E45C07190}">
      <dgm:prSet/>
      <dgm:spPr/>
      <dgm:t>
        <a:bodyPr/>
        <a:lstStyle/>
        <a:p>
          <a:pPr rtl="0"/>
          <a:r>
            <a:rPr lang="en-US" smtClean="0"/>
            <a:t>800x600</a:t>
          </a:r>
          <a:endParaRPr lang="en-US"/>
        </a:p>
      </dgm:t>
    </dgm:pt>
    <dgm:pt modelId="{26F14B9C-5F05-4925-A335-4F562D4B2B52}" type="parTrans" cxnId="{CED814B7-95C5-4FAD-A849-E3067BEDAAE8}">
      <dgm:prSet/>
      <dgm:spPr/>
      <dgm:t>
        <a:bodyPr/>
        <a:lstStyle/>
        <a:p>
          <a:endParaRPr lang="en-US"/>
        </a:p>
      </dgm:t>
    </dgm:pt>
    <dgm:pt modelId="{7E22B81D-EA4A-4BE8-B013-CF7ABF04169D}" type="sibTrans" cxnId="{CED814B7-95C5-4FAD-A849-E3067BEDAAE8}">
      <dgm:prSet/>
      <dgm:spPr/>
      <dgm:t>
        <a:bodyPr/>
        <a:lstStyle/>
        <a:p>
          <a:endParaRPr lang="en-US"/>
        </a:p>
      </dgm:t>
    </dgm:pt>
    <dgm:pt modelId="{C259B890-1865-4ECC-8A72-6AA1ED18A40D}" type="pres">
      <dgm:prSet presAssocID="{E70AF7D4-ADCE-4BEB-842B-913EF15BCD1D}" presName="Name0" presStyleCnt="0">
        <dgm:presLayoutVars>
          <dgm:dir/>
          <dgm:animLvl val="lvl"/>
          <dgm:resizeHandles val="exact"/>
        </dgm:presLayoutVars>
      </dgm:prSet>
      <dgm:spPr/>
      <dgm:t>
        <a:bodyPr/>
        <a:lstStyle/>
        <a:p>
          <a:endParaRPr lang="en-US"/>
        </a:p>
      </dgm:t>
    </dgm:pt>
    <dgm:pt modelId="{015FFB9E-304A-4D20-9BA0-C85118818A0F}" type="pres">
      <dgm:prSet presAssocID="{9BBC51A8-5560-4E8C-9070-EC10EB1DEDD1}" presName="linNode" presStyleCnt="0"/>
      <dgm:spPr/>
    </dgm:pt>
    <dgm:pt modelId="{EB994970-4012-4A00-B796-2F2783BE15A4}" type="pres">
      <dgm:prSet presAssocID="{9BBC51A8-5560-4E8C-9070-EC10EB1DEDD1}" presName="parentText" presStyleLbl="node1" presStyleIdx="0" presStyleCnt="5">
        <dgm:presLayoutVars>
          <dgm:chMax val="1"/>
          <dgm:bulletEnabled val="1"/>
        </dgm:presLayoutVars>
      </dgm:prSet>
      <dgm:spPr/>
      <dgm:t>
        <a:bodyPr/>
        <a:lstStyle/>
        <a:p>
          <a:endParaRPr lang="en-US"/>
        </a:p>
      </dgm:t>
    </dgm:pt>
    <dgm:pt modelId="{ED1D4B23-3C5E-4454-8E37-3C25DFD50995}" type="pres">
      <dgm:prSet presAssocID="{9BBC51A8-5560-4E8C-9070-EC10EB1DEDD1}" presName="descendantText" presStyleLbl="alignAccFollowNode1" presStyleIdx="0" presStyleCnt="5">
        <dgm:presLayoutVars>
          <dgm:bulletEnabled val="1"/>
        </dgm:presLayoutVars>
      </dgm:prSet>
      <dgm:spPr/>
      <dgm:t>
        <a:bodyPr/>
        <a:lstStyle/>
        <a:p>
          <a:endParaRPr lang="en-US"/>
        </a:p>
      </dgm:t>
    </dgm:pt>
    <dgm:pt modelId="{9B2B13D5-636C-4230-A16D-6415FD82B4F3}" type="pres">
      <dgm:prSet presAssocID="{51C99C9E-8DD5-4427-8B5F-254A35EDE97E}" presName="sp" presStyleCnt="0"/>
      <dgm:spPr/>
    </dgm:pt>
    <dgm:pt modelId="{6D289FDA-EC34-4C52-BC4D-1F55F850754D}" type="pres">
      <dgm:prSet presAssocID="{9C94C29A-727D-4C7A-BBFA-F586962ED570}" presName="linNode" presStyleCnt="0"/>
      <dgm:spPr/>
    </dgm:pt>
    <dgm:pt modelId="{03E0F3F2-F4DA-48A7-A2A6-BA88F60703EE}" type="pres">
      <dgm:prSet presAssocID="{9C94C29A-727D-4C7A-BBFA-F586962ED570}" presName="parentText" presStyleLbl="node1" presStyleIdx="1" presStyleCnt="5">
        <dgm:presLayoutVars>
          <dgm:chMax val="1"/>
          <dgm:bulletEnabled val="1"/>
        </dgm:presLayoutVars>
      </dgm:prSet>
      <dgm:spPr/>
      <dgm:t>
        <a:bodyPr/>
        <a:lstStyle/>
        <a:p>
          <a:endParaRPr lang="en-US"/>
        </a:p>
      </dgm:t>
    </dgm:pt>
    <dgm:pt modelId="{6B230F33-F426-4853-BA4A-AD0D22FE3374}" type="pres">
      <dgm:prSet presAssocID="{9C94C29A-727D-4C7A-BBFA-F586962ED570}" presName="descendantText" presStyleLbl="alignAccFollowNode1" presStyleIdx="1" presStyleCnt="5">
        <dgm:presLayoutVars>
          <dgm:bulletEnabled val="1"/>
        </dgm:presLayoutVars>
      </dgm:prSet>
      <dgm:spPr/>
      <dgm:t>
        <a:bodyPr/>
        <a:lstStyle/>
        <a:p>
          <a:endParaRPr lang="en-US"/>
        </a:p>
      </dgm:t>
    </dgm:pt>
    <dgm:pt modelId="{37F804CB-8715-45D9-996B-50B7701E5AF2}" type="pres">
      <dgm:prSet presAssocID="{B3E87D9D-B93D-4EAE-A0F2-3967D235F4D3}" presName="sp" presStyleCnt="0"/>
      <dgm:spPr/>
    </dgm:pt>
    <dgm:pt modelId="{DAC43A9E-5C10-4788-BF68-06112339FC53}" type="pres">
      <dgm:prSet presAssocID="{2453D6D3-62FA-4861-BDF0-931D8B763CB3}" presName="linNode" presStyleCnt="0"/>
      <dgm:spPr/>
    </dgm:pt>
    <dgm:pt modelId="{A14A201A-BF55-45BF-946E-96479E5A8F1D}" type="pres">
      <dgm:prSet presAssocID="{2453D6D3-62FA-4861-BDF0-931D8B763CB3}" presName="parentText" presStyleLbl="node1" presStyleIdx="2" presStyleCnt="5">
        <dgm:presLayoutVars>
          <dgm:chMax val="1"/>
          <dgm:bulletEnabled val="1"/>
        </dgm:presLayoutVars>
      </dgm:prSet>
      <dgm:spPr/>
      <dgm:t>
        <a:bodyPr/>
        <a:lstStyle/>
        <a:p>
          <a:endParaRPr lang="en-US"/>
        </a:p>
      </dgm:t>
    </dgm:pt>
    <dgm:pt modelId="{56E6518B-B5DD-4029-9BC9-5B271711D7C5}" type="pres">
      <dgm:prSet presAssocID="{2453D6D3-62FA-4861-BDF0-931D8B763CB3}" presName="descendantText" presStyleLbl="alignAccFollowNode1" presStyleIdx="2" presStyleCnt="5">
        <dgm:presLayoutVars>
          <dgm:bulletEnabled val="1"/>
        </dgm:presLayoutVars>
      </dgm:prSet>
      <dgm:spPr/>
      <dgm:t>
        <a:bodyPr/>
        <a:lstStyle/>
        <a:p>
          <a:endParaRPr lang="en-US"/>
        </a:p>
      </dgm:t>
    </dgm:pt>
    <dgm:pt modelId="{10F9AB60-0BF1-4669-A8CB-D4889BD78F96}" type="pres">
      <dgm:prSet presAssocID="{47A8DD0C-97FD-4D22-B017-BF722824B3BA}" presName="sp" presStyleCnt="0"/>
      <dgm:spPr/>
    </dgm:pt>
    <dgm:pt modelId="{77ABC3DA-EB7B-44F8-B48E-C6CA2F7E7E6D}" type="pres">
      <dgm:prSet presAssocID="{6655C9AA-62A0-4F44-BC3A-8597F8CB8BD3}" presName="linNode" presStyleCnt="0"/>
      <dgm:spPr/>
    </dgm:pt>
    <dgm:pt modelId="{811D621B-C115-486C-9D0B-E75E393CD463}" type="pres">
      <dgm:prSet presAssocID="{6655C9AA-62A0-4F44-BC3A-8597F8CB8BD3}" presName="parentText" presStyleLbl="node1" presStyleIdx="3" presStyleCnt="5">
        <dgm:presLayoutVars>
          <dgm:chMax val="1"/>
          <dgm:bulletEnabled val="1"/>
        </dgm:presLayoutVars>
      </dgm:prSet>
      <dgm:spPr/>
      <dgm:t>
        <a:bodyPr/>
        <a:lstStyle/>
        <a:p>
          <a:endParaRPr lang="en-US"/>
        </a:p>
      </dgm:t>
    </dgm:pt>
    <dgm:pt modelId="{B621E849-44D2-4904-8AD1-9C7474373F19}" type="pres">
      <dgm:prSet presAssocID="{6655C9AA-62A0-4F44-BC3A-8597F8CB8BD3}" presName="descendantText" presStyleLbl="alignAccFollowNode1" presStyleIdx="3" presStyleCnt="5">
        <dgm:presLayoutVars>
          <dgm:bulletEnabled val="1"/>
        </dgm:presLayoutVars>
      </dgm:prSet>
      <dgm:spPr/>
      <dgm:t>
        <a:bodyPr/>
        <a:lstStyle/>
        <a:p>
          <a:endParaRPr lang="en-US"/>
        </a:p>
      </dgm:t>
    </dgm:pt>
    <dgm:pt modelId="{0D0115A9-4C85-4B69-9777-1A8262303191}" type="pres">
      <dgm:prSet presAssocID="{8BA8C03D-22D6-41DD-8F1B-606BBB552CB9}" presName="sp" presStyleCnt="0"/>
      <dgm:spPr/>
    </dgm:pt>
    <dgm:pt modelId="{D3BF857F-D2AC-4441-8101-16FCC9B0EA98}" type="pres">
      <dgm:prSet presAssocID="{48056510-0BAF-477E-AE29-CD3435E996BD}" presName="linNode" presStyleCnt="0"/>
      <dgm:spPr/>
    </dgm:pt>
    <dgm:pt modelId="{809F8A99-28CD-4E54-97E1-F62C35C58D5B}" type="pres">
      <dgm:prSet presAssocID="{48056510-0BAF-477E-AE29-CD3435E996BD}" presName="parentText" presStyleLbl="node1" presStyleIdx="4" presStyleCnt="5">
        <dgm:presLayoutVars>
          <dgm:chMax val="1"/>
          <dgm:bulletEnabled val="1"/>
        </dgm:presLayoutVars>
      </dgm:prSet>
      <dgm:spPr/>
      <dgm:t>
        <a:bodyPr/>
        <a:lstStyle/>
        <a:p>
          <a:endParaRPr lang="en-US"/>
        </a:p>
      </dgm:t>
    </dgm:pt>
    <dgm:pt modelId="{9AE09234-06F2-4B88-AFD9-F8E50E64E570}" type="pres">
      <dgm:prSet presAssocID="{48056510-0BAF-477E-AE29-CD3435E996BD}" presName="descendantText" presStyleLbl="alignAccFollowNode1" presStyleIdx="4" presStyleCnt="5">
        <dgm:presLayoutVars>
          <dgm:bulletEnabled val="1"/>
        </dgm:presLayoutVars>
      </dgm:prSet>
      <dgm:spPr/>
      <dgm:t>
        <a:bodyPr/>
        <a:lstStyle/>
        <a:p>
          <a:endParaRPr lang="en-US"/>
        </a:p>
      </dgm:t>
    </dgm:pt>
  </dgm:ptLst>
  <dgm:cxnLst>
    <dgm:cxn modelId="{CED814B7-95C5-4FAD-A849-E3067BEDAAE8}" srcId="{48056510-0BAF-477E-AE29-CD3435E996BD}" destId="{9B9BC1E5-69E0-41DC-ABF6-601E45C07190}" srcOrd="0" destOrd="0" parTransId="{26F14B9C-5F05-4925-A335-4F562D4B2B52}" sibTransId="{7E22B81D-EA4A-4BE8-B013-CF7ABF04169D}"/>
    <dgm:cxn modelId="{E78EB996-869D-489B-9862-C28734CA700B}" srcId="{E70AF7D4-ADCE-4BEB-842B-913EF15BCD1D}" destId="{48056510-0BAF-477E-AE29-CD3435E996BD}" srcOrd="4" destOrd="0" parTransId="{201A241D-3F78-4EF7-BF6C-DECFB09C0F6A}" sibTransId="{83E5DBBC-BBFF-4C7F-A7A7-17F8AEA169EC}"/>
    <dgm:cxn modelId="{6859A01C-FF85-4880-8E08-2B41D1D42013}" srcId="{9C94C29A-727D-4C7A-BBFA-F586962ED570}" destId="{E621C756-B70F-4A2B-8D6C-7D6ABCB62C7E}" srcOrd="0" destOrd="0" parTransId="{08AC91E4-098E-4448-B4CB-6F7FCAFCF45B}" sibTransId="{2DF14F2F-B8E3-4B17-B453-61B204F62D94}"/>
    <dgm:cxn modelId="{5327226E-3917-4FE2-93E5-D4272B85067C}" type="presOf" srcId="{6655C9AA-62A0-4F44-BC3A-8597F8CB8BD3}" destId="{811D621B-C115-486C-9D0B-E75E393CD463}" srcOrd="0" destOrd="0" presId="urn:microsoft.com/office/officeart/2005/8/layout/vList5"/>
    <dgm:cxn modelId="{657FD9BB-CB2F-4BDA-8208-00FA7D93590E}" srcId="{E70AF7D4-ADCE-4BEB-842B-913EF15BCD1D}" destId="{6655C9AA-62A0-4F44-BC3A-8597F8CB8BD3}" srcOrd="3" destOrd="0" parTransId="{00EA2BAC-7D7E-43F7-806B-BF0B87C6A647}" sibTransId="{8BA8C03D-22D6-41DD-8F1B-606BBB552CB9}"/>
    <dgm:cxn modelId="{8CEB4E88-BC3A-4287-B6AF-0D83D8048C91}" srcId="{2453D6D3-62FA-4861-BDF0-931D8B763CB3}" destId="{A6C418F3-8B32-4321-8BB1-07FE68BB8939}" srcOrd="0" destOrd="0" parTransId="{AC68B9DF-1C02-4AD8-A3B8-A0E2AA66316B}" sibTransId="{40E73F74-AA03-4115-89A3-D88AA14970FB}"/>
    <dgm:cxn modelId="{8765FBA6-0BB2-421D-B2A1-64DCC9CD4966}" type="presOf" srcId="{9B9BC1E5-69E0-41DC-ABF6-601E45C07190}" destId="{9AE09234-06F2-4B88-AFD9-F8E50E64E570}" srcOrd="0" destOrd="0" presId="urn:microsoft.com/office/officeart/2005/8/layout/vList5"/>
    <dgm:cxn modelId="{3A0481D6-8582-4B96-AA9D-57D91ACDD976}" srcId="{E70AF7D4-ADCE-4BEB-842B-913EF15BCD1D}" destId="{9BBC51A8-5560-4E8C-9070-EC10EB1DEDD1}" srcOrd="0" destOrd="0" parTransId="{221FA9DF-8C97-4EF4-A43F-506406DD0C24}" sibTransId="{51C99C9E-8DD5-4427-8B5F-254A35EDE97E}"/>
    <dgm:cxn modelId="{276391E7-72E8-4683-A96B-9CDD94D56005}" type="presOf" srcId="{48056510-0BAF-477E-AE29-CD3435E996BD}" destId="{809F8A99-28CD-4E54-97E1-F62C35C58D5B}" srcOrd="0" destOrd="0" presId="urn:microsoft.com/office/officeart/2005/8/layout/vList5"/>
    <dgm:cxn modelId="{E099C5E0-2CD8-4BA1-BE0E-69BA16680C0A}" type="presOf" srcId="{665B694A-44AE-49E5-B2F6-F809CC5620CA}" destId="{B621E849-44D2-4904-8AD1-9C7474373F19}" srcOrd="0" destOrd="0" presId="urn:microsoft.com/office/officeart/2005/8/layout/vList5"/>
    <dgm:cxn modelId="{E6B15904-AE95-4CBD-B7A1-6C9AF837D0CD}" type="presOf" srcId="{97CA40FC-0DFD-4051-BDE2-435B83444B04}" destId="{ED1D4B23-3C5E-4454-8E37-3C25DFD50995}" srcOrd="0" destOrd="0" presId="urn:microsoft.com/office/officeart/2005/8/layout/vList5"/>
    <dgm:cxn modelId="{7ACFB617-9A0E-4954-84E0-5E66BA883E15}" srcId="{E70AF7D4-ADCE-4BEB-842B-913EF15BCD1D}" destId="{2453D6D3-62FA-4861-BDF0-931D8B763CB3}" srcOrd="2" destOrd="0" parTransId="{D56119E9-BC36-4496-B49D-E9621E941055}" sibTransId="{47A8DD0C-97FD-4D22-B017-BF722824B3BA}"/>
    <dgm:cxn modelId="{5F32355B-8F8D-4F3C-AB9A-B1D009937244}" srcId="{E70AF7D4-ADCE-4BEB-842B-913EF15BCD1D}" destId="{9C94C29A-727D-4C7A-BBFA-F586962ED570}" srcOrd="1" destOrd="0" parTransId="{A67D84D6-9819-4BD0-85B6-D8CF752DD07D}" sibTransId="{B3E87D9D-B93D-4EAE-A0F2-3967D235F4D3}"/>
    <dgm:cxn modelId="{CEA3B3B2-EF88-4A29-BBD8-DA6298E04B36}" srcId="{6655C9AA-62A0-4F44-BC3A-8597F8CB8BD3}" destId="{665B694A-44AE-49E5-B2F6-F809CC5620CA}" srcOrd="0" destOrd="0" parTransId="{B405FCD2-CA98-4682-B462-4C1FB75C073B}" sibTransId="{C761045A-9994-4DB0-A9B8-4E373EDEB68A}"/>
    <dgm:cxn modelId="{914D3DE6-FD14-4C44-A122-97076022FAD1}" type="presOf" srcId="{E621C756-B70F-4A2B-8D6C-7D6ABCB62C7E}" destId="{6B230F33-F426-4853-BA4A-AD0D22FE3374}" srcOrd="0" destOrd="0" presId="urn:microsoft.com/office/officeart/2005/8/layout/vList5"/>
    <dgm:cxn modelId="{F7D80E34-CDD1-40FE-BAF3-9B13C9FC167E}" type="presOf" srcId="{9BBC51A8-5560-4E8C-9070-EC10EB1DEDD1}" destId="{EB994970-4012-4A00-B796-2F2783BE15A4}" srcOrd="0" destOrd="0" presId="urn:microsoft.com/office/officeart/2005/8/layout/vList5"/>
    <dgm:cxn modelId="{BE4EA7C7-7473-49F0-A088-75FAED3081F6}" type="presOf" srcId="{A6C418F3-8B32-4321-8BB1-07FE68BB8939}" destId="{56E6518B-B5DD-4029-9BC9-5B271711D7C5}" srcOrd="0" destOrd="0" presId="urn:microsoft.com/office/officeart/2005/8/layout/vList5"/>
    <dgm:cxn modelId="{123DDDA1-72DF-4F86-97A2-BA4E0230F11F}" srcId="{9BBC51A8-5560-4E8C-9070-EC10EB1DEDD1}" destId="{97CA40FC-0DFD-4051-BDE2-435B83444B04}" srcOrd="0" destOrd="0" parTransId="{16D84B61-CB20-4DE9-93D5-73C5B91E5FF1}" sibTransId="{8D51DD7C-1BDC-4AF3-82CC-905232D78BE4}"/>
    <dgm:cxn modelId="{19A114C0-3087-4066-91D8-03FAC2FC8CEE}" type="presOf" srcId="{9C94C29A-727D-4C7A-BBFA-F586962ED570}" destId="{03E0F3F2-F4DA-48A7-A2A6-BA88F60703EE}" srcOrd="0" destOrd="0" presId="urn:microsoft.com/office/officeart/2005/8/layout/vList5"/>
    <dgm:cxn modelId="{2FF77632-B977-4FF4-9A45-3F5E8984EDAF}" type="presOf" srcId="{E70AF7D4-ADCE-4BEB-842B-913EF15BCD1D}" destId="{C259B890-1865-4ECC-8A72-6AA1ED18A40D}" srcOrd="0" destOrd="0" presId="urn:microsoft.com/office/officeart/2005/8/layout/vList5"/>
    <dgm:cxn modelId="{2885835A-99E6-4463-8753-E00671464762}" type="presOf" srcId="{2453D6D3-62FA-4861-BDF0-931D8B763CB3}" destId="{A14A201A-BF55-45BF-946E-96479E5A8F1D}" srcOrd="0" destOrd="0" presId="urn:microsoft.com/office/officeart/2005/8/layout/vList5"/>
    <dgm:cxn modelId="{0AA70EEC-334F-4159-92EF-672DB14A39CE}" type="presParOf" srcId="{C259B890-1865-4ECC-8A72-6AA1ED18A40D}" destId="{015FFB9E-304A-4D20-9BA0-C85118818A0F}" srcOrd="0" destOrd="0" presId="urn:microsoft.com/office/officeart/2005/8/layout/vList5"/>
    <dgm:cxn modelId="{9BECA44D-6B8B-492A-B531-EE62CE15AC28}" type="presParOf" srcId="{015FFB9E-304A-4D20-9BA0-C85118818A0F}" destId="{EB994970-4012-4A00-B796-2F2783BE15A4}" srcOrd="0" destOrd="0" presId="urn:microsoft.com/office/officeart/2005/8/layout/vList5"/>
    <dgm:cxn modelId="{AD6DD031-7F8C-4D4B-B5DC-A66938D167E2}" type="presParOf" srcId="{015FFB9E-304A-4D20-9BA0-C85118818A0F}" destId="{ED1D4B23-3C5E-4454-8E37-3C25DFD50995}" srcOrd="1" destOrd="0" presId="urn:microsoft.com/office/officeart/2005/8/layout/vList5"/>
    <dgm:cxn modelId="{A37E2E72-989E-4762-846A-4C0B38CCF9B3}" type="presParOf" srcId="{C259B890-1865-4ECC-8A72-6AA1ED18A40D}" destId="{9B2B13D5-636C-4230-A16D-6415FD82B4F3}" srcOrd="1" destOrd="0" presId="urn:microsoft.com/office/officeart/2005/8/layout/vList5"/>
    <dgm:cxn modelId="{4BF2FA26-2225-41BA-B65B-E6399C3E43E9}" type="presParOf" srcId="{C259B890-1865-4ECC-8A72-6AA1ED18A40D}" destId="{6D289FDA-EC34-4C52-BC4D-1F55F850754D}" srcOrd="2" destOrd="0" presId="urn:microsoft.com/office/officeart/2005/8/layout/vList5"/>
    <dgm:cxn modelId="{BCB762BB-365E-4B57-A4C5-0BF5D20F2154}" type="presParOf" srcId="{6D289FDA-EC34-4C52-BC4D-1F55F850754D}" destId="{03E0F3F2-F4DA-48A7-A2A6-BA88F60703EE}" srcOrd="0" destOrd="0" presId="urn:microsoft.com/office/officeart/2005/8/layout/vList5"/>
    <dgm:cxn modelId="{5D2BD115-1395-4BBA-BE99-3FE1C40A7EB1}" type="presParOf" srcId="{6D289FDA-EC34-4C52-BC4D-1F55F850754D}" destId="{6B230F33-F426-4853-BA4A-AD0D22FE3374}" srcOrd="1" destOrd="0" presId="urn:microsoft.com/office/officeart/2005/8/layout/vList5"/>
    <dgm:cxn modelId="{D8B7C166-641F-4283-B619-FF754295E7D0}" type="presParOf" srcId="{C259B890-1865-4ECC-8A72-6AA1ED18A40D}" destId="{37F804CB-8715-45D9-996B-50B7701E5AF2}" srcOrd="3" destOrd="0" presId="urn:microsoft.com/office/officeart/2005/8/layout/vList5"/>
    <dgm:cxn modelId="{EDB2B5AE-EE64-4BE6-985F-1425FA98D2C6}" type="presParOf" srcId="{C259B890-1865-4ECC-8A72-6AA1ED18A40D}" destId="{DAC43A9E-5C10-4788-BF68-06112339FC53}" srcOrd="4" destOrd="0" presId="urn:microsoft.com/office/officeart/2005/8/layout/vList5"/>
    <dgm:cxn modelId="{CDA91F4A-CB23-4662-8FCF-2ADCA46A546C}" type="presParOf" srcId="{DAC43A9E-5C10-4788-BF68-06112339FC53}" destId="{A14A201A-BF55-45BF-946E-96479E5A8F1D}" srcOrd="0" destOrd="0" presId="urn:microsoft.com/office/officeart/2005/8/layout/vList5"/>
    <dgm:cxn modelId="{D9D7CE06-DC4D-4A20-B41A-1E054198E7C2}" type="presParOf" srcId="{DAC43A9E-5C10-4788-BF68-06112339FC53}" destId="{56E6518B-B5DD-4029-9BC9-5B271711D7C5}" srcOrd="1" destOrd="0" presId="urn:microsoft.com/office/officeart/2005/8/layout/vList5"/>
    <dgm:cxn modelId="{335D7C2A-BFE0-4F75-94CA-AAD2CFA1FBA5}" type="presParOf" srcId="{C259B890-1865-4ECC-8A72-6AA1ED18A40D}" destId="{10F9AB60-0BF1-4669-A8CB-D4889BD78F96}" srcOrd="5" destOrd="0" presId="urn:microsoft.com/office/officeart/2005/8/layout/vList5"/>
    <dgm:cxn modelId="{937272DE-6172-4AD8-AC78-C8451EF0717B}" type="presParOf" srcId="{C259B890-1865-4ECC-8A72-6AA1ED18A40D}" destId="{77ABC3DA-EB7B-44F8-B48E-C6CA2F7E7E6D}" srcOrd="6" destOrd="0" presId="urn:microsoft.com/office/officeart/2005/8/layout/vList5"/>
    <dgm:cxn modelId="{CF397D8C-0963-450D-BCCC-138CB22A01A9}" type="presParOf" srcId="{77ABC3DA-EB7B-44F8-B48E-C6CA2F7E7E6D}" destId="{811D621B-C115-486C-9D0B-E75E393CD463}" srcOrd="0" destOrd="0" presId="urn:microsoft.com/office/officeart/2005/8/layout/vList5"/>
    <dgm:cxn modelId="{EF971370-DF91-44C2-B56E-E2D94832B272}" type="presParOf" srcId="{77ABC3DA-EB7B-44F8-B48E-C6CA2F7E7E6D}" destId="{B621E849-44D2-4904-8AD1-9C7474373F19}" srcOrd="1" destOrd="0" presId="urn:microsoft.com/office/officeart/2005/8/layout/vList5"/>
    <dgm:cxn modelId="{6CBC63AD-766B-48E8-8D92-BDD7E897F2AE}" type="presParOf" srcId="{C259B890-1865-4ECC-8A72-6AA1ED18A40D}" destId="{0D0115A9-4C85-4B69-9777-1A8262303191}" srcOrd="7" destOrd="0" presId="urn:microsoft.com/office/officeart/2005/8/layout/vList5"/>
    <dgm:cxn modelId="{6EDD3D19-6CEB-4FA8-8EF9-5A7A9B9395BC}" type="presParOf" srcId="{C259B890-1865-4ECC-8A72-6AA1ED18A40D}" destId="{D3BF857F-D2AC-4441-8101-16FCC9B0EA98}" srcOrd="8" destOrd="0" presId="urn:microsoft.com/office/officeart/2005/8/layout/vList5"/>
    <dgm:cxn modelId="{00B0ABF9-7C8E-4775-8CCA-87F10360E555}" type="presParOf" srcId="{D3BF857F-D2AC-4441-8101-16FCC9B0EA98}" destId="{809F8A99-28CD-4E54-97E1-F62C35C58D5B}" srcOrd="0" destOrd="0" presId="urn:microsoft.com/office/officeart/2005/8/layout/vList5"/>
    <dgm:cxn modelId="{AE98E02B-277F-4BF8-80D7-F7C04AD348F0}" type="presParOf" srcId="{D3BF857F-D2AC-4441-8101-16FCC9B0EA98}" destId="{9AE09234-06F2-4B88-AFD9-F8E50E64E57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1/14/2016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icrosoft.com/en-us/download/windows-usb-dvd-download-too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111277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Step 2: Run the media creation tool </a:t>
            </a:r>
          </a:p>
          <a:p>
            <a:pPr lvl="2"/>
            <a:r>
              <a:rPr lang="en-US" dirty="0" smtClean="0"/>
              <a:t>Windows 7 – Windows USB/DVD Download Tool </a:t>
            </a:r>
          </a:p>
          <a:p>
            <a:pPr lvl="3"/>
            <a:r>
              <a:rPr lang="en-US" dirty="0" smtClean="0">
                <a:hlinkClick r:id="rId3"/>
              </a:rPr>
              <a:t>https://www.microsoft.com/en-us/download/windows-usb-dvd-download-tool</a:t>
            </a:r>
            <a:endParaRPr lang="en-US" dirty="0" smtClean="0"/>
          </a:p>
          <a:p>
            <a:pPr lvl="2"/>
            <a:r>
              <a:rPr lang="en-US" dirty="0" smtClean="0"/>
              <a:t>Windows 8 – Media creation tool </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185253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36865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11</a:t>
            </a:fld>
            <a:endParaRPr lang="en-US"/>
          </a:p>
        </p:txBody>
      </p:sp>
    </p:spTree>
    <p:extLst>
      <p:ext uri="{BB962C8B-B14F-4D97-AF65-F5344CB8AC3E}">
        <p14:creationId xmlns:p14="http://schemas.microsoft.com/office/powerpoint/2010/main" val="296108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85159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default, Windows 10 is set up to share your Internet connection over Wi-Fi. This is a nifty feature if you want it, and a dangerous one if you don’t. To be on the safe side, you should probably just disable it right from the get-go.</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10324752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fi-FI"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smtClean="0"/>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fi-FI" smtClean="0"/>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fi-FI"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fi-FI"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fi-FI" smtClean="0"/>
              <a:t>Drag picture to placeholder or click icon to add</a:t>
            </a: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fi-FI"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1/14/2016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1/14/2016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1/14/2016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fi-FI" smtClean="0"/>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fi-FI"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a:pPr/>
              <a:t>1/14/2016</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indows.microsoft.com/en-ph/windows-10/getstarted-see-whats-on-the-men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software-download/windows10IS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indows.microsoft.com/en-us/windows/which-operating-syst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download/details.aspx?id=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o.microsoft.com/fwlink/?LinkId=69120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190494"/>
            <a:ext cx="10541000" cy="2219691"/>
          </a:xfrm>
        </p:spPr>
        <p:txBody>
          <a:bodyPr anchor="ctr">
            <a:normAutofit/>
          </a:bodyPr>
          <a:lstStyle/>
          <a:p>
            <a:pPr algn="ctr"/>
            <a:r>
              <a:rPr lang="en-US" sz="4000" dirty="0" smtClean="0"/>
              <a:t>Installing Windows 10 – Chapter 2</a:t>
            </a:r>
            <a:endParaRPr lang="en-US" sz="4000" dirty="0"/>
          </a:p>
        </p:txBody>
      </p:sp>
      <p:sp>
        <p:nvSpPr>
          <p:cNvPr id="7" name="Subtitle 6"/>
          <p:cNvSpPr>
            <a:spLocks noGrp="1"/>
          </p:cNvSpPr>
          <p:nvPr>
            <p:ph type="subTitle" idx="1"/>
          </p:nvPr>
        </p:nvSpPr>
        <p:spPr>
          <a:xfrm>
            <a:off x="3340100" y="4410185"/>
            <a:ext cx="5734050" cy="955565"/>
          </a:xfrm>
        </p:spPr>
        <p:txBody>
          <a:bodyPr/>
          <a:lstStyle/>
          <a:p>
            <a:pPr algn="ctr"/>
            <a:r>
              <a:rPr lang="en-US" dirty="0" smtClean="0"/>
              <a:t>Deepak KC</a:t>
            </a:r>
            <a:endParaRPr lang="en-US" dirty="0"/>
          </a:p>
        </p:txBody>
      </p:sp>
      <p:sp>
        <p:nvSpPr>
          <p:cNvPr id="8" name="TextBox 7"/>
          <p:cNvSpPr txBox="1"/>
          <p:nvPr/>
        </p:nvSpPr>
        <p:spPr>
          <a:xfrm>
            <a:off x="12776200" y="139700"/>
            <a:ext cx="184731" cy="369332"/>
          </a:xfrm>
          <a:prstGeom prst="rect">
            <a:avLst/>
          </a:prstGeom>
          <a:noFill/>
        </p:spPr>
        <p:txBody>
          <a:bodyPr wrap="none" rtlCol="0">
            <a:spAutoFit/>
          </a:bodyPr>
          <a:lstStyle/>
          <a:p>
            <a:endParaRPr lang="en-US" dirty="0"/>
          </a:p>
        </p:txBody>
      </p:sp>
      <p:sp>
        <p:nvSpPr>
          <p:cNvPr id="10" name="TextBox 9"/>
          <p:cNvSpPr txBox="1"/>
          <p:nvPr/>
        </p:nvSpPr>
        <p:spPr>
          <a:xfrm>
            <a:off x="12674600" y="11430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Windows Update</a:t>
            </a:r>
            <a:endParaRPr lang="en-US" dirty="0"/>
          </a:p>
        </p:txBody>
      </p:sp>
      <p:sp>
        <p:nvSpPr>
          <p:cNvPr id="3" name="Content Placeholder 2"/>
          <p:cNvSpPr>
            <a:spLocks noGrp="1"/>
          </p:cNvSpPr>
          <p:nvPr>
            <p:ph idx="1"/>
          </p:nvPr>
        </p:nvSpPr>
        <p:spPr/>
        <p:txBody>
          <a:bodyPr/>
          <a:lstStyle/>
          <a:p>
            <a:r>
              <a:rPr lang="en-US" dirty="0" smtClean="0"/>
              <a:t>Settings &gt;&gt; Update &amp; Security &gt;&gt; Windows Update</a:t>
            </a:r>
            <a:endParaRPr lang="en-US" dirty="0"/>
          </a:p>
        </p:txBody>
      </p:sp>
      <p:pic>
        <p:nvPicPr>
          <p:cNvPr id="4" name="Picture 3"/>
          <p:cNvPicPr>
            <a:picLocks noChangeAspect="1"/>
          </p:cNvPicPr>
          <p:nvPr/>
        </p:nvPicPr>
        <p:blipFill>
          <a:blip r:embed="rId2"/>
          <a:stretch>
            <a:fillRect/>
          </a:stretch>
        </p:blipFill>
        <p:spPr>
          <a:xfrm>
            <a:off x="7335203" y="292961"/>
            <a:ext cx="4105275" cy="6219825"/>
          </a:xfrm>
          <a:prstGeom prst="rect">
            <a:avLst/>
          </a:prstGeom>
        </p:spPr>
      </p:pic>
    </p:spTree>
    <p:extLst>
      <p:ext uri="{BB962C8B-B14F-4D97-AF65-F5344CB8AC3E}">
        <p14:creationId xmlns:p14="http://schemas.microsoft.com/office/powerpoint/2010/main" val="300820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on System Protection</a:t>
            </a:r>
            <a:endParaRPr lang="en-US" dirty="0"/>
          </a:p>
        </p:txBody>
      </p:sp>
      <p:sp>
        <p:nvSpPr>
          <p:cNvPr id="3" name="Content Placeholder 2"/>
          <p:cNvSpPr>
            <a:spLocks noGrp="1"/>
          </p:cNvSpPr>
          <p:nvPr>
            <p:ph idx="1"/>
          </p:nvPr>
        </p:nvSpPr>
        <p:spPr>
          <a:xfrm>
            <a:off x="1104900" y="1600200"/>
            <a:ext cx="5047706" cy="4572000"/>
          </a:xfrm>
        </p:spPr>
        <p:txBody>
          <a:bodyPr/>
          <a:lstStyle/>
          <a:p>
            <a:r>
              <a:rPr lang="en-US" dirty="0" smtClean="0"/>
              <a:t>System protection (System restore) is disable by default</a:t>
            </a:r>
          </a:p>
          <a:p>
            <a:r>
              <a:rPr lang="en-US" dirty="0" smtClean="0"/>
              <a:t>System protection allows to revert your computer to a previous point in time. </a:t>
            </a:r>
          </a:p>
          <a:p>
            <a:r>
              <a:rPr lang="en-US" dirty="0" smtClean="0"/>
              <a:t>Open an Explorer Window, Right Click This PC &gt;&gt; Properties &gt;&gt; System Protection &gt;&gt; Select C: drive &gt;&gt;Configure&gt;&gt; Turn on system protection </a:t>
            </a:r>
            <a:endParaRPr lang="en-US" dirty="0"/>
          </a:p>
        </p:txBody>
      </p:sp>
      <p:pic>
        <p:nvPicPr>
          <p:cNvPr id="4" name="Picture 3"/>
          <p:cNvPicPr>
            <a:picLocks noChangeAspect="1"/>
          </p:cNvPicPr>
          <p:nvPr/>
        </p:nvPicPr>
        <p:blipFill>
          <a:blip r:embed="rId3"/>
          <a:stretch>
            <a:fillRect/>
          </a:stretch>
        </p:blipFill>
        <p:spPr>
          <a:xfrm>
            <a:off x="6310584" y="201250"/>
            <a:ext cx="5762625" cy="6429375"/>
          </a:xfrm>
          <a:prstGeom prst="rect">
            <a:avLst/>
          </a:prstGeom>
        </p:spPr>
      </p:pic>
    </p:spTree>
    <p:extLst>
      <p:ext uri="{BB962C8B-B14F-4D97-AF65-F5344CB8AC3E}">
        <p14:creationId xmlns:p14="http://schemas.microsoft.com/office/powerpoint/2010/main" val="200264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Center</a:t>
            </a:r>
            <a:endParaRPr lang="en-US" dirty="0"/>
          </a:p>
        </p:txBody>
      </p:sp>
      <p:sp>
        <p:nvSpPr>
          <p:cNvPr id="3" name="Content Placeholder 2"/>
          <p:cNvSpPr>
            <a:spLocks noGrp="1"/>
          </p:cNvSpPr>
          <p:nvPr>
            <p:ph idx="1"/>
          </p:nvPr>
        </p:nvSpPr>
        <p:spPr/>
        <p:txBody>
          <a:bodyPr/>
          <a:lstStyle/>
          <a:p>
            <a:r>
              <a:rPr lang="en-US" dirty="0" smtClean="0"/>
              <a:t>Displays important system notifications</a:t>
            </a:r>
            <a:endParaRPr lang="en-US" dirty="0"/>
          </a:p>
        </p:txBody>
      </p:sp>
      <p:pic>
        <p:nvPicPr>
          <p:cNvPr id="4" name="Picture 3"/>
          <p:cNvPicPr>
            <a:picLocks noChangeAspect="1"/>
          </p:cNvPicPr>
          <p:nvPr/>
        </p:nvPicPr>
        <p:blipFill>
          <a:blip r:embed="rId3"/>
          <a:stretch>
            <a:fillRect/>
          </a:stretch>
        </p:blipFill>
        <p:spPr>
          <a:xfrm>
            <a:off x="7780421" y="76200"/>
            <a:ext cx="3461585" cy="7266686"/>
          </a:xfrm>
          <a:prstGeom prst="rect">
            <a:avLst/>
          </a:prstGeom>
        </p:spPr>
      </p:pic>
    </p:spTree>
    <p:extLst>
      <p:ext uri="{BB962C8B-B14F-4D97-AF65-F5344CB8AC3E}">
        <p14:creationId xmlns:p14="http://schemas.microsoft.com/office/powerpoint/2010/main" val="389272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 Wi-Fi Sharing / </a:t>
            </a:r>
            <a:r>
              <a:rPr lang="en-US" dirty="0" err="1" smtClean="0"/>
              <a:t>Wifi</a:t>
            </a:r>
            <a:r>
              <a:rPr lang="en-US" dirty="0" smtClean="0"/>
              <a:t> Sense </a:t>
            </a:r>
            <a:endParaRPr lang="en-US" dirty="0"/>
          </a:p>
        </p:txBody>
      </p:sp>
      <p:sp>
        <p:nvSpPr>
          <p:cNvPr id="3" name="Content Placeholder 2"/>
          <p:cNvSpPr>
            <a:spLocks noGrp="1"/>
          </p:cNvSpPr>
          <p:nvPr>
            <p:ph idx="1"/>
          </p:nvPr>
        </p:nvSpPr>
        <p:spPr>
          <a:xfrm>
            <a:off x="1104900" y="1600200"/>
            <a:ext cx="5269774" cy="4572000"/>
          </a:xfrm>
        </p:spPr>
        <p:txBody>
          <a:bodyPr/>
          <a:lstStyle/>
          <a:p>
            <a:r>
              <a:rPr lang="en-US" dirty="0" smtClean="0"/>
              <a:t>Windows </a:t>
            </a:r>
            <a:r>
              <a:rPr lang="en-US" dirty="0"/>
              <a:t>10 is set up to share your Internet connection over </a:t>
            </a:r>
            <a:r>
              <a:rPr lang="en-US" dirty="0" smtClean="0"/>
              <a:t>Wi-Fi (By default)</a:t>
            </a:r>
          </a:p>
          <a:p>
            <a:r>
              <a:rPr lang="en-US" dirty="0" smtClean="0"/>
              <a:t>It is better to disable this feature for security purpose</a:t>
            </a:r>
          </a:p>
          <a:p>
            <a:r>
              <a:rPr lang="en-US" dirty="0" smtClean="0"/>
              <a:t>To disable</a:t>
            </a:r>
          </a:p>
          <a:p>
            <a:pPr lvl="1"/>
            <a:r>
              <a:rPr lang="en-US" dirty="0" err="1" smtClean="0"/>
              <a:t>Seettings</a:t>
            </a:r>
            <a:r>
              <a:rPr lang="en-US" dirty="0" smtClean="0"/>
              <a:t> &gt;&gt; Network &amp; Internet &gt;&gt; </a:t>
            </a:r>
            <a:r>
              <a:rPr lang="en-US" dirty="0" err="1" smtClean="0"/>
              <a:t>Wifi</a:t>
            </a:r>
            <a:r>
              <a:rPr lang="en-US" dirty="0" smtClean="0"/>
              <a:t> &gt;&gt; Manage </a:t>
            </a:r>
            <a:r>
              <a:rPr lang="en-US" dirty="0" err="1" smtClean="0"/>
              <a:t>Wifi</a:t>
            </a:r>
            <a:r>
              <a:rPr lang="en-US" dirty="0" smtClean="0"/>
              <a:t> Settings &gt;&gt; Uncheck the following </a:t>
            </a:r>
          </a:p>
          <a:p>
            <a:pPr lvl="2"/>
            <a:r>
              <a:rPr lang="en-US" dirty="0" smtClean="0"/>
              <a:t>Connect </a:t>
            </a:r>
            <a:r>
              <a:rPr lang="en-US" dirty="0"/>
              <a:t>to suggested open </a:t>
            </a:r>
            <a:r>
              <a:rPr lang="en-US" dirty="0" smtClean="0"/>
              <a:t>hotspots </a:t>
            </a:r>
          </a:p>
          <a:p>
            <a:pPr lvl="2"/>
            <a:r>
              <a:rPr lang="en-US" dirty="0"/>
              <a:t>Connect to networks shared by my contact</a:t>
            </a:r>
          </a:p>
        </p:txBody>
      </p:sp>
      <p:pic>
        <p:nvPicPr>
          <p:cNvPr id="4" name="Picture 3"/>
          <p:cNvPicPr>
            <a:picLocks noChangeAspect="1"/>
          </p:cNvPicPr>
          <p:nvPr/>
        </p:nvPicPr>
        <p:blipFill>
          <a:blip r:embed="rId3"/>
          <a:stretch>
            <a:fillRect/>
          </a:stretch>
        </p:blipFill>
        <p:spPr>
          <a:xfrm>
            <a:off x="6587796" y="387237"/>
            <a:ext cx="5384140" cy="6314009"/>
          </a:xfrm>
          <a:prstGeom prst="rect">
            <a:avLst/>
          </a:prstGeom>
        </p:spPr>
      </p:pic>
    </p:spTree>
    <p:extLst>
      <p:ext uri="{BB962C8B-B14F-4D97-AF65-F5344CB8AC3E}">
        <p14:creationId xmlns:p14="http://schemas.microsoft.com/office/powerpoint/2010/main" val="427119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MENU</a:t>
            </a:r>
            <a:endParaRPr lang="en-US" dirty="0"/>
          </a:p>
        </p:txBody>
      </p:sp>
    </p:spTree>
    <p:extLst>
      <p:ext uri="{BB962C8B-B14F-4D97-AF65-F5344CB8AC3E}">
        <p14:creationId xmlns:p14="http://schemas.microsoft.com/office/powerpoint/2010/main" val="11783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Menu </a:t>
            </a:r>
            <a:endParaRPr lang="en-US" dirty="0"/>
          </a:p>
        </p:txBody>
      </p:sp>
      <p:sp>
        <p:nvSpPr>
          <p:cNvPr id="7" name="Content Placeholder 6"/>
          <p:cNvSpPr>
            <a:spLocks noGrp="1"/>
          </p:cNvSpPr>
          <p:nvPr>
            <p:ph idx="1"/>
          </p:nvPr>
        </p:nvSpPr>
        <p:spPr/>
        <p:txBody>
          <a:bodyPr/>
          <a:lstStyle/>
          <a:p>
            <a:r>
              <a:rPr lang="en-US" dirty="0" smtClean="0"/>
              <a:t>Star button on the task bar</a:t>
            </a:r>
          </a:p>
          <a:p>
            <a:pPr lvl="1"/>
            <a:r>
              <a:rPr lang="en-US" dirty="0" smtClean="0"/>
              <a:t>See What’s on the Menu </a:t>
            </a:r>
          </a:p>
          <a:p>
            <a:pPr lvl="1"/>
            <a:r>
              <a:rPr lang="en-US" dirty="0" smtClean="0"/>
              <a:t>Love it ? Pin it</a:t>
            </a:r>
          </a:p>
          <a:p>
            <a:pPr lvl="1"/>
            <a:r>
              <a:rPr lang="en-US" dirty="0" smtClean="0"/>
              <a:t>Make Start full Screen</a:t>
            </a:r>
          </a:p>
          <a:p>
            <a:pPr lvl="1"/>
            <a:r>
              <a:rPr lang="en-US" dirty="0" smtClean="0"/>
              <a:t>Find all your apps and programs</a:t>
            </a:r>
          </a:p>
          <a:p>
            <a:r>
              <a:rPr lang="en-US" dirty="0" smtClean="0"/>
              <a:t>Open the </a:t>
            </a:r>
            <a:r>
              <a:rPr lang="en-US" i="1" dirty="0" smtClean="0"/>
              <a:t>link below &amp; customize your Start Menu</a:t>
            </a:r>
          </a:p>
          <a:p>
            <a:pPr lvl="1"/>
            <a:r>
              <a:rPr lang="en-US" dirty="0">
                <a:hlinkClick r:id="rId2"/>
              </a:rPr>
              <a:t>http://</a:t>
            </a:r>
            <a:r>
              <a:rPr lang="en-US" dirty="0" smtClean="0">
                <a:hlinkClick r:id="rId2"/>
              </a:rPr>
              <a:t>windows.microsoft.com/en-ph/windows-10/getstarted-see-whats-on-the-menu</a:t>
            </a:r>
            <a:endParaRPr lang="en-US" dirty="0" smtClean="0"/>
          </a:p>
          <a:p>
            <a:pPr marL="457200" lvl="1" indent="0">
              <a:buNone/>
            </a:pPr>
            <a:endParaRPr lang="en-US" dirty="0"/>
          </a:p>
          <a:p>
            <a:pPr marL="0" indent="0">
              <a:buNone/>
            </a:pPr>
            <a:endParaRPr lang="en-US" i="1" dirty="0"/>
          </a:p>
        </p:txBody>
      </p:sp>
      <p:pic>
        <p:nvPicPr>
          <p:cNvPr id="9" name="Picture 8"/>
          <p:cNvPicPr>
            <a:picLocks noChangeAspect="1"/>
          </p:cNvPicPr>
          <p:nvPr/>
        </p:nvPicPr>
        <p:blipFill>
          <a:blip r:embed="rId3"/>
          <a:stretch>
            <a:fillRect/>
          </a:stretch>
        </p:blipFill>
        <p:spPr>
          <a:xfrm>
            <a:off x="4502875" y="1600200"/>
            <a:ext cx="495300" cy="381000"/>
          </a:xfrm>
          <a:prstGeom prst="rect">
            <a:avLst/>
          </a:prstGeom>
        </p:spPr>
      </p:pic>
    </p:spTree>
    <p:extLst>
      <p:ext uri="{BB962C8B-B14F-4D97-AF65-F5344CB8AC3E}">
        <p14:creationId xmlns:p14="http://schemas.microsoft.com/office/powerpoint/2010/main" val="329357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list before installing Windows 10</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529199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Clean Installation </a:t>
            </a:r>
            <a:endParaRPr lang="en-US" dirty="0"/>
          </a:p>
        </p:txBody>
      </p:sp>
      <p:sp>
        <p:nvSpPr>
          <p:cNvPr id="6" name="Content Placeholder 5"/>
          <p:cNvSpPr>
            <a:spLocks noGrp="1"/>
          </p:cNvSpPr>
          <p:nvPr>
            <p:ph idx="1"/>
          </p:nvPr>
        </p:nvSpPr>
        <p:spPr/>
        <p:txBody>
          <a:bodyPr>
            <a:normAutofit/>
          </a:bodyPr>
          <a:lstStyle/>
          <a:p>
            <a:pPr marL="342900" indent="-342900">
              <a:buFont typeface="+mj-lt"/>
              <a:buAutoNum type="arabicPeriod"/>
            </a:pPr>
            <a:r>
              <a:rPr lang="en-US" dirty="0" smtClean="0"/>
              <a:t>Download Windows 10 Disc Image (ISO File)</a:t>
            </a:r>
          </a:p>
          <a:p>
            <a:pPr marL="1257300" lvl="2" indent="-342900">
              <a:buFont typeface="+mj-lt"/>
              <a:buAutoNum type="arabicPeriod"/>
            </a:pPr>
            <a:r>
              <a:rPr lang="en-US" dirty="0">
                <a:hlinkClick r:id="rId3"/>
              </a:rPr>
              <a:t>https://</a:t>
            </a:r>
            <a:r>
              <a:rPr lang="en-US" dirty="0" smtClean="0">
                <a:hlinkClick r:id="rId3"/>
              </a:rPr>
              <a:t>www.microsoft.com/en-us/software-download/windows10ISO</a:t>
            </a:r>
            <a:endParaRPr lang="en-US" dirty="0" smtClean="0"/>
          </a:p>
          <a:p>
            <a:pPr marL="342900" indent="-342900">
              <a:buFont typeface="+mj-lt"/>
              <a:buAutoNum type="arabicPeriod"/>
            </a:pPr>
            <a:r>
              <a:rPr lang="en-US" dirty="0" smtClean="0"/>
              <a:t>Run the Media Creation Tool </a:t>
            </a:r>
          </a:p>
          <a:p>
            <a:pPr marL="342900" indent="-342900">
              <a:buFont typeface="+mj-lt"/>
              <a:buAutoNum type="arabicPeriod"/>
            </a:pPr>
            <a:r>
              <a:rPr lang="en-US" dirty="0" smtClean="0"/>
              <a:t>Select </a:t>
            </a:r>
            <a:r>
              <a:rPr lang="en-US" b="1" dirty="0" smtClean="0"/>
              <a:t>Create Installation media </a:t>
            </a:r>
            <a:r>
              <a:rPr lang="en-US" dirty="0" smtClean="0"/>
              <a:t>for another PC</a:t>
            </a:r>
          </a:p>
          <a:p>
            <a:pPr marL="342900" indent="-342900">
              <a:buFont typeface="+mj-lt"/>
              <a:buAutoNum type="arabicPeriod"/>
            </a:pPr>
            <a:r>
              <a:rPr lang="en-US" dirty="0" smtClean="0"/>
              <a:t>Choose the language, edition and architecture (64 or 32 bit)</a:t>
            </a:r>
          </a:p>
          <a:p>
            <a:pPr marL="342900" indent="-342900">
              <a:buFont typeface="+mj-lt"/>
              <a:buAutoNum type="arabicPeriod"/>
            </a:pPr>
            <a:r>
              <a:rPr lang="en-US" dirty="0"/>
              <a:t>Follow the steps to create the installation media, and then select Finish when it’s </a:t>
            </a:r>
            <a:r>
              <a:rPr lang="en-US" dirty="0" smtClean="0"/>
              <a:t>done.</a:t>
            </a:r>
          </a:p>
          <a:p>
            <a:pPr marL="342900" indent="-342900">
              <a:buFont typeface="+mj-lt"/>
              <a:buAutoNum type="arabicPeriod"/>
            </a:pPr>
            <a:r>
              <a:rPr lang="en-US" dirty="0" smtClean="0"/>
              <a:t>When </a:t>
            </a:r>
            <a:r>
              <a:rPr lang="en-US" dirty="0"/>
              <a:t>you’re ready to perform a clean installation, turn on your PC, insert the DVD or USB flash drive you created, and then shut down your </a:t>
            </a:r>
            <a:r>
              <a:rPr lang="en-US" dirty="0" smtClean="0"/>
              <a:t>PC.</a:t>
            </a:r>
          </a:p>
          <a:p>
            <a:pPr marL="914400" lvl="2" indent="0">
              <a:buNone/>
            </a:pPr>
            <a:endParaRPr lang="en-US" dirty="0"/>
          </a:p>
        </p:txBody>
      </p:sp>
      <p:sp>
        <p:nvSpPr>
          <p:cNvPr id="7" name="Rectangle 6"/>
          <p:cNvSpPr/>
          <p:nvPr/>
        </p:nvSpPr>
        <p:spPr>
          <a:xfrm>
            <a:off x="5081452" y="6229906"/>
            <a:ext cx="6770155" cy="369332"/>
          </a:xfrm>
          <a:prstGeom prst="rect">
            <a:avLst/>
          </a:prstGeom>
        </p:spPr>
        <p:txBody>
          <a:bodyPr wrap="square">
            <a:spAutoFit/>
          </a:bodyPr>
          <a:lstStyle/>
          <a:p>
            <a:r>
              <a:rPr lang="en-US" dirty="0"/>
              <a:t>https://www.microsoft.com/en-us/software-download/windows10</a:t>
            </a:r>
          </a:p>
        </p:txBody>
      </p:sp>
    </p:spTree>
    <p:extLst>
      <p:ext uri="{BB962C8B-B14F-4D97-AF65-F5344CB8AC3E}">
        <p14:creationId xmlns:p14="http://schemas.microsoft.com/office/powerpoint/2010/main" val="121678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Installation </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7"/>
            </a:pPr>
            <a:r>
              <a:rPr lang="en-US" dirty="0"/>
              <a:t>Restart your PC, and then press any key to boot from the DVD or USB flash drive.</a:t>
            </a:r>
          </a:p>
          <a:p>
            <a:pPr marL="457200" indent="-457200">
              <a:buFont typeface="+mj-lt"/>
              <a:buAutoNum type="arabicPeriod" startAt="7"/>
            </a:pPr>
            <a:r>
              <a:rPr lang="en-US" dirty="0"/>
              <a:t>Enter your language and other preferences, and then select Next</a:t>
            </a:r>
          </a:p>
          <a:p>
            <a:pPr marL="457200" indent="-457200">
              <a:buFont typeface="+mj-lt"/>
              <a:buAutoNum type="arabicPeriod" startAt="7"/>
            </a:pPr>
            <a:r>
              <a:rPr lang="en-US" dirty="0"/>
              <a:t>Select Install Windows</a:t>
            </a:r>
          </a:p>
          <a:p>
            <a:pPr marL="457200" indent="-457200">
              <a:buFont typeface="+mj-lt"/>
              <a:buAutoNum type="arabicPeriod" startAt="7"/>
            </a:pPr>
            <a:r>
              <a:rPr lang="en-US" dirty="0"/>
              <a:t>Enter the product key to activate Windows</a:t>
            </a:r>
          </a:p>
          <a:p>
            <a:pPr marL="457200" indent="-457200">
              <a:buFont typeface="+mj-lt"/>
              <a:buAutoNum type="arabicPeriod" startAt="7"/>
            </a:pPr>
            <a:r>
              <a:rPr lang="en-US" dirty="0"/>
              <a:t>Accept the license terms, and then select Next</a:t>
            </a:r>
            <a:r>
              <a:rPr lang="en-US" dirty="0" smtClean="0"/>
              <a:t>.</a:t>
            </a:r>
          </a:p>
          <a:p>
            <a:pPr marL="457200" indent="-457200">
              <a:buFont typeface="+mj-lt"/>
              <a:buAutoNum type="arabicPeriod" startAt="7"/>
            </a:pPr>
            <a:r>
              <a:rPr lang="en-US" dirty="0" smtClean="0"/>
              <a:t>On the Which type of installation do you want? page, select Custom.</a:t>
            </a:r>
          </a:p>
          <a:p>
            <a:pPr marL="457200" indent="-457200">
              <a:buFont typeface="+mj-lt"/>
              <a:buAutoNum type="arabicPeriod" startAt="7"/>
            </a:pPr>
            <a:r>
              <a:rPr lang="en-US" dirty="0" smtClean="0"/>
              <a:t>On the Where do you want to install Windows? page, select the partition that you want, select the formatting option you want to perform (if needed), and then follow the instructions.</a:t>
            </a:r>
          </a:p>
          <a:p>
            <a:pPr marL="457200" indent="-457200">
              <a:buFont typeface="+mj-lt"/>
              <a:buAutoNum type="arabicPeriod" startAt="7"/>
            </a:pPr>
            <a:r>
              <a:rPr lang="en-US" dirty="0" smtClean="0"/>
              <a:t>When you've finished formatting, select Next.</a:t>
            </a:r>
          </a:p>
          <a:p>
            <a:pPr marL="457200" indent="-457200">
              <a:buFont typeface="+mj-lt"/>
              <a:buAutoNum type="arabicPeriod" startAt="7"/>
            </a:pPr>
            <a:r>
              <a:rPr lang="en-US" dirty="0" smtClean="0"/>
              <a:t>Follow the rest of the setup instructions to finish installing Windows</a:t>
            </a:r>
          </a:p>
          <a:p>
            <a:pPr marL="0" indent="0">
              <a:buNone/>
            </a:pPr>
            <a:endParaRPr lang="en-US" dirty="0"/>
          </a:p>
        </p:txBody>
      </p:sp>
      <p:sp>
        <p:nvSpPr>
          <p:cNvPr id="4" name="TextBox 3"/>
          <p:cNvSpPr txBox="1"/>
          <p:nvPr/>
        </p:nvSpPr>
        <p:spPr>
          <a:xfrm>
            <a:off x="5303520" y="6414572"/>
            <a:ext cx="6712158" cy="369332"/>
          </a:xfrm>
          <a:prstGeom prst="rect">
            <a:avLst/>
          </a:prstGeom>
          <a:noFill/>
        </p:spPr>
        <p:txBody>
          <a:bodyPr wrap="none" rtlCol="0">
            <a:spAutoFit/>
          </a:bodyPr>
          <a:lstStyle/>
          <a:p>
            <a:r>
              <a:rPr lang="en-US" dirty="0"/>
              <a:t>https://www.microsoft.com/en-us/software-download/windows10</a:t>
            </a:r>
          </a:p>
        </p:txBody>
      </p:sp>
    </p:spTree>
    <p:extLst>
      <p:ext uri="{BB962C8B-B14F-4D97-AF65-F5344CB8AC3E}">
        <p14:creationId xmlns:p14="http://schemas.microsoft.com/office/powerpoint/2010/main" val="335337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to Windows 10</a:t>
            </a:r>
            <a:endParaRPr lang="en-US" dirty="0"/>
          </a:p>
        </p:txBody>
      </p:sp>
      <p:sp>
        <p:nvSpPr>
          <p:cNvPr id="3" name="Content Placeholder 2"/>
          <p:cNvSpPr>
            <a:spLocks noGrp="1"/>
          </p:cNvSpPr>
          <p:nvPr>
            <p:ph idx="1"/>
          </p:nvPr>
        </p:nvSpPr>
        <p:spPr/>
        <p:txBody>
          <a:bodyPr/>
          <a:lstStyle/>
          <a:p>
            <a:r>
              <a:rPr lang="en-US" dirty="0" smtClean="0"/>
              <a:t>Windows 10 free for those running Windows 7, Windows 8 or Windows 8.1</a:t>
            </a:r>
          </a:p>
          <a:p>
            <a:r>
              <a:rPr lang="en-US" dirty="0" smtClean="0"/>
              <a:t>Check the version of your computer by navigating to the link below </a:t>
            </a:r>
          </a:p>
          <a:p>
            <a:pPr lvl="1"/>
            <a:r>
              <a:rPr lang="en-US" dirty="0">
                <a:hlinkClick r:id="rId3"/>
              </a:rPr>
              <a:t>http://</a:t>
            </a:r>
            <a:r>
              <a:rPr lang="en-US" dirty="0" smtClean="0">
                <a:hlinkClick r:id="rId3"/>
              </a:rPr>
              <a:t>windows.microsoft.com/en-us/windows/which-operating-system</a:t>
            </a:r>
            <a:endParaRPr lang="en-US" dirty="0" smtClean="0"/>
          </a:p>
          <a:p>
            <a:r>
              <a:rPr lang="en-US" dirty="0" smtClean="0"/>
              <a:t>You have administrative rights on the computer that you want to upgrade to Windows 10</a:t>
            </a:r>
          </a:p>
          <a:p>
            <a:r>
              <a:rPr lang="en-US" dirty="0" smtClean="0"/>
              <a:t>Make sure </a:t>
            </a:r>
            <a:r>
              <a:rPr lang="en-US" dirty="0"/>
              <a:t>y</a:t>
            </a:r>
            <a:r>
              <a:rPr lang="en-US" dirty="0" smtClean="0"/>
              <a:t>our current version of Windows is activated with a genuine license</a:t>
            </a:r>
          </a:p>
          <a:p>
            <a:r>
              <a:rPr lang="en-US" dirty="0" smtClean="0"/>
              <a:t>Back up your computer </a:t>
            </a:r>
          </a:p>
          <a:p>
            <a:r>
              <a:rPr lang="en-US" dirty="0" smtClean="0"/>
              <a:t>Update your current </a:t>
            </a:r>
            <a:r>
              <a:rPr lang="en-US" dirty="0"/>
              <a:t>W</a:t>
            </a:r>
            <a:r>
              <a:rPr lang="en-US" dirty="0" smtClean="0"/>
              <a:t>indows version</a:t>
            </a:r>
          </a:p>
          <a:p>
            <a:pPr lvl="1"/>
            <a:r>
              <a:rPr lang="en-US" dirty="0" smtClean="0"/>
              <a:t>Windows 7 : </a:t>
            </a:r>
            <a:r>
              <a:rPr lang="en-US" b="1" dirty="0" smtClean="0"/>
              <a:t>Start &gt;&gt; Control Panel &gt;&gt; System &amp; Security &gt;&gt; Windows Update</a:t>
            </a:r>
          </a:p>
          <a:p>
            <a:pPr lvl="1"/>
            <a:r>
              <a:rPr lang="en-US" dirty="0" smtClean="0"/>
              <a:t>Windows 8 &amp; 8.1: </a:t>
            </a:r>
            <a:r>
              <a:rPr lang="en-US" b="1" dirty="0" smtClean="0"/>
              <a:t>Start &gt;&gt; PC Settings &gt;&gt; Update &amp; Recovery &gt;&gt; Windows Update</a:t>
            </a:r>
          </a:p>
        </p:txBody>
      </p:sp>
    </p:spTree>
    <p:extLst>
      <p:ext uri="{BB962C8B-B14F-4D97-AF65-F5344CB8AC3E}">
        <p14:creationId xmlns:p14="http://schemas.microsoft.com/office/powerpoint/2010/main" val="116570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7 Upgrade Advisor</a:t>
            </a:r>
            <a:endParaRPr lang="en-US" dirty="0"/>
          </a:p>
        </p:txBody>
      </p:sp>
      <p:sp>
        <p:nvSpPr>
          <p:cNvPr id="3" name="Content Placeholder 2"/>
          <p:cNvSpPr>
            <a:spLocks noGrp="1"/>
          </p:cNvSpPr>
          <p:nvPr>
            <p:ph idx="1"/>
          </p:nvPr>
        </p:nvSpPr>
        <p:spPr/>
        <p:txBody>
          <a:bodyPr/>
          <a:lstStyle/>
          <a:p>
            <a:pPr marL="0" indent="0" algn="ctr">
              <a:buNone/>
            </a:pPr>
            <a:r>
              <a:rPr lang="en-US" dirty="0" smtClean="0"/>
              <a:t>“The </a:t>
            </a:r>
            <a:r>
              <a:rPr lang="en-US" dirty="0"/>
              <a:t>Windows 7 Upgrade Advisor scans your PC for potential compatibility issues and lets you know about your Windows 7 upgrade options. Within minutes, you'll get a report that tells you if your PC meets the system requirements, if any known compatibility issues with your hardware, devices, and installed programs are found, and gives guidance on what to do to before installing Windows 7 on your PC</a:t>
            </a:r>
            <a:r>
              <a:rPr lang="en-US" dirty="0" smtClean="0"/>
              <a:t>.”</a:t>
            </a:r>
          </a:p>
          <a:p>
            <a:pPr marL="0" indent="0">
              <a:buNone/>
            </a:pPr>
            <a:endParaRPr lang="en-US" dirty="0"/>
          </a:p>
          <a:p>
            <a:pPr marL="0" indent="0" algn="ctr">
              <a:buNone/>
            </a:pPr>
            <a:r>
              <a:rPr lang="en-US" dirty="0">
                <a:hlinkClick r:id="rId2"/>
              </a:rPr>
              <a:t>https://</a:t>
            </a:r>
            <a:r>
              <a:rPr lang="en-US" dirty="0" smtClean="0">
                <a:hlinkClick r:id="rId2"/>
              </a:rPr>
              <a:t>www.microsoft.com/en-us/download/details.aspx?id=20</a:t>
            </a:r>
            <a:endParaRPr lang="en-US" dirty="0" smtClean="0"/>
          </a:p>
          <a:p>
            <a:pPr marL="0" indent="0">
              <a:buNone/>
            </a:pPr>
            <a:endParaRPr lang="en-US" dirty="0"/>
          </a:p>
        </p:txBody>
      </p:sp>
    </p:spTree>
    <p:extLst>
      <p:ext uri="{BB962C8B-B14F-4D97-AF65-F5344CB8AC3E}">
        <p14:creationId xmlns:p14="http://schemas.microsoft.com/office/powerpoint/2010/main" val="191737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to Windows 10</a:t>
            </a:r>
            <a:endParaRPr lang="en-US" dirty="0"/>
          </a:p>
        </p:txBody>
      </p:sp>
      <p:sp>
        <p:nvSpPr>
          <p:cNvPr id="3" name="Content Placeholder 2"/>
          <p:cNvSpPr>
            <a:spLocks noGrp="1"/>
          </p:cNvSpPr>
          <p:nvPr>
            <p:ph idx="1"/>
          </p:nvPr>
        </p:nvSpPr>
        <p:spPr/>
        <p:txBody>
          <a:bodyPr/>
          <a:lstStyle/>
          <a:p>
            <a:r>
              <a:rPr lang="en-US" dirty="0" smtClean="0"/>
              <a:t>Download the media creation tool </a:t>
            </a:r>
          </a:p>
          <a:p>
            <a:pPr lvl="1"/>
            <a:r>
              <a:rPr lang="en-US" dirty="0">
                <a:hlinkClick r:id="rId2"/>
              </a:rPr>
              <a:t>http://go.microsoft.com/fwlink/?</a:t>
            </a:r>
            <a:r>
              <a:rPr lang="en-US" dirty="0" smtClean="0">
                <a:hlinkClick r:id="rId2"/>
              </a:rPr>
              <a:t>LinkId=691209</a:t>
            </a:r>
            <a:endParaRPr lang="en-US" dirty="0" smtClean="0"/>
          </a:p>
          <a:p>
            <a:r>
              <a:rPr lang="en-US" dirty="0" smtClean="0"/>
              <a:t>Follow instructions to Upgrade to Windows 10 using the tool </a:t>
            </a:r>
            <a:endParaRPr lang="en-US" dirty="0"/>
          </a:p>
        </p:txBody>
      </p:sp>
    </p:spTree>
    <p:extLst>
      <p:ext uri="{BB962C8B-B14F-4D97-AF65-F5344CB8AC3E}">
        <p14:creationId xmlns:p14="http://schemas.microsoft.com/office/powerpoint/2010/main" val="124175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Installing windows 10</a:t>
            </a:r>
            <a:endParaRPr lang="en-US" dirty="0"/>
          </a:p>
        </p:txBody>
      </p:sp>
    </p:spTree>
    <p:extLst>
      <p:ext uri="{BB962C8B-B14F-4D97-AF65-F5344CB8AC3E}">
        <p14:creationId xmlns:p14="http://schemas.microsoft.com/office/powerpoint/2010/main" val="343881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of operating system info in Windows 10</a:t>
            </a:r>
            <a:endParaRPr lang="en-US" dirty="0"/>
          </a:p>
        </p:txBody>
      </p:sp>
      <p:pic>
        <p:nvPicPr>
          <p:cNvPr id="8" name="Content Placeholder 7"/>
          <p:cNvPicPr>
            <a:picLocks noGrp="1" noChangeAspect="1"/>
          </p:cNvPicPr>
          <p:nvPr>
            <p:ph idx="1"/>
          </p:nvPr>
        </p:nvPicPr>
        <p:blipFill>
          <a:blip r:embed="rId2"/>
          <a:stretch>
            <a:fillRect/>
          </a:stretch>
        </p:blipFill>
        <p:spPr>
          <a:xfrm>
            <a:off x="1104900" y="1847147"/>
            <a:ext cx="10497047" cy="2129246"/>
          </a:xfrm>
          <a:prstGeom prst="rect">
            <a:avLst/>
          </a:prstGeom>
        </p:spPr>
      </p:pic>
      <p:sp>
        <p:nvSpPr>
          <p:cNvPr id="9" name="Rectangle 8"/>
          <p:cNvSpPr/>
          <p:nvPr/>
        </p:nvSpPr>
        <p:spPr>
          <a:xfrm>
            <a:off x="4430438" y="4650378"/>
            <a:ext cx="7458891" cy="369332"/>
          </a:xfrm>
          <a:prstGeom prst="rect">
            <a:avLst/>
          </a:prstGeom>
        </p:spPr>
        <p:txBody>
          <a:bodyPr wrap="square">
            <a:spAutoFit/>
          </a:bodyPr>
          <a:lstStyle/>
          <a:p>
            <a:r>
              <a:rPr lang="en-US" dirty="0"/>
              <a:t>http://windows.microsoft.com/en-us/windows/which-operating-system</a:t>
            </a:r>
          </a:p>
        </p:txBody>
      </p:sp>
    </p:spTree>
    <p:extLst>
      <p:ext uri="{BB962C8B-B14F-4D97-AF65-F5344CB8AC3E}">
        <p14:creationId xmlns:p14="http://schemas.microsoft.com/office/powerpoint/2010/main" val="417408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761</Words>
  <Application>Microsoft Office PowerPoint</Application>
  <PresentationFormat>Widescreen</PresentationFormat>
  <Paragraphs>89</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Euphemia</vt:lpstr>
      <vt:lpstr>Plantagenet Cherokee</vt:lpstr>
      <vt:lpstr>Wingdings</vt:lpstr>
      <vt:lpstr>Academic Literature 16x9</vt:lpstr>
      <vt:lpstr>Installing Windows 10 – Chapter 2</vt:lpstr>
      <vt:lpstr>Check list before installing Windows 10</vt:lpstr>
      <vt:lpstr>Clean Installation </vt:lpstr>
      <vt:lpstr>Clean Installation </vt:lpstr>
      <vt:lpstr>Upgrading to Windows 10</vt:lpstr>
      <vt:lpstr>Windows 7 Upgrade Advisor</vt:lpstr>
      <vt:lpstr>Upgrading to Windows 10</vt:lpstr>
      <vt:lpstr>After Installing windows 10</vt:lpstr>
      <vt:lpstr>Check of operating system info in Windows 10</vt:lpstr>
      <vt:lpstr>Run Windows Update</vt:lpstr>
      <vt:lpstr>Turn on System Protection</vt:lpstr>
      <vt:lpstr>Action Center</vt:lpstr>
      <vt:lpstr>Disable Wi-Fi Sharing / Wifi Sense </vt:lpstr>
      <vt:lpstr>START MENU</vt:lpstr>
      <vt:lpstr>Start Menu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2016-01-14T17:26:14Z</dcterms:created>
  <dcterms:modified xsi:type="dcterms:W3CDTF">2016-01-14T19:07:13Z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