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2" r:id="rId2"/>
  </p:sldMasterIdLst>
  <p:notesMasterIdLst>
    <p:notesMasterId r:id="rId26"/>
  </p:notesMasterIdLst>
  <p:handoutMasterIdLst>
    <p:handoutMasterId r:id="rId27"/>
  </p:handout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57"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9" autoAdjust="0"/>
    <p:restoredTop sz="77821" autoAdjust="0"/>
  </p:normalViewPr>
  <p:slideViewPr>
    <p:cSldViewPr>
      <p:cViewPr varScale="1">
        <p:scale>
          <a:sx n="54" d="100"/>
          <a:sy n="54" d="100"/>
        </p:scale>
        <p:origin x="960" y="60"/>
      </p:cViewPr>
      <p:guideLst>
        <p:guide orient="horz" pos="2160"/>
        <p:guide pos="3839"/>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1CC5C-4319-4B2B-A70F-E1601EE3E2AF}" type="doc">
      <dgm:prSet loTypeId="urn:microsoft.com/office/officeart/2005/8/layout/vList5" loCatId="list" qsTypeId="urn:microsoft.com/office/officeart/2005/8/quickstyle/simple1" qsCatId="simple" csTypeId="urn:microsoft.com/office/officeart/2005/8/colors/accent6_3" csCatId="accent6"/>
      <dgm:spPr/>
      <dgm:t>
        <a:bodyPr/>
        <a:lstStyle/>
        <a:p>
          <a:endParaRPr lang="en-US"/>
        </a:p>
      </dgm:t>
    </dgm:pt>
    <dgm:pt modelId="{CA754918-4C52-41AE-B615-0545237D3127}">
      <dgm:prSet/>
      <dgm:spPr/>
      <dgm:t>
        <a:bodyPr/>
        <a:lstStyle/>
        <a:p>
          <a:pPr rtl="0"/>
          <a:r>
            <a:rPr lang="en-US" smtClean="0"/>
            <a:t>Simple Volume</a:t>
          </a:r>
          <a:endParaRPr lang="en-US"/>
        </a:p>
      </dgm:t>
    </dgm:pt>
    <dgm:pt modelId="{CF82FFE8-97EF-4BDA-B2A9-37C08EE194D9}" type="parTrans" cxnId="{182713E8-BC09-40B1-8838-4409373D735D}">
      <dgm:prSet/>
      <dgm:spPr/>
      <dgm:t>
        <a:bodyPr/>
        <a:lstStyle/>
        <a:p>
          <a:endParaRPr lang="en-US"/>
        </a:p>
      </dgm:t>
    </dgm:pt>
    <dgm:pt modelId="{E7555DD3-0959-46E2-904D-C35B14301E1C}" type="sibTrans" cxnId="{182713E8-BC09-40B1-8838-4409373D735D}">
      <dgm:prSet/>
      <dgm:spPr/>
      <dgm:t>
        <a:bodyPr/>
        <a:lstStyle/>
        <a:p>
          <a:endParaRPr lang="en-US"/>
        </a:p>
      </dgm:t>
    </dgm:pt>
    <dgm:pt modelId="{9B4276CE-4DF2-45AD-B5D6-D276D166185E}">
      <dgm:prSet/>
      <dgm:spPr/>
      <dgm:t>
        <a:bodyPr/>
        <a:lstStyle/>
        <a:p>
          <a:pPr rtl="0"/>
          <a:r>
            <a:rPr lang="en-US" smtClean="0"/>
            <a:t>Consists of space from a single disk</a:t>
          </a:r>
          <a:endParaRPr lang="en-US"/>
        </a:p>
      </dgm:t>
    </dgm:pt>
    <dgm:pt modelId="{B07FE321-6A72-4CD7-975D-02EC37250756}" type="parTrans" cxnId="{E8C73196-3C74-4A2A-931A-6625C879F033}">
      <dgm:prSet/>
      <dgm:spPr/>
      <dgm:t>
        <a:bodyPr/>
        <a:lstStyle/>
        <a:p>
          <a:endParaRPr lang="en-US"/>
        </a:p>
      </dgm:t>
    </dgm:pt>
    <dgm:pt modelId="{D9954C5F-CEA4-48BC-A845-4FFC781A4A83}" type="sibTrans" cxnId="{E8C73196-3C74-4A2A-931A-6625C879F033}">
      <dgm:prSet/>
      <dgm:spPr/>
      <dgm:t>
        <a:bodyPr/>
        <a:lstStyle/>
        <a:p>
          <a:endParaRPr lang="en-US"/>
        </a:p>
      </dgm:t>
    </dgm:pt>
    <dgm:pt modelId="{08D17AB2-209B-4EB5-B851-954089A0337F}">
      <dgm:prSet/>
      <dgm:spPr/>
      <dgm:t>
        <a:bodyPr/>
        <a:lstStyle/>
        <a:p>
          <a:pPr rtl="0"/>
          <a:r>
            <a:rPr lang="en-US" smtClean="0"/>
            <a:t>Spanned Volume</a:t>
          </a:r>
          <a:endParaRPr lang="en-US"/>
        </a:p>
      </dgm:t>
    </dgm:pt>
    <dgm:pt modelId="{80110E55-79FB-4A10-8ABD-3385E4A2C752}" type="parTrans" cxnId="{91A1DDBF-6B45-451F-AEBB-72FDFB0F0384}">
      <dgm:prSet/>
      <dgm:spPr/>
      <dgm:t>
        <a:bodyPr/>
        <a:lstStyle/>
        <a:p>
          <a:endParaRPr lang="en-US"/>
        </a:p>
      </dgm:t>
    </dgm:pt>
    <dgm:pt modelId="{CFD21077-C38F-4A28-87FF-DECF5FF8E213}" type="sibTrans" cxnId="{91A1DDBF-6B45-451F-AEBB-72FDFB0F0384}">
      <dgm:prSet/>
      <dgm:spPr/>
      <dgm:t>
        <a:bodyPr/>
        <a:lstStyle/>
        <a:p>
          <a:endParaRPr lang="en-US"/>
        </a:p>
      </dgm:t>
    </dgm:pt>
    <dgm:pt modelId="{3993736B-C27D-4AAA-82EE-594F32F8BC30}">
      <dgm:prSet/>
      <dgm:spPr/>
      <dgm:t>
        <a:bodyPr/>
        <a:lstStyle/>
        <a:p>
          <a:pPr rtl="0"/>
          <a:r>
            <a:rPr lang="en-US" smtClean="0"/>
            <a:t>Consists of space from at least two, to a maximum of 32, physical disks, all of which must be dynamic disks</a:t>
          </a:r>
          <a:endParaRPr lang="en-US"/>
        </a:p>
      </dgm:t>
    </dgm:pt>
    <dgm:pt modelId="{073A143B-7939-4648-A04B-4868565C1369}" type="parTrans" cxnId="{B5A838A4-0439-4C9F-8E34-C6772B9D8D80}">
      <dgm:prSet/>
      <dgm:spPr/>
      <dgm:t>
        <a:bodyPr/>
        <a:lstStyle/>
        <a:p>
          <a:endParaRPr lang="en-US"/>
        </a:p>
      </dgm:t>
    </dgm:pt>
    <dgm:pt modelId="{86B76489-6423-4185-A2FE-4B8649D95491}" type="sibTrans" cxnId="{B5A838A4-0439-4C9F-8E34-C6772B9D8D80}">
      <dgm:prSet/>
      <dgm:spPr/>
      <dgm:t>
        <a:bodyPr/>
        <a:lstStyle/>
        <a:p>
          <a:endParaRPr lang="en-US"/>
        </a:p>
      </dgm:t>
    </dgm:pt>
    <dgm:pt modelId="{1952AD90-97D0-4C21-8659-3806A827AA78}">
      <dgm:prSet/>
      <dgm:spPr/>
      <dgm:t>
        <a:bodyPr/>
        <a:lstStyle/>
        <a:p>
          <a:pPr rtl="0"/>
          <a:r>
            <a:rPr lang="en-US" smtClean="0"/>
            <a:t>Striped Volume</a:t>
          </a:r>
          <a:endParaRPr lang="en-US"/>
        </a:p>
      </dgm:t>
    </dgm:pt>
    <dgm:pt modelId="{B8806684-EC26-4090-9064-5E90C1F39F65}" type="parTrans" cxnId="{68B8B4FC-0AD5-461A-BEA8-43D3F3537A8C}">
      <dgm:prSet/>
      <dgm:spPr/>
      <dgm:t>
        <a:bodyPr/>
        <a:lstStyle/>
        <a:p>
          <a:endParaRPr lang="en-US"/>
        </a:p>
      </dgm:t>
    </dgm:pt>
    <dgm:pt modelId="{4036CBE9-B68E-4367-8C80-C0DF318D174D}" type="sibTrans" cxnId="{68B8B4FC-0AD5-461A-BEA8-43D3F3537A8C}">
      <dgm:prSet/>
      <dgm:spPr/>
      <dgm:t>
        <a:bodyPr/>
        <a:lstStyle/>
        <a:p>
          <a:endParaRPr lang="en-US"/>
        </a:p>
      </dgm:t>
    </dgm:pt>
    <dgm:pt modelId="{0B021E82-487E-482B-AD91-AADA95077A9C}">
      <dgm:prSet/>
      <dgm:spPr/>
      <dgm:t>
        <a:bodyPr/>
        <a:lstStyle/>
        <a:p>
          <a:pPr rtl="0"/>
          <a:r>
            <a:rPr lang="en-US" smtClean="0"/>
            <a:t>Consists of space from at least two, to a maximum of 32, physical disks, all of which must be dynamic disks</a:t>
          </a:r>
          <a:endParaRPr lang="en-US"/>
        </a:p>
      </dgm:t>
    </dgm:pt>
    <dgm:pt modelId="{1101A409-462A-451B-969C-519A29B6B8BF}" type="parTrans" cxnId="{8122F8DF-82AC-4351-9E88-92BB8D540C32}">
      <dgm:prSet/>
      <dgm:spPr/>
      <dgm:t>
        <a:bodyPr/>
        <a:lstStyle/>
        <a:p>
          <a:endParaRPr lang="en-US"/>
        </a:p>
      </dgm:t>
    </dgm:pt>
    <dgm:pt modelId="{8A4862DE-2CCA-4914-99C6-98AF8FE4EA99}" type="sibTrans" cxnId="{8122F8DF-82AC-4351-9E88-92BB8D540C32}">
      <dgm:prSet/>
      <dgm:spPr/>
      <dgm:t>
        <a:bodyPr/>
        <a:lstStyle/>
        <a:p>
          <a:endParaRPr lang="en-US"/>
        </a:p>
      </dgm:t>
    </dgm:pt>
    <dgm:pt modelId="{1FFB4F02-00B7-4E6F-8C4C-1E09E1A2E43A}">
      <dgm:prSet/>
      <dgm:spPr/>
      <dgm:t>
        <a:bodyPr/>
        <a:lstStyle/>
        <a:p>
          <a:pPr rtl="0"/>
          <a:r>
            <a:rPr lang="en-US" smtClean="0"/>
            <a:t>Mirrored Volume </a:t>
          </a:r>
          <a:endParaRPr lang="en-US"/>
        </a:p>
      </dgm:t>
    </dgm:pt>
    <dgm:pt modelId="{8DA06FE2-C05F-408E-8277-737E7F469817}" type="parTrans" cxnId="{180CBAD4-AA16-4A1F-A77B-3A169E377EDB}">
      <dgm:prSet/>
      <dgm:spPr/>
      <dgm:t>
        <a:bodyPr/>
        <a:lstStyle/>
        <a:p>
          <a:endParaRPr lang="en-US"/>
        </a:p>
      </dgm:t>
    </dgm:pt>
    <dgm:pt modelId="{629C6D42-C9C8-48C0-8CCF-0463392EABD2}" type="sibTrans" cxnId="{180CBAD4-AA16-4A1F-A77B-3A169E377EDB}">
      <dgm:prSet/>
      <dgm:spPr/>
      <dgm:t>
        <a:bodyPr/>
        <a:lstStyle/>
        <a:p>
          <a:endParaRPr lang="en-US"/>
        </a:p>
      </dgm:t>
    </dgm:pt>
    <dgm:pt modelId="{8D9315CF-D753-46C1-AED1-7D852E52661F}">
      <dgm:prSet/>
      <dgm:spPr/>
      <dgm:t>
        <a:bodyPr/>
        <a:lstStyle/>
        <a:p>
          <a:pPr rtl="0"/>
          <a:r>
            <a:rPr lang="en-US" smtClean="0"/>
            <a:t>Consists of an equal amount of space from two disks, both of which must be dynamic disks</a:t>
          </a:r>
          <a:endParaRPr lang="en-US"/>
        </a:p>
      </dgm:t>
    </dgm:pt>
    <dgm:pt modelId="{3A30B79D-C2D7-4D1D-B9F9-EAA90C0F2CBE}" type="parTrans" cxnId="{F63068D7-8684-4F54-8FB3-E740CF21DFC9}">
      <dgm:prSet/>
      <dgm:spPr/>
      <dgm:t>
        <a:bodyPr/>
        <a:lstStyle/>
        <a:p>
          <a:endParaRPr lang="en-US"/>
        </a:p>
      </dgm:t>
    </dgm:pt>
    <dgm:pt modelId="{1CA99A8B-E8BE-484C-8F33-19D3C7E13A6C}" type="sibTrans" cxnId="{F63068D7-8684-4F54-8FB3-E740CF21DFC9}">
      <dgm:prSet/>
      <dgm:spPr/>
      <dgm:t>
        <a:bodyPr/>
        <a:lstStyle/>
        <a:p>
          <a:endParaRPr lang="en-US"/>
        </a:p>
      </dgm:t>
    </dgm:pt>
    <dgm:pt modelId="{8B483B27-AB68-4EBE-AC25-D87DCE79278E}" type="pres">
      <dgm:prSet presAssocID="{6971CC5C-4319-4B2B-A70F-E1601EE3E2AF}" presName="Name0" presStyleCnt="0">
        <dgm:presLayoutVars>
          <dgm:dir/>
          <dgm:animLvl val="lvl"/>
          <dgm:resizeHandles val="exact"/>
        </dgm:presLayoutVars>
      </dgm:prSet>
      <dgm:spPr/>
    </dgm:pt>
    <dgm:pt modelId="{799ACACE-023B-43DB-A74C-B0B893BC22F9}" type="pres">
      <dgm:prSet presAssocID="{CA754918-4C52-41AE-B615-0545237D3127}" presName="linNode" presStyleCnt="0"/>
      <dgm:spPr/>
    </dgm:pt>
    <dgm:pt modelId="{6F72769F-DE5F-412B-B1DF-688A6FF695C1}" type="pres">
      <dgm:prSet presAssocID="{CA754918-4C52-41AE-B615-0545237D3127}" presName="parentText" presStyleLbl="node1" presStyleIdx="0" presStyleCnt="4">
        <dgm:presLayoutVars>
          <dgm:chMax val="1"/>
          <dgm:bulletEnabled val="1"/>
        </dgm:presLayoutVars>
      </dgm:prSet>
      <dgm:spPr/>
    </dgm:pt>
    <dgm:pt modelId="{BD6CD011-DADB-48C4-8875-1A72B5498A43}" type="pres">
      <dgm:prSet presAssocID="{CA754918-4C52-41AE-B615-0545237D3127}" presName="descendantText" presStyleLbl="alignAccFollowNode1" presStyleIdx="0" presStyleCnt="4">
        <dgm:presLayoutVars>
          <dgm:bulletEnabled val="1"/>
        </dgm:presLayoutVars>
      </dgm:prSet>
      <dgm:spPr/>
    </dgm:pt>
    <dgm:pt modelId="{E055DCED-41EF-4F33-983A-5379AB65A948}" type="pres">
      <dgm:prSet presAssocID="{E7555DD3-0959-46E2-904D-C35B14301E1C}" presName="sp" presStyleCnt="0"/>
      <dgm:spPr/>
    </dgm:pt>
    <dgm:pt modelId="{9DC9AD56-B81E-44ED-A82E-126C5FBFBE3E}" type="pres">
      <dgm:prSet presAssocID="{08D17AB2-209B-4EB5-B851-954089A0337F}" presName="linNode" presStyleCnt="0"/>
      <dgm:spPr/>
    </dgm:pt>
    <dgm:pt modelId="{81A1EE69-3661-48EE-9877-D980233913EF}" type="pres">
      <dgm:prSet presAssocID="{08D17AB2-209B-4EB5-B851-954089A0337F}" presName="parentText" presStyleLbl="node1" presStyleIdx="1" presStyleCnt="4">
        <dgm:presLayoutVars>
          <dgm:chMax val="1"/>
          <dgm:bulletEnabled val="1"/>
        </dgm:presLayoutVars>
      </dgm:prSet>
      <dgm:spPr/>
    </dgm:pt>
    <dgm:pt modelId="{52DB619C-5B35-4F73-B4FE-23818595B799}" type="pres">
      <dgm:prSet presAssocID="{08D17AB2-209B-4EB5-B851-954089A0337F}" presName="descendantText" presStyleLbl="alignAccFollowNode1" presStyleIdx="1" presStyleCnt="4">
        <dgm:presLayoutVars>
          <dgm:bulletEnabled val="1"/>
        </dgm:presLayoutVars>
      </dgm:prSet>
      <dgm:spPr/>
    </dgm:pt>
    <dgm:pt modelId="{44F4EC8A-1693-413F-AC58-5CD0004710E6}" type="pres">
      <dgm:prSet presAssocID="{CFD21077-C38F-4A28-87FF-DECF5FF8E213}" presName="sp" presStyleCnt="0"/>
      <dgm:spPr/>
    </dgm:pt>
    <dgm:pt modelId="{738DE34D-8648-443E-8A3A-DFA930802C29}" type="pres">
      <dgm:prSet presAssocID="{1952AD90-97D0-4C21-8659-3806A827AA78}" presName="linNode" presStyleCnt="0"/>
      <dgm:spPr/>
    </dgm:pt>
    <dgm:pt modelId="{24E995FF-482B-424D-A3F5-9C790F6034B9}" type="pres">
      <dgm:prSet presAssocID="{1952AD90-97D0-4C21-8659-3806A827AA78}" presName="parentText" presStyleLbl="node1" presStyleIdx="2" presStyleCnt="4">
        <dgm:presLayoutVars>
          <dgm:chMax val="1"/>
          <dgm:bulletEnabled val="1"/>
        </dgm:presLayoutVars>
      </dgm:prSet>
      <dgm:spPr/>
    </dgm:pt>
    <dgm:pt modelId="{B0D26660-380D-49A5-9FF8-2CADF92A8128}" type="pres">
      <dgm:prSet presAssocID="{1952AD90-97D0-4C21-8659-3806A827AA78}" presName="descendantText" presStyleLbl="alignAccFollowNode1" presStyleIdx="2" presStyleCnt="4">
        <dgm:presLayoutVars>
          <dgm:bulletEnabled val="1"/>
        </dgm:presLayoutVars>
      </dgm:prSet>
      <dgm:spPr/>
    </dgm:pt>
    <dgm:pt modelId="{DA4A7FE8-D101-4E4B-A7D9-333CF7C1FCD0}" type="pres">
      <dgm:prSet presAssocID="{4036CBE9-B68E-4367-8C80-C0DF318D174D}" presName="sp" presStyleCnt="0"/>
      <dgm:spPr/>
    </dgm:pt>
    <dgm:pt modelId="{83C42D2D-2105-4C06-874B-6ACCC0D1911B}" type="pres">
      <dgm:prSet presAssocID="{1FFB4F02-00B7-4E6F-8C4C-1E09E1A2E43A}" presName="linNode" presStyleCnt="0"/>
      <dgm:spPr/>
    </dgm:pt>
    <dgm:pt modelId="{19C90315-9693-4C49-A3D8-4D50B433EC77}" type="pres">
      <dgm:prSet presAssocID="{1FFB4F02-00B7-4E6F-8C4C-1E09E1A2E43A}" presName="parentText" presStyleLbl="node1" presStyleIdx="3" presStyleCnt="4">
        <dgm:presLayoutVars>
          <dgm:chMax val="1"/>
          <dgm:bulletEnabled val="1"/>
        </dgm:presLayoutVars>
      </dgm:prSet>
      <dgm:spPr/>
    </dgm:pt>
    <dgm:pt modelId="{C85A58CA-E324-400B-800A-4645B3411B53}" type="pres">
      <dgm:prSet presAssocID="{1FFB4F02-00B7-4E6F-8C4C-1E09E1A2E43A}" presName="descendantText" presStyleLbl="alignAccFollowNode1" presStyleIdx="3" presStyleCnt="4">
        <dgm:presLayoutVars>
          <dgm:bulletEnabled val="1"/>
        </dgm:presLayoutVars>
      </dgm:prSet>
      <dgm:spPr/>
    </dgm:pt>
  </dgm:ptLst>
  <dgm:cxnLst>
    <dgm:cxn modelId="{4E1662D8-3C9B-4E13-9FAA-C8B4181BDB6F}" type="presOf" srcId="{1952AD90-97D0-4C21-8659-3806A827AA78}" destId="{24E995FF-482B-424D-A3F5-9C790F6034B9}" srcOrd="0" destOrd="0" presId="urn:microsoft.com/office/officeart/2005/8/layout/vList5"/>
    <dgm:cxn modelId="{EE9A058C-74C3-4AE3-86FB-C2A7D9F81679}" type="presOf" srcId="{3993736B-C27D-4AAA-82EE-594F32F8BC30}" destId="{52DB619C-5B35-4F73-B4FE-23818595B799}" srcOrd="0" destOrd="0" presId="urn:microsoft.com/office/officeart/2005/8/layout/vList5"/>
    <dgm:cxn modelId="{91A1DDBF-6B45-451F-AEBB-72FDFB0F0384}" srcId="{6971CC5C-4319-4B2B-A70F-E1601EE3E2AF}" destId="{08D17AB2-209B-4EB5-B851-954089A0337F}" srcOrd="1" destOrd="0" parTransId="{80110E55-79FB-4A10-8ABD-3385E4A2C752}" sibTransId="{CFD21077-C38F-4A28-87FF-DECF5FF8E213}"/>
    <dgm:cxn modelId="{B5A838A4-0439-4C9F-8E34-C6772B9D8D80}" srcId="{08D17AB2-209B-4EB5-B851-954089A0337F}" destId="{3993736B-C27D-4AAA-82EE-594F32F8BC30}" srcOrd="0" destOrd="0" parTransId="{073A143B-7939-4648-A04B-4868565C1369}" sibTransId="{86B76489-6423-4185-A2FE-4B8649D95491}"/>
    <dgm:cxn modelId="{68B8B4FC-0AD5-461A-BEA8-43D3F3537A8C}" srcId="{6971CC5C-4319-4B2B-A70F-E1601EE3E2AF}" destId="{1952AD90-97D0-4C21-8659-3806A827AA78}" srcOrd="2" destOrd="0" parTransId="{B8806684-EC26-4090-9064-5E90C1F39F65}" sibTransId="{4036CBE9-B68E-4367-8C80-C0DF318D174D}"/>
    <dgm:cxn modelId="{4A5585E7-782D-4C77-9F77-B991DC3315A5}" type="presOf" srcId="{6971CC5C-4319-4B2B-A70F-E1601EE3E2AF}" destId="{8B483B27-AB68-4EBE-AC25-D87DCE79278E}" srcOrd="0" destOrd="0" presId="urn:microsoft.com/office/officeart/2005/8/layout/vList5"/>
    <dgm:cxn modelId="{D41D1835-EBE1-4CB4-8500-369C5D3E1D49}" type="presOf" srcId="{8D9315CF-D753-46C1-AED1-7D852E52661F}" destId="{C85A58CA-E324-400B-800A-4645B3411B53}" srcOrd="0" destOrd="0" presId="urn:microsoft.com/office/officeart/2005/8/layout/vList5"/>
    <dgm:cxn modelId="{8D5E7514-D0DF-42A2-9500-70800728B239}" type="presOf" srcId="{0B021E82-487E-482B-AD91-AADA95077A9C}" destId="{B0D26660-380D-49A5-9FF8-2CADF92A8128}" srcOrd="0" destOrd="0" presId="urn:microsoft.com/office/officeart/2005/8/layout/vList5"/>
    <dgm:cxn modelId="{E8C73196-3C74-4A2A-931A-6625C879F033}" srcId="{CA754918-4C52-41AE-B615-0545237D3127}" destId="{9B4276CE-4DF2-45AD-B5D6-D276D166185E}" srcOrd="0" destOrd="0" parTransId="{B07FE321-6A72-4CD7-975D-02EC37250756}" sibTransId="{D9954C5F-CEA4-48BC-A845-4FFC781A4A83}"/>
    <dgm:cxn modelId="{BC462E8A-C081-4250-B8C2-2D4A002B0B5C}" type="presOf" srcId="{9B4276CE-4DF2-45AD-B5D6-D276D166185E}" destId="{BD6CD011-DADB-48C4-8875-1A72B5498A43}" srcOrd="0" destOrd="0" presId="urn:microsoft.com/office/officeart/2005/8/layout/vList5"/>
    <dgm:cxn modelId="{DA9969A4-5239-4BFE-8A46-1FD8A6D05C89}" type="presOf" srcId="{1FFB4F02-00B7-4E6F-8C4C-1E09E1A2E43A}" destId="{19C90315-9693-4C49-A3D8-4D50B433EC77}" srcOrd="0" destOrd="0" presId="urn:microsoft.com/office/officeart/2005/8/layout/vList5"/>
    <dgm:cxn modelId="{182713E8-BC09-40B1-8838-4409373D735D}" srcId="{6971CC5C-4319-4B2B-A70F-E1601EE3E2AF}" destId="{CA754918-4C52-41AE-B615-0545237D3127}" srcOrd="0" destOrd="0" parTransId="{CF82FFE8-97EF-4BDA-B2A9-37C08EE194D9}" sibTransId="{E7555DD3-0959-46E2-904D-C35B14301E1C}"/>
    <dgm:cxn modelId="{8122F8DF-82AC-4351-9E88-92BB8D540C32}" srcId="{1952AD90-97D0-4C21-8659-3806A827AA78}" destId="{0B021E82-487E-482B-AD91-AADA95077A9C}" srcOrd="0" destOrd="0" parTransId="{1101A409-462A-451B-969C-519A29B6B8BF}" sibTransId="{8A4862DE-2CCA-4914-99C6-98AF8FE4EA99}"/>
    <dgm:cxn modelId="{5880FC81-EDB7-44E6-AD11-4F83FDDB4B3B}" type="presOf" srcId="{08D17AB2-209B-4EB5-B851-954089A0337F}" destId="{81A1EE69-3661-48EE-9877-D980233913EF}" srcOrd="0" destOrd="0" presId="urn:microsoft.com/office/officeart/2005/8/layout/vList5"/>
    <dgm:cxn modelId="{F63068D7-8684-4F54-8FB3-E740CF21DFC9}" srcId="{1FFB4F02-00B7-4E6F-8C4C-1E09E1A2E43A}" destId="{8D9315CF-D753-46C1-AED1-7D852E52661F}" srcOrd="0" destOrd="0" parTransId="{3A30B79D-C2D7-4D1D-B9F9-EAA90C0F2CBE}" sibTransId="{1CA99A8B-E8BE-484C-8F33-19D3C7E13A6C}"/>
    <dgm:cxn modelId="{180CBAD4-AA16-4A1F-A77B-3A169E377EDB}" srcId="{6971CC5C-4319-4B2B-A70F-E1601EE3E2AF}" destId="{1FFB4F02-00B7-4E6F-8C4C-1E09E1A2E43A}" srcOrd="3" destOrd="0" parTransId="{8DA06FE2-C05F-408E-8277-737E7F469817}" sibTransId="{629C6D42-C9C8-48C0-8CCF-0463392EABD2}"/>
    <dgm:cxn modelId="{F77CA558-AA2B-42B4-8A50-441F7AC7D1DB}" type="presOf" srcId="{CA754918-4C52-41AE-B615-0545237D3127}" destId="{6F72769F-DE5F-412B-B1DF-688A6FF695C1}" srcOrd="0" destOrd="0" presId="urn:microsoft.com/office/officeart/2005/8/layout/vList5"/>
    <dgm:cxn modelId="{580C9C57-D3CC-4C21-BCCB-133C3FDAF3B3}" type="presParOf" srcId="{8B483B27-AB68-4EBE-AC25-D87DCE79278E}" destId="{799ACACE-023B-43DB-A74C-B0B893BC22F9}" srcOrd="0" destOrd="0" presId="urn:microsoft.com/office/officeart/2005/8/layout/vList5"/>
    <dgm:cxn modelId="{F941BA55-8262-4008-B026-C1564406CE5B}" type="presParOf" srcId="{799ACACE-023B-43DB-A74C-B0B893BC22F9}" destId="{6F72769F-DE5F-412B-B1DF-688A6FF695C1}" srcOrd="0" destOrd="0" presId="urn:microsoft.com/office/officeart/2005/8/layout/vList5"/>
    <dgm:cxn modelId="{0E6196B5-0720-4DE6-8BB6-6CF3D8263642}" type="presParOf" srcId="{799ACACE-023B-43DB-A74C-B0B893BC22F9}" destId="{BD6CD011-DADB-48C4-8875-1A72B5498A43}" srcOrd="1" destOrd="0" presId="urn:microsoft.com/office/officeart/2005/8/layout/vList5"/>
    <dgm:cxn modelId="{42E69544-44AE-4F8D-9F36-C8F36256D745}" type="presParOf" srcId="{8B483B27-AB68-4EBE-AC25-D87DCE79278E}" destId="{E055DCED-41EF-4F33-983A-5379AB65A948}" srcOrd="1" destOrd="0" presId="urn:microsoft.com/office/officeart/2005/8/layout/vList5"/>
    <dgm:cxn modelId="{7BD2B667-7F94-4FAD-A5EA-62E5EC689A78}" type="presParOf" srcId="{8B483B27-AB68-4EBE-AC25-D87DCE79278E}" destId="{9DC9AD56-B81E-44ED-A82E-126C5FBFBE3E}" srcOrd="2" destOrd="0" presId="urn:microsoft.com/office/officeart/2005/8/layout/vList5"/>
    <dgm:cxn modelId="{C88B8775-53E1-44DE-9ACC-8C065FA447BF}" type="presParOf" srcId="{9DC9AD56-B81E-44ED-A82E-126C5FBFBE3E}" destId="{81A1EE69-3661-48EE-9877-D980233913EF}" srcOrd="0" destOrd="0" presId="urn:microsoft.com/office/officeart/2005/8/layout/vList5"/>
    <dgm:cxn modelId="{4D75A614-F79E-4686-95AF-211D1411A8B6}" type="presParOf" srcId="{9DC9AD56-B81E-44ED-A82E-126C5FBFBE3E}" destId="{52DB619C-5B35-4F73-B4FE-23818595B799}" srcOrd="1" destOrd="0" presId="urn:microsoft.com/office/officeart/2005/8/layout/vList5"/>
    <dgm:cxn modelId="{05C9DF4D-39B9-410D-B1F9-6E0EDB6ABD74}" type="presParOf" srcId="{8B483B27-AB68-4EBE-AC25-D87DCE79278E}" destId="{44F4EC8A-1693-413F-AC58-5CD0004710E6}" srcOrd="3" destOrd="0" presId="urn:microsoft.com/office/officeart/2005/8/layout/vList5"/>
    <dgm:cxn modelId="{DA8839CA-A597-44E5-8B72-7455CE6F3045}" type="presParOf" srcId="{8B483B27-AB68-4EBE-AC25-D87DCE79278E}" destId="{738DE34D-8648-443E-8A3A-DFA930802C29}" srcOrd="4" destOrd="0" presId="urn:microsoft.com/office/officeart/2005/8/layout/vList5"/>
    <dgm:cxn modelId="{DDDF832C-7EFA-4FF8-B5A1-6ED714285641}" type="presParOf" srcId="{738DE34D-8648-443E-8A3A-DFA930802C29}" destId="{24E995FF-482B-424D-A3F5-9C790F6034B9}" srcOrd="0" destOrd="0" presId="urn:microsoft.com/office/officeart/2005/8/layout/vList5"/>
    <dgm:cxn modelId="{BF1BF72D-0BCF-469C-82B3-51AC58E4497D}" type="presParOf" srcId="{738DE34D-8648-443E-8A3A-DFA930802C29}" destId="{B0D26660-380D-49A5-9FF8-2CADF92A8128}" srcOrd="1" destOrd="0" presId="urn:microsoft.com/office/officeart/2005/8/layout/vList5"/>
    <dgm:cxn modelId="{A305EFB0-28D2-4623-B814-AB1E433532CE}" type="presParOf" srcId="{8B483B27-AB68-4EBE-AC25-D87DCE79278E}" destId="{DA4A7FE8-D101-4E4B-A7D9-333CF7C1FCD0}" srcOrd="5" destOrd="0" presId="urn:microsoft.com/office/officeart/2005/8/layout/vList5"/>
    <dgm:cxn modelId="{639F18F4-1B34-4DAB-B9C0-DD73A4C1DA88}" type="presParOf" srcId="{8B483B27-AB68-4EBE-AC25-D87DCE79278E}" destId="{83C42D2D-2105-4C06-874B-6ACCC0D1911B}" srcOrd="6" destOrd="0" presId="urn:microsoft.com/office/officeart/2005/8/layout/vList5"/>
    <dgm:cxn modelId="{F525E7A5-E455-4D83-ABAF-6315FF6BF942}" type="presParOf" srcId="{83C42D2D-2105-4C06-874B-6ACCC0D1911B}" destId="{19C90315-9693-4C49-A3D8-4D50B433EC77}" srcOrd="0" destOrd="0" presId="urn:microsoft.com/office/officeart/2005/8/layout/vList5"/>
    <dgm:cxn modelId="{7D9320DD-7D83-4188-BDE3-7F60E2B9FA3E}" type="presParOf" srcId="{83C42D2D-2105-4C06-874B-6ACCC0D1911B}" destId="{C85A58CA-E324-400B-800A-4645B3411B5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CD011-DADB-48C4-8875-1A72B5498A43}">
      <dsp:nvSpPr>
        <dsp:cNvPr id="0" name=""/>
        <dsp:cNvSpPr/>
      </dsp:nvSpPr>
      <dsp:spPr>
        <a:xfrm rot="5400000">
          <a:off x="5821395" y="-2428609"/>
          <a:ext cx="792420" cy="5851864"/>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Consists of space from a single disk</a:t>
          </a:r>
          <a:endParaRPr lang="en-US" sz="1800" kern="1200"/>
        </a:p>
      </dsp:txBody>
      <dsp:txXfrm rot="-5400000">
        <a:off x="3291674" y="139795"/>
        <a:ext cx="5813181" cy="715054"/>
      </dsp:txXfrm>
    </dsp:sp>
    <dsp:sp modelId="{6F72769F-DE5F-412B-B1DF-688A6FF695C1}">
      <dsp:nvSpPr>
        <dsp:cNvPr id="0" name=""/>
        <dsp:cNvSpPr/>
      </dsp:nvSpPr>
      <dsp:spPr>
        <a:xfrm>
          <a:off x="0" y="2059"/>
          <a:ext cx="3291673" cy="990525"/>
        </a:xfrm>
        <a:prstGeom prst="round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rtl="0">
            <a:lnSpc>
              <a:spcPct val="90000"/>
            </a:lnSpc>
            <a:spcBef>
              <a:spcPct val="0"/>
            </a:spcBef>
            <a:spcAft>
              <a:spcPct val="35000"/>
            </a:spcAft>
          </a:pPr>
          <a:r>
            <a:rPr lang="en-US" sz="3000" kern="1200" smtClean="0"/>
            <a:t>Simple Volume</a:t>
          </a:r>
          <a:endParaRPr lang="en-US" sz="3000" kern="1200"/>
        </a:p>
      </dsp:txBody>
      <dsp:txXfrm>
        <a:off x="48353" y="50412"/>
        <a:ext cx="3194967" cy="893819"/>
      </dsp:txXfrm>
    </dsp:sp>
    <dsp:sp modelId="{52DB619C-5B35-4F73-B4FE-23818595B799}">
      <dsp:nvSpPr>
        <dsp:cNvPr id="0" name=""/>
        <dsp:cNvSpPr/>
      </dsp:nvSpPr>
      <dsp:spPr>
        <a:xfrm rot="5400000">
          <a:off x="5821395" y="-1388558"/>
          <a:ext cx="792420" cy="5851864"/>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Consists of space from at least two, to a maximum of 32, physical disks, all of which must be dynamic disks</a:t>
          </a:r>
          <a:endParaRPr lang="en-US" sz="1800" kern="1200"/>
        </a:p>
      </dsp:txBody>
      <dsp:txXfrm rot="-5400000">
        <a:off x="3291674" y="1179846"/>
        <a:ext cx="5813181" cy="715054"/>
      </dsp:txXfrm>
    </dsp:sp>
    <dsp:sp modelId="{81A1EE69-3661-48EE-9877-D980233913EF}">
      <dsp:nvSpPr>
        <dsp:cNvPr id="0" name=""/>
        <dsp:cNvSpPr/>
      </dsp:nvSpPr>
      <dsp:spPr>
        <a:xfrm>
          <a:off x="0" y="1042111"/>
          <a:ext cx="3291673" cy="990525"/>
        </a:xfrm>
        <a:prstGeom prst="roundRect">
          <a:avLst/>
        </a:prstGeom>
        <a:solidFill>
          <a:schemeClr val="accent6">
            <a:shade val="80000"/>
            <a:hueOff val="-7159"/>
            <a:satOff val="105"/>
            <a:lumOff val="70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rtl="0">
            <a:lnSpc>
              <a:spcPct val="90000"/>
            </a:lnSpc>
            <a:spcBef>
              <a:spcPct val="0"/>
            </a:spcBef>
            <a:spcAft>
              <a:spcPct val="35000"/>
            </a:spcAft>
          </a:pPr>
          <a:r>
            <a:rPr lang="en-US" sz="3000" kern="1200" smtClean="0"/>
            <a:t>Spanned Volume</a:t>
          </a:r>
          <a:endParaRPr lang="en-US" sz="3000" kern="1200"/>
        </a:p>
      </dsp:txBody>
      <dsp:txXfrm>
        <a:off x="48353" y="1090464"/>
        <a:ext cx="3194967" cy="893819"/>
      </dsp:txXfrm>
    </dsp:sp>
    <dsp:sp modelId="{B0D26660-380D-49A5-9FF8-2CADF92A8128}">
      <dsp:nvSpPr>
        <dsp:cNvPr id="0" name=""/>
        <dsp:cNvSpPr/>
      </dsp:nvSpPr>
      <dsp:spPr>
        <a:xfrm rot="5400000">
          <a:off x="5821395" y="-348506"/>
          <a:ext cx="792420" cy="5851864"/>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Consists of space from at least two, to a maximum of 32, physical disks, all of which must be dynamic disks</a:t>
          </a:r>
          <a:endParaRPr lang="en-US" sz="1800" kern="1200"/>
        </a:p>
      </dsp:txBody>
      <dsp:txXfrm rot="-5400000">
        <a:off x="3291674" y="2219898"/>
        <a:ext cx="5813181" cy="715054"/>
      </dsp:txXfrm>
    </dsp:sp>
    <dsp:sp modelId="{24E995FF-482B-424D-A3F5-9C790F6034B9}">
      <dsp:nvSpPr>
        <dsp:cNvPr id="0" name=""/>
        <dsp:cNvSpPr/>
      </dsp:nvSpPr>
      <dsp:spPr>
        <a:xfrm>
          <a:off x="0" y="2082163"/>
          <a:ext cx="3291673" cy="990525"/>
        </a:xfrm>
        <a:prstGeom prst="roundRect">
          <a:avLst/>
        </a:prstGeom>
        <a:solidFill>
          <a:schemeClr val="accent6">
            <a:shade val="80000"/>
            <a:hueOff val="-14318"/>
            <a:satOff val="211"/>
            <a:lumOff val="140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rtl="0">
            <a:lnSpc>
              <a:spcPct val="90000"/>
            </a:lnSpc>
            <a:spcBef>
              <a:spcPct val="0"/>
            </a:spcBef>
            <a:spcAft>
              <a:spcPct val="35000"/>
            </a:spcAft>
          </a:pPr>
          <a:r>
            <a:rPr lang="en-US" sz="3000" kern="1200" smtClean="0"/>
            <a:t>Striped Volume</a:t>
          </a:r>
          <a:endParaRPr lang="en-US" sz="3000" kern="1200"/>
        </a:p>
      </dsp:txBody>
      <dsp:txXfrm>
        <a:off x="48353" y="2130516"/>
        <a:ext cx="3194967" cy="893819"/>
      </dsp:txXfrm>
    </dsp:sp>
    <dsp:sp modelId="{C85A58CA-E324-400B-800A-4645B3411B53}">
      <dsp:nvSpPr>
        <dsp:cNvPr id="0" name=""/>
        <dsp:cNvSpPr/>
      </dsp:nvSpPr>
      <dsp:spPr>
        <a:xfrm rot="5400000">
          <a:off x="5821395" y="691545"/>
          <a:ext cx="792420" cy="5851864"/>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Consists of an equal amount of space from two disks, both of which must be dynamic disks</a:t>
          </a:r>
          <a:endParaRPr lang="en-US" sz="1800" kern="1200"/>
        </a:p>
      </dsp:txBody>
      <dsp:txXfrm rot="-5400000">
        <a:off x="3291674" y="3259950"/>
        <a:ext cx="5813181" cy="715054"/>
      </dsp:txXfrm>
    </dsp:sp>
    <dsp:sp modelId="{19C90315-9693-4C49-A3D8-4D50B433EC77}">
      <dsp:nvSpPr>
        <dsp:cNvPr id="0" name=""/>
        <dsp:cNvSpPr/>
      </dsp:nvSpPr>
      <dsp:spPr>
        <a:xfrm>
          <a:off x="0" y="3122215"/>
          <a:ext cx="3291673" cy="990525"/>
        </a:xfrm>
        <a:prstGeom prst="roundRect">
          <a:avLst/>
        </a:prstGeom>
        <a:solidFill>
          <a:schemeClr val="accent6">
            <a:shade val="80000"/>
            <a:hueOff val="-21476"/>
            <a:satOff val="316"/>
            <a:lumOff val="2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rtl="0">
            <a:lnSpc>
              <a:spcPct val="90000"/>
            </a:lnSpc>
            <a:spcBef>
              <a:spcPct val="0"/>
            </a:spcBef>
            <a:spcAft>
              <a:spcPct val="35000"/>
            </a:spcAft>
          </a:pPr>
          <a:r>
            <a:rPr lang="en-US" sz="3000" kern="1200" smtClean="0"/>
            <a:t>Mirrored Volume </a:t>
          </a:r>
          <a:endParaRPr lang="en-US" sz="3000" kern="1200"/>
        </a:p>
      </dsp:txBody>
      <dsp:txXfrm>
        <a:off x="48353" y="3170568"/>
        <a:ext cx="3194967" cy="89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3/28/2016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3/28/2016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a:p>
        </p:txBody>
      </p:sp>
    </p:spTree>
    <p:extLst>
      <p:ext uri="{BB962C8B-B14F-4D97-AF65-F5344CB8AC3E}">
        <p14:creationId xmlns:p14="http://schemas.microsoft.com/office/powerpoint/2010/main" val="301362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soon as a new disk is added,</a:t>
            </a:r>
            <a:r>
              <a:rPr lang="en-US" baseline="0" dirty="0" smtClean="0"/>
              <a:t> on opening Disk Management wizard, you will get the window</a:t>
            </a: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a:p>
        </p:txBody>
      </p:sp>
    </p:spTree>
    <p:extLst>
      <p:ext uri="{BB962C8B-B14F-4D97-AF65-F5344CB8AC3E}">
        <p14:creationId xmlns:p14="http://schemas.microsoft.com/office/powerpoint/2010/main" val="3921639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23</a:t>
            </a:fld>
            <a:endParaRPr lang="en-US"/>
          </a:p>
        </p:txBody>
      </p:sp>
    </p:spTree>
    <p:extLst>
      <p:ext uri="{BB962C8B-B14F-4D97-AF65-F5344CB8AC3E}">
        <p14:creationId xmlns:p14="http://schemas.microsoft.com/office/powerpoint/2010/main" val="4249696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a:xfrm>
            <a:off x="1141413" y="1600200"/>
            <a:ext cx="9902952"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a:p>
        </p:txBody>
      </p:sp>
      <p:sp>
        <p:nvSpPr>
          <p:cNvPr id="20" name="Date Placeholder 19"/>
          <p:cNvSpPr>
            <a:spLocks noGrp="1"/>
          </p:cNvSpPr>
          <p:nvPr>
            <p:ph type="dt" sz="half" idx="10"/>
          </p:nvPr>
        </p:nvSpPr>
        <p:spPr/>
        <p:txBody>
          <a:bodyPr/>
          <a:lstStyle/>
          <a:p>
            <a:fld id="{8E36636D-D922-432D-A958-524484B5923D}" type="datetimeFigureOut">
              <a:rPr lang="en-US"/>
              <a:pPr/>
              <a:t>3/28/2016</a:t>
            </a:fld>
            <a:endParaRPr/>
          </a:p>
        </p:txBody>
      </p:sp>
      <p:sp>
        <p:nvSpPr>
          <p:cNvPr id="21" name="Footer Placeholder 20"/>
          <p:cNvSpPr>
            <a:spLocks noGrp="1"/>
          </p:cNvSpPr>
          <p:nvPr>
            <p:ph type="ftr" sz="quarter" idx="11"/>
          </p:nvPr>
        </p:nvSpPr>
        <p:spPr/>
        <p:txBody>
          <a:bodyPr/>
          <a:lstStyle/>
          <a:p>
            <a:endParaRPr/>
          </a:p>
        </p:txBody>
      </p:sp>
      <p:sp>
        <p:nvSpPr>
          <p:cNvPr id="22" name="Slide Number Placeholder 21"/>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49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3/28/2016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778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3/28/2016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0403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3/28/2016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E36636D-D922-432D-A958-524484B5923D}" type="datetimeFigureOut">
              <a:rPr lang="en-US"/>
              <a:pPr/>
              <a:t>3/28/2016</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5872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a:pPr/>
              <a:t>3/28/2016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360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a:pPr/>
              <a:t>3/28/2016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4367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a:pPr/>
              <a:t>3/28/2016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0231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8E36636D-D922-432D-A958-524484B5923D}" type="datetimeFigureOut">
              <a:rPr lang="en-US"/>
              <a:pPr/>
              <a:t>3/28/2016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7096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smtClean="0"/>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3/28/2016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93386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3/28/2016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684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76" y="1905000"/>
            <a:ext cx="9143538"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994363" y="6516865"/>
            <a:ext cx="1327622" cy="228600"/>
          </a:xfrm>
          <a:prstGeom prst="rect">
            <a:avLst/>
          </a:prstGeom>
        </p:spPr>
        <p:txBody>
          <a:bodyPr vert="horz" lIns="91440" tIns="45720" rIns="91440" bIns="45720" rtlCol="0" anchor="ctr"/>
          <a:lstStyle>
            <a:lvl1pPr algn="r">
              <a:defRPr sz="800">
                <a:solidFill>
                  <a:schemeClr val="bg1"/>
                </a:solidFill>
              </a:defRPr>
            </a:lvl1pPr>
          </a:lstStyle>
          <a:p>
            <a:fld id="{8E36636D-D922-432D-A958-524484B5923D}" type="datetimeFigureOut">
              <a:rPr lang="en-US"/>
              <a:pPr/>
              <a:t>3/28/2016</a:t>
            </a:fld>
            <a:endParaRPr/>
          </a:p>
        </p:txBody>
      </p:sp>
      <p:sp>
        <p:nvSpPr>
          <p:cNvPr id="5" name="Footer Placeholder 4"/>
          <p:cNvSpPr>
            <a:spLocks noGrp="1"/>
          </p:cNvSpPr>
          <p:nvPr>
            <p:ph type="ftr" sz="quarter" idx="3"/>
          </p:nvPr>
        </p:nvSpPr>
        <p:spPr>
          <a:xfrm>
            <a:off x="1507498" y="6516865"/>
            <a:ext cx="6062145" cy="228600"/>
          </a:xfrm>
          <a:prstGeom prst="rect">
            <a:avLst/>
          </a:prstGeom>
        </p:spPr>
        <p:txBody>
          <a:bodyPr vert="horz" lIns="91440" tIns="45720" rIns="91440" bIns="45720" rtlCol="0" anchor="ctr"/>
          <a:lstStyle>
            <a:lvl1pPr algn="l">
              <a:defRPr sz="800" cap="all" baseline="0">
                <a:solidFill>
                  <a:schemeClr val="bg1"/>
                </a:solidFill>
              </a:defRPr>
            </a:lvl1pPr>
          </a:lstStyle>
          <a:p>
            <a:endParaRPr/>
          </a:p>
        </p:txBody>
      </p:sp>
      <p:sp>
        <p:nvSpPr>
          <p:cNvPr id="6" name="Slide Number Placeholder 5"/>
          <p:cNvSpPr>
            <a:spLocks noGrp="1"/>
          </p:cNvSpPr>
          <p:nvPr>
            <p:ph type="sldNum" sz="quarter" idx="4"/>
          </p:nvPr>
        </p:nvSpPr>
        <p:spPr>
          <a:xfrm>
            <a:off x="9730094" y="6516865"/>
            <a:ext cx="936319" cy="228600"/>
          </a:xfrm>
          <a:prstGeom prst="rect">
            <a:avLst/>
          </a:prstGeom>
        </p:spPr>
        <p:txBody>
          <a:bodyPr vert="horz" lIns="91440" tIns="45720" rIns="91440" bIns="45720" rtlCol="0" anchor="ctr"/>
          <a:lstStyle>
            <a:lvl1pPr algn="r">
              <a:defRPr sz="800">
                <a:solidFill>
                  <a:schemeClr val="bg1"/>
                </a:solidFill>
              </a:defRPr>
            </a:lvl1pPr>
          </a:lstStyle>
          <a:p>
            <a:fld id="{DF28FB93-0A08-4E7D-8E63-9EFA29F1E093}" type="slidenum">
              <a:rPr/>
              <a:pPr/>
              <a:t>‹#›</a:t>
            </a:fld>
            <a:endParaRPr/>
          </a:p>
        </p:txBody>
      </p:sp>
    </p:spTree>
    <p:extLst>
      <p:ext uri="{BB962C8B-B14F-4D97-AF65-F5344CB8AC3E}">
        <p14:creationId xmlns:p14="http://schemas.microsoft.com/office/powerpoint/2010/main" val="220884516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10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dirty="0" smtClean="0"/>
              <a:t>Deepak KC</a:t>
            </a:r>
            <a:endParaRPr lang="en-US" dirty="0"/>
          </a:p>
        </p:txBody>
      </p:sp>
      <p:sp>
        <p:nvSpPr>
          <p:cNvPr id="2" name="Title 1"/>
          <p:cNvSpPr>
            <a:spLocks noGrp="1"/>
          </p:cNvSpPr>
          <p:nvPr>
            <p:ph type="ctrTitle"/>
          </p:nvPr>
        </p:nvSpPr>
        <p:spPr>
          <a:xfrm>
            <a:off x="1522414" y="1905000"/>
            <a:ext cx="9372598" cy="2743200"/>
          </a:xfrm>
        </p:spPr>
        <p:txBody>
          <a:bodyPr>
            <a:normAutofit/>
          </a:bodyPr>
          <a:lstStyle/>
          <a:p>
            <a:pPr algn="ctr"/>
            <a:r>
              <a:rPr lang="en-US" sz="3200" dirty="0" smtClean="0"/>
              <a:t>Managing Local Storage – </a:t>
            </a:r>
            <a:r>
              <a:rPr lang="en-US" sz="3200" dirty="0" smtClean="0"/>
              <a:t>Chapter </a:t>
            </a:r>
            <a:r>
              <a:rPr lang="en-US" sz="3200" dirty="0" smtClean="0"/>
              <a:t>10</a:t>
            </a:r>
            <a:r>
              <a:rPr lang="en-US" sz="3200" dirty="0" smtClean="0"/>
              <a:t/>
            </a:r>
            <a:br>
              <a:rPr lang="en-US" sz="3200" dirty="0" smtClean="0"/>
            </a:br>
            <a:r>
              <a:rPr lang="en-US" sz="3200" dirty="0" smtClean="0"/>
              <a:t>Windows 10</a:t>
            </a:r>
            <a:br>
              <a:rPr lang="en-US" sz="3200" dirty="0" smtClean="0"/>
            </a:br>
            <a:r>
              <a:rPr lang="en-US" sz="3200" dirty="0"/>
              <a:t/>
            </a:r>
            <a:br>
              <a:rPr lang="en-US" sz="3200" dirty="0"/>
            </a:b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203860"/>
            <a:ext cx="9143538" cy="1066800"/>
          </a:xfrm>
        </p:spPr>
        <p:txBody>
          <a:bodyPr/>
          <a:lstStyle/>
          <a:p>
            <a:r>
              <a:rPr lang="en-US" dirty="0" smtClean="0"/>
              <a:t>Changing the partition style</a:t>
            </a:r>
            <a:endParaRPr lang="en-US" dirty="0"/>
          </a:p>
        </p:txBody>
      </p:sp>
      <p:sp>
        <p:nvSpPr>
          <p:cNvPr id="3" name="Content Placeholder 2"/>
          <p:cNvSpPr>
            <a:spLocks noGrp="1"/>
          </p:cNvSpPr>
          <p:nvPr>
            <p:ph idx="1"/>
          </p:nvPr>
        </p:nvSpPr>
        <p:spPr>
          <a:xfrm>
            <a:off x="379412" y="1447800"/>
            <a:ext cx="4648200" cy="3048000"/>
          </a:xfrm>
        </p:spPr>
        <p:txBody>
          <a:bodyPr/>
          <a:lstStyle/>
          <a:p>
            <a:r>
              <a:rPr lang="en-US" dirty="0" smtClean="0"/>
              <a:t>Right click the Disk to know the partition style of a disk </a:t>
            </a:r>
          </a:p>
          <a:p>
            <a:r>
              <a:rPr lang="en-US" dirty="0" smtClean="0"/>
              <a:t>MBR partition style is the default partition style </a:t>
            </a:r>
            <a:endParaRPr lang="en-US" dirty="0"/>
          </a:p>
        </p:txBody>
      </p:sp>
      <p:pic>
        <p:nvPicPr>
          <p:cNvPr id="4" name="Picture 3"/>
          <p:cNvPicPr>
            <a:picLocks noChangeAspect="1"/>
          </p:cNvPicPr>
          <p:nvPr/>
        </p:nvPicPr>
        <p:blipFill>
          <a:blip r:embed="rId2"/>
          <a:stretch>
            <a:fillRect/>
          </a:stretch>
        </p:blipFill>
        <p:spPr>
          <a:xfrm>
            <a:off x="4570412" y="1270660"/>
            <a:ext cx="7052441" cy="4648200"/>
          </a:xfrm>
          <a:prstGeom prst="rect">
            <a:avLst/>
          </a:prstGeom>
        </p:spPr>
      </p:pic>
    </p:spTree>
    <p:extLst>
      <p:ext uri="{BB962C8B-B14F-4D97-AF65-F5344CB8AC3E}">
        <p14:creationId xmlns:p14="http://schemas.microsoft.com/office/powerpoint/2010/main" val="64904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a basic disk to a Dynamic Disk</a:t>
            </a:r>
            <a:endParaRPr lang="en-US" dirty="0"/>
          </a:p>
        </p:txBody>
      </p:sp>
      <p:sp>
        <p:nvSpPr>
          <p:cNvPr id="3" name="Content Placeholder 2"/>
          <p:cNvSpPr>
            <a:spLocks noGrp="1"/>
          </p:cNvSpPr>
          <p:nvPr>
            <p:ph idx="1"/>
          </p:nvPr>
        </p:nvSpPr>
        <p:spPr/>
        <p:txBody>
          <a:bodyPr/>
          <a:lstStyle/>
          <a:p>
            <a:r>
              <a:rPr lang="en-US" dirty="0"/>
              <a:t>Before you convert a basic disk to a dynamic disk, you must be aware of the following conditions:</a:t>
            </a:r>
          </a:p>
          <a:p>
            <a:pPr lvl="1"/>
            <a:r>
              <a:rPr lang="en-US" dirty="0"/>
              <a:t>Make sure that you have enough hard disk space available for the conversion. </a:t>
            </a:r>
          </a:p>
          <a:p>
            <a:pPr lvl="1"/>
            <a:r>
              <a:rPr lang="en-US" dirty="0"/>
              <a:t>You should not convert a basic disk to a dynamic disk if you are </a:t>
            </a:r>
            <a:r>
              <a:rPr lang="en-US" dirty="0" err="1"/>
              <a:t>multibooting</a:t>
            </a:r>
            <a:r>
              <a:rPr lang="en-US" dirty="0"/>
              <a:t> the computer. </a:t>
            </a:r>
          </a:p>
          <a:p>
            <a:pPr lvl="1"/>
            <a:r>
              <a:rPr lang="en-US" dirty="0"/>
              <a:t>You cannot convert removable media to dynamic disks. </a:t>
            </a:r>
          </a:p>
          <a:p>
            <a:endParaRPr lang="en-US" dirty="0"/>
          </a:p>
        </p:txBody>
      </p:sp>
    </p:spTree>
    <p:extLst>
      <p:ext uri="{BB962C8B-B14F-4D97-AF65-F5344CB8AC3E}">
        <p14:creationId xmlns:p14="http://schemas.microsoft.com/office/powerpoint/2010/main" val="330034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 basic disk to a Dynamic Disk</a:t>
            </a:r>
          </a:p>
        </p:txBody>
      </p:sp>
      <p:pic>
        <p:nvPicPr>
          <p:cNvPr id="4" name="Content Placeholder 3"/>
          <p:cNvPicPr>
            <a:picLocks noGrp="1" noChangeAspect="1"/>
          </p:cNvPicPr>
          <p:nvPr>
            <p:ph idx="1"/>
          </p:nvPr>
        </p:nvPicPr>
        <p:blipFill>
          <a:blip r:embed="rId2"/>
          <a:stretch>
            <a:fillRect/>
          </a:stretch>
        </p:blipFill>
        <p:spPr>
          <a:xfrm>
            <a:off x="5561012" y="1905000"/>
            <a:ext cx="6243144" cy="4114800"/>
          </a:xfrm>
          <a:prstGeom prst="rect">
            <a:avLst/>
          </a:prstGeom>
        </p:spPr>
      </p:pic>
      <p:sp>
        <p:nvSpPr>
          <p:cNvPr id="5" name="Rectangle 4"/>
          <p:cNvSpPr/>
          <p:nvPr/>
        </p:nvSpPr>
        <p:spPr>
          <a:xfrm>
            <a:off x="455613" y="1905000"/>
            <a:ext cx="4572000" cy="3170099"/>
          </a:xfrm>
          <a:prstGeom prst="rect">
            <a:avLst/>
          </a:prstGeom>
        </p:spPr>
        <p:txBody>
          <a:bodyPr wrap="square">
            <a:spAutoFit/>
          </a:bodyPr>
          <a:lstStyle/>
          <a:p>
            <a:pPr marL="285750" indent="-285750">
              <a:buFont typeface="Arial" panose="020B0604020202020204" pitchFamily="34" charset="0"/>
              <a:buChar char="•"/>
            </a:pPr>
            <a:r>
              <a:rPr lang="en-US" sz="2000" dirty="0"/>
              <a:t>You cannot convert drives that use an allocation unit size (sector size) greater than 512 bytes unless you reformat the drive with a smaller sector size before the conversion.</a:t>
            </a:r>
          </a:p>
          <a:p>
            <a:pPr marL="285750" indent="-285750">
              <a:buFont typeface="Arial" panose="020B0604020202020204" pitchFamily="34" charset="0"/>
              <a:buChar char="•"/>
            </a:pPr>
            <a:r>
              <a:rPr lang="en-US" sz="2000" dirty="0"/>
              <a:t>Once you change a basic disk to a dynamic disk, the only way you can change it back again is to back up the entire disk and delete the dynamic disk volumes. </a:t>
            </a:r>
          </a:p>
        </p:txBody>
      </p:sp>
    </p:spTree>
    <p:extLst>
      <p:ext uri="{BB962C8B-B14F-4D97-AF65-F5344CB8AC3E}">
        <p14:creationId xmlns:p14="http://schemas.microsoft.com/office/powerpoint/2010/main" val="130145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Volume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412" y="1678379"/>
            <a:ext cx="5486400" cy="4277895"/>
          </a:xfrm>
          <a:prstGeom prst="rect">
            <a:avLst/>
          </a:prstGeom>
        </p:spPr>
      </p:pic>
    </p:spTree>
    <p:extLst>
      <p:ext uri="{BB962C8B-B14F-4D97-AF65-F5344CB8AC3E}">
        <p14:creationId xmlns:p14="http://schemas.microsoft.com/office/powerpoint/2010/main" val="353412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and Shrinking Volumes</a:t>
            </a:r>
          </a:p>
        </p:txBody>
      </p:sp>
      <p:sp>
        <p:nvSpPr>
          <p:cNvPr id="3" name="Content Placeholder 2"/>
          <p:cNvSpPr>
            <a:spLocks noGrp="1"/>
          </p:cNvSpPr>
          <p:nvPr>
            <p:ph idx="1"/>
          </p:nvPr>
        </p:nvSpPr>
        <p:spPr/>
        <p:txBody>
          <a:bodyPr/>
          <a:lstStyle/>
          <a:p>
            <a:r>
              <a:rPr lang="en-US" dirty="0"/>
              <a:t>To extend or shrink a partition or volume, you simply right-click a partition or volume and select Extend Volume or Shrink Volume from the context menu, or from the Action </a:t>
            </a:r>
            <a:r>
              <a:rPr lang="en-US" dirty="0" smtClean="0"/>
              <a:t>menu</a:t>
            </a:r>
          </a:p>
          <a:p>
            <a:r>
              <a:rPr lang="en-US" dirty="0"/>
              <a:t>When you extend a simple volume across multiple disks, the simple volume becomes a spanned volume. </a:t>
            </a:r>
          </a:p>
          <a:p>
            <a:r>
              <a:rPr lang="en-US" dirty="0"/>
              <a:t>You cannot extend striped volumes. </a:t>
            </a:r>
          </a:p>
          <a:p>
            <a:pPr marL="0" indent="0">
              <a:buNone/>
            </a:pPr>
            <a:endParaRPr lang="en-US" dirty="0"/>
          </a:p>
        </p:txBody>
      </p:sp>
    </p:spTree>
    <p:extLst>
      <p:ext uri="{BB962C8B-B14F-4D97-AF65-F5344CB8AC3E}">
        <p14:creationId xmlns:p14="http://schemas.microsoft.com/office/powerpoint/2010/main" val="402218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and Shrinking Volumes</a:t>
            </a:r>
          </a:p>
        </p:txBody>
      </p:sp>
      <p:sp>
        <p:nvSpPr>
          <p:cNvPr id="3" name="Content Placeholder 2"/>
          <p:cNvSpPr>
            <a:spLocks noGrp="1"/>
          </p:cNvSpPr>
          <p:nvPr>
            <p:ph idx="1"/>
          </p:nvPr>
        </p:nvSpPr>
        <p:spPr/>
        <p:txBody>
          <a:bodyPr/>
          <a:lstStyle/>
          <a:p>
            <a:r>
              <a:rPr lang="en-US" dirty="0"/>
              <a:t>To extend a partition on a basic disk, the system must meet the following requirements:</a:t>
            </a:r>
          </a:p>
          <a:p>
            <a:pPr lvl="1"/>
            <a:r>
              <a:rPr lang="en-US" dirty="0"/>
              <a:t>A basic partition must be either unformatted or formatted with the NTFS file system.</a:t>
            </a:r>
          </a:p>
          <a:p>
            <a:pPr lvl="1"/>
            <a:r>
              <a:rPr lang="en-US" dirty="0"/>
              <a:t>If you extend a logical drive, the console first consumes the contiguous free space remaining in the extended partition. </a:t>
            </a:r>
          </a:p>
          <a:p>
            <a:pPr lvl="1"/>
            <a:r>
              <a:rPr lang="en-US" dirty="0"/>
              <a:t>You can extend the partition of logical drives, boot volumes, or system volumes only into contiguous space, and only if the hard disk can be upgraded into a dynamic disk. </a:t>
            </a:r>
          </a:p>
          <a:p>
            <a:endParaRPr lang="en-US" dirty="0"/>
          </a:p>
        </p:txBody>
      </p:sp>
    </p:spTree>
    <p:extLst>
      <p:ext uri="{BB962C8B-B14F-4D97-AF65-F5344CB8AC3E}">
        <p14:creationId xmlns:p14="http://schemas.microsoft.com/office/powerpoint/2010/main" val="223813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and Shrinking Volumes</a:t>
            </a:r>
          </a:p>
        </p:txBody>
      </p:sp>
      <p:sp>
        <p:nvSpPr>
          <p:cNvPr id="3" name="Content Placeholder 2"/>
          <p:cNvSpPr>
            <a:spLocks noGrp="1"/>
          </p:cNvSpPr>
          <p:nvPr>
            <p:ph idx="1"/>
          </p:nvPr>
        </p:nvSpPr>
        <p:spPr/>
        <p:txBody>
          <a:bodyPr/>
          <a:lstStyle/>
          <a:p>
            <a:r>
              <a:rPr lang="en-US" dirty="0"/>
              <a:t>To extend a simple or spanned volume on a dynamic disk, the system must meet these requirements:</a:t>
            </a:r>
          </a:p>
          <a:p>
            <a:pPr lvl="1"/>
            <a:r>
              <a:rPr lang="en-US" dirty="0"/>
              <a:t>When extending a simple volume, you can only use the available space on the same disk, if the volume is to remain simple.</a:t>
            </a:r>
          </a:p>
          <a:p>
            <a:pPr lvl="1"/>
            <a:r>
              <a:rPr lang="en-US" dirty="0"/>
              <a:t>You can extend a simple volume across additional disks if it is not a system volume or a boot volume. </a:t>
            </a:r>
          </a:p>
          <a:p>
            <a:pPr lvl="1"/>
            <a:r>
              <a:rPr lang="en-US" dirty="0"/>
              <a:t>You can extend a simple or spanned volume if it does not have a file system (a raw volume) or if you formatted it using the NTFS file system. (You cannot extend FAT volumes.)</a:t>
            </a:r>
          </a:p>
          <a:p>
            <a:endParaRPr lang="en-US" dirty="0"/>
          </a:p>
        </p:txBody>
      </p:sp>
    </p:spTree>
    <p:extLst>
      <p:ext uri="{BB962C8B-B14F-4D97-AF65-F5344CB8AC3E}">
        <p14:creationId xmlns:p14="http://schemas.microsoft.com/office/powerpoint/2010/main" val="316548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and Shrinking Volumes</a:t>
            </a:r>
          </a:p>
        </p:txBody>
      </p:sp>
      <p:sp>
        <p:nvSpPr>
          <p:cNvPr id="3" name="Content Placeholder 2"/>
          <p:cNvSpPr>
            <a:spLocks noGrp="1"/>
          </p:cNvSpPr>
          <p:nvPr>
            <p:ph idx="1"/>
          </p:nvPr>
        </p:nvSpPr>
        <p:spPr/>
        <p:txBody>
          <a:bodyPr>
            <a:normAutofit/>
          </a:bodyPr>
          <a:lstStyle/>
          <a:p>
            <a:r>
              <a:rPr lang="en-US" dirty="0"/>
              <a:t>To shrink a basic disk partition or any kind of dynamic disk volume except for a striped volume, the system must meet the following requirements.</a:t>
            </a:r>
          </a:p>
          <a:p>
            <a:pPr lvl="1"/>
            <a:r>
              <a:rPr lang="en-US" dirty="0"/>
              <a:t>The existing partition or volume must not be full and must contain the specified amount of available free space for shrinking.</a:t>
            </a:r>
          </a:p>
          <a:p>
            <a:pPr lvl="1"/>
            <a:r>
              <a:rPr lang="en-US" dirty="0"/>
              <a:t>The partition or volume must not be a raw partition (one without a file system). Shrinking a raw partition that contains data mighty destroy the data.</a:t>
            </a:r>
          </a:p>
          <a:p>
            <a:pPr lvl="1"/>
            <a:r>
              <a:rPr lang="en-US" dirty="0"/>
              <a:t>You can shrink a partition or volume only if you formatted it using the NTFS file system. (You cannot shrink FAT volumes.)</a:t>
            </a:r>
          </a:p>
          <a:p>
            <a:endParaRPr lang="en-US" dirty="0"/>
          </a:p>
        </p:txBody>
      </p:sp>
    </p:spTree>
    <p:extLst>
      <p:ext uri="{BB962C8B-B14F-4D97-AF65-F5344CB8AC3E}">
        <p14:creationId xmlns:p14="http://schemas.microsoft.com/office/powerpoint/2010/main" val="309887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Spanned, Striped, and Mirrored Volumes</a:t>
            </a:r>
          </a:p>
        </p:txBody>
      </p:sp>
      <p:sp>
        <p:nvSpPr>
          <p:cNvPr id="3" name="Content Placeholder 2"/>
          <p:cNvSpPr>
            <a:spLocks noGrp="1"/>
          </p:cNvSpPr>
          <p:nvPr>
            <p:ph idx="1"/>
          </p:nvPr>
        </p:nvSpPr>
        <p:spPr/>
        <p:txBody>
          <a:bodyPr/>
          <a:lstStyle/>
          <a:p>
            <a:r>
              <a:rPr lang="en-US" dirty="0"/>
              <a:t>Spanned, striped, or mirrored volumes require dynamic disks. </a:t>
            </a:r>
          </a:p>
          <a:p>
            <a:r>
              <a:rPr lang="en-US" dirty="0"/>
              <a:t>When you create a spanned, striped, or mirrored volume, you create a single dynamic volume that extends across multiple physical disks. </a:t>
            </a:r>
          </a:p>
          <a:p>
            <a:pPr marL="0" indent="0">
              <a:buNone/>
            </a:pPr>
            <a:endParaRPr lang="en-US" dirty="0"/>
          </a:p>
        </p:txBody>
      </p:sp>
    </p:spTree>
    <p:extLst>
      <p:ext uri="{BB962C8B-B14F-4D97-AF65-F5344CB8AC3E}">
        <p14:creationId xmlns:p14="http://schemas.microsoft.com/office/powerpoint/2010/main" val="318408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Tools</a:t>
            </a:r>
            <a:endParaRPr lang="en-US" dirty="0"/>
          </a:p>
        </p:txBody>
      </p:sp>
      <p:sp>
        <p:nvSpPr>
          <p:cNvPr id="3" name="Content Placeholder 2"/>
          <p:cNvSpPr>
            <a:spLocks noGrp="1"/>
          </p:cNvSpPr>
          <p:nvPr>
            <p:ph idx="1"/>
          </p:nvPr>
        </p:nvSpPr>
        <p:spPr/>
        <p:txBody>
          <a:bodyPr/>
          <a:lstStyle/>
          <a:p>
            <a:r>
              <a:rPr lang="en-US" dirty="0" smtClean="0"/>
              <a:t>Disk Cleanup</a:t>
            </a:r>
          </a:p>
          <a:p>
            <a:r>
              <a:rPr lang="en-US" dirty="0"/>
              <a:t>Defragmenting </a:t>
            </a:r>
            <a:r>
              <a:rPr lang="en-US" dirty="0" smtClean="0"/>
              <a:t>Disks</a:t>
            </a:r>
          </a:p>
        </p:txBody>
      </p:sp>
    </p:spTree>
    <p:extLst>
      <p:ext uri="{BB962C8B-B14F-4D97-AF65-F5344CB8AC3E}">
        <p14:creationId xmlns:p14="http://schemas.microsoft.com/office/powerpoint/2010/main" val="117963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Disks</a:t>
            </a:r>
            <a:endParaRPr lang="en-US" dirty="0"/>
          </a:p>
        </p:txBody>
      </p:sp>
      <p:sp>
        <p:nvSpPr>
          <p:cNvPr id="3" name="Content Placeholder 2"/>
          <p:cNvSpPr>
            <a:spLocks noGrp="1"/>
          </p:cNvSpPr>
          <p:nvPr>
            <p:ph idx="1"/>
          </p:nvPr>
        </p:nvSpPr>
        <p:spPr/>
        <p:txBody>
          <a:bodyPr/>
          <a:lstStyle/>
          <a:p>
            <a:r>
              <a:rPr lang="en-US" dirty="0" smtClean="0"/>
              <a:t>On installing Windows 10, the setup program will automatically perform all preparation tasks for the computer’s hard disk</a:t>
            </a:r>
          </a:p>
          <a:p>
            <a:r>
              <a:rPr lang="en-US" dirty="0" smtClean="0"/>
              <a:t>If you add a new disk, you must </a:t>
            </a:r>
          </a:p>
          <a:p>
            <a:pPr lvl="1"/>
            <a:r>
              <a:rPr lang="en-US" dirty="0" smtClean="0"/>
              <a:t>Choose a partition style</a:t>
            </a:r>
          </a:p>
          <a:p>
            <a:pPr lvl="1"/>
            <a:r>
              <a:rPr lang="en-US" dirty="0" smtClean="0"/>
              <a:t>Choose a disk type </a:t>
            </a:r>
          </a:p>
          <a:p>
            <a:pPr lvl="1"/>
            <a:r>
              <a:rPr lang="en-US" dirty="0" smtClean="0"/>
              <a:t>If needed divide the disk into partitions or volumes</a:t>
            </a:r>
          </a:p>
          <a:p>
            <a:pPr lvl="1"/>
            <a:r>
              <a:rPr lang="en-US" dirty="0" smtClean="0"/>
              <a:t>Format the volume with a file system </a:t>
            </a:r>
            <a:endParaRPr lang="en-US" dirty="0"/>
          </a:p>
        </p:txBody>
      </p:sp>
    </p:spTree>
    <p:extLst>
      <p:ext uri="{BB962C8B-B14F-4D97-AF65-F5344CB8AC3E}">
        <p14:creationId xmlns:p14="http://schemas.microsoft.com/office/powerpoint/2010/main" val="2001859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Cleanup</a:t>
            </a:r>
            <a:endParaRPr lang="en-US" dirty="0"/>
          </a:p>
        </p:txBody>
      </p:sp>
      <p:sp>
        <p:nvSpPr>
          <p:cNvPr id="3" name="Content Placeholder 2"/>
          <p:cNvSpPr>
            <a:spLocks noGrp="1"/>
          </p:cNvSpPr>
          <p:nvPr>
            <p:ph idx="1"/>
          </p:nvPr>
        </p:nvSpPr>
        <p:spPr>
          <a:xfrm>
            <a:off x="1522876" y="1905000"/>
            <a:ext cx="4571536" cy="4114800"/>
          </a:xfrm>
        </p:spPr>
        <p:txBody>
          <a:bodyPr/>
          <a:lstStyle/>
          <a:p>
            <a:r>
              <a:rPr lang="en-US" dirty="0"/>
              <a:t>When a disk starts to run low on storage space, it is often possible to reclaim space occupied by unnecessary files, such as temporary files, setup logs, and files in the Recycle Bin.</a:t>
            </a:r>
          </a:p>
          <a:p>
            <a:endParaRPr lang="en-US" dirty="0"/>
          </a:p>
        </p:txBody>
      </p:sp>
      <p:pic>
        <p:nvPicPr>
          <p:cNvPr id="4" name="Picture 3"/>
          <p:cNvPicPr>
            <a:picLocks noChangeAspect="1"/>
          </p:cNvPicPr>
          <p:nvPr/>
        </p:nvPicPr>
        <p:blipFill>
          <a:blip r:embed="rId2"/>
          <a:stretch>
            <a:fillRect/>
          </a:stretch>
        </p:blipFill>
        <p:spPr>
          <a:xfrm>
            <a:off x="6370639" y="1905000"/>
            <a:ext cx="4295775" cy="2419350"/>
          </a:xfrm>
          <a:prstGeom prst="rect">
            <a:avLst/>
          </a:prstGeom>
        </p:spPr>
      </p:pic>
    </p:spTree>
    <p:extLst>
      <p:ext uri="{BB962C8B-B14F-4D97-AF65-F5344CB8AC3E}">
        <p14:creationId xmlns:p14="http://schemas.microsoft.com/office/powerpoint/2010/main" val="214077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Defragmenting </a:t>
            </a:r>
            <a:r>
              <a:rPr lang="en-US" dirty="0" smtClean="0"/>
              <a:t>Disks</a:t>
            </a:r>
            <a:endParaRPr lang="en-US" dirty="0"/>
          </a:p>
        </p:txBody>
      </p:sp>
      <p:sp>
        <p:nvSpPr>
          <p:cNvPr id="3" name="Content Placeholder 2"/>
          <p:cNvSpPr>
            <a:spLocks noGrp="1"/>
          </p:cNvSpPr>
          <p:nvPr>
            <p:ph idx="1"/>
          </p:nvPr>
        </p:nvSpPr>
        <p:spPr/>
        <p:txBody>
          <a:bodyPr/>
          <a:lstStyle/>
          <a:p>
            <a:r>
              <a:rPr lang="en-US" dirty="0"/>
              <a:t>Hard disk drives write data in clusters, units of a standard size designated when you format the disk. </a:t>
            </a:r>
          </a:p>
          <a:p>
            <a:r>
              <a:rPr lang="en-US" dirty="0"/>
              <a:t>Over time, as files are written and rewritten to the disk, the contiguous spaces grow smaller, and the drive is forced to split files into clusters located at different places on the disk. This process is called fragmentation. </a:t>
            </a:r>
          </a:p>
          <a:p>
            <a:r>
              <a:rPr lang="en-US" dirty="0" smtClean="0"/>
              <a:t>Windows 10 </a:t>
            </a:r>
            <a:r>
              <a:rPr lang="en-US" dirty="0"/>
              <a:t>includes a tool that enables you to defragment your volumes by recopying fragmented files to contiguous space on the disk. </a:t>
            </a:r>
          </a:p>
          <a:p>
            <a:endParaRPr lang="en-US" dirty="0"/>
          </a:p>
        </p:txBody>
      </p:sp>
    </p:spTree>
    <p:extLst>
      <p:ext uri="{BB962C8B-B14F-4D97-AF65-F5344CB8AC3E}">
        <p14:creationId xmlns:p14="http://schemas.microsoft.com/office/powerpoint/2010/main" val="175504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36812" y="228600"/>
            <a:ext cx="6366462" cy="5304312"/>
          </a:xfrm>
          <a:prstGeom prst="rect">
            <a:avLst/>
          </a:prstGeom>
        </p:spPr>
      </p:pic>
    </p:spTree>
    <p:extLst>
      <p:ext uri="{BB962C8B-B14F-4D97-AF65-F5344CB8AC3E}">
        <p14:creationId xmlns:p14="http://schemas.microsoft.com/office/powerpoint/2010/main" val="233802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t>Microsoft - MOAC 70-687: Configuring Windows 8.1</a:t>
            </a:r>
          </a:p>
          <a:p>
            <a:endParaRPr lang="en-US" dirty="0"/>
          </a:p>
        </p:txBody>
      </p:sp>
    </p:spTree>
    <p:extLst>
      <p:ext uri="{BB962C8B-B14F-4D97-AF65-F5344CB8AC3E}">
        <p14:creationId xmlns:p14="http://schemas.microsoft.com/office/powerpoint/2010/main" val="323967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Styles </a:t>
            </a:r>
            <a:endParaRPr lang="en-US" dirty="0"/>
          </a:p>
        </p:txBody>
      </p:sp>
      <p:sp>
        <p:nvSpPr>
          <p:cNvPr id="3" name="Content Placeholder 2"/>
          <p:cNvSpPr>
            <a:spLocks noGrp="1"/>
          </p:cNvSpPr>
          <p:nvPr>
            <p:ph idx="1"/>
          </p:nvPr>
        </p:nvSpPr>
        <p:spPr/>
        <p:txBody>
          <a:bodyPr/>
          <a:lstStyle/>
          <a:p>
            <a:r>
              <a:rPr lang="en-US" dirty="0" smtClean="0"/>
              <a:t>It refers </a:t>
            </a:r>
            <a:r>
              <a:rPr lang="en-US" dirty="0"/>
              <a:t>to the method Windows operating systems use to organize partitions on the </a:t>
            </a:r>
            <a:r>
              <a:rPr lang="en-US" dirty="0" smtClean="0"/>
              <a:t>disk</a:t>
            </a:r>
          </a:p>
          <a:p>
            <a:r>
              <a:rPr lang="en-US" dirty="0" smtClean="0"/>
              <a:t>Hard </a:t>
            </a:r>
            <a:r>
              <a:rPr lang="en-US" dirty="0"/>
              <a:t>disk partition styles </a:t>
            </a:r>
            <a:endParaRPr lang="en-US" dirty="0" smtClean="0"/>
          </a:p>
          <a:p>
            <a:pPr lvl="1"/>
            <a:r>
              <a:rPr lang="en-US" dirty="0"/>
              <a:t>MBR : </a:t>
            </a:r>
            <a:r>
              <a:rPr lang="en-US" dirty="0" smtClean="0"/>
              <a:t>Default </a:t>
            </a:r>
            <a:r>
              <a:rPr lang="en-US" dirty="0"/>
              <a:t>partition style for x86-based and x64-based computers</a:t>
            </a:r>
            <a:endParaRPr lang="en-US" dirty="0" smtClean="0"/>
          </a:p>
          <a:p>
            <a:pPr lvl="1"/>
            <a:r>
              <a:rPr lang="en-US" dirty="0"/>
              <a:t>GPT : First introduced in Windows Vista, you can now use the GPT partition style on x86-, as well as x64-based, Windows 8 computers</a:t>
            </a:r>
            <a:endParaRPr lang="en-US" dirty="0" smtClean="0"/>
          </a:p>
          <a:p>
            <a:pPr lvl="1"/>
            <a:endParaRPr lang="en-US" dirty="0"/>
          </a:p>
        </p:txBody>
      </p:sp>
    </p:spTree>
    <p:extLst>
      <p:ext uri="{BB962C8B-B14F-4D97-AF65-F5344CB8AC3E}">
        <p14:creationId xmlns:p14="http://schemas.microsoft.com/office/powerpoint/2010/main" val="290205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Types</a:t>
            </a:r>
          </a:p>
        </p:txBody>
      </p:sp>
      <p:sp>
        <p:nvSpPr>
          <p:cNvPr id="3" name="Content Placeholder 2"/>
          <p:cNvSpPr>
            <a:spLocks noGrp="1"/>
          </p:cNvSpPr>
          <p:nvPr>
            <p:ph idx="1"/>
          </p:nvPr>
        </p:nvSpPr>
        <p:spPr/>
        <p:txBody>
          <a:bodyPr/>
          <a:lstStyle/>
          <a:p>
            <a:r>
              <a:rPr lang="en-US" dirty="0" smtClean="0"/>
              <a:t>Basic Disks</a:t>
            </a:r>
          </a:p>
          <a:p>
            <a:pPr lvl="1"/>
            <a:r>
              <a:rPr lang="en-US" dirty="0" smtClean="0"/>
              <a:t>It uses </a:t>
            </a:r>
            <a:r>
              <a:rPr lang="en-US" dirty="0"/>
              <a:t>primary partitions, extended partitions, and logical drives to organize data</a:t>
            </a:r>
            <a:endParaRPr lang="en-US" dirty="0" smtClean="0"/>
          </a:p>
          <a:p>
            <a:r>
              <a:rPr lang="en-US" dirty="0" smtClean="0"/>
              <a:t>Dynamic Disks</a:t>
            </a:r>
          </a:p>
          <a:p>
            <a:pPr lvl="1"/>
            <a:r>
              <a:rPr lang="en-US" dirty="0"/>
              <a:t>The alternative to using a basic disk is to convert it to a dynamic disk. </a:t>
            </a:r>
            <a:endParaRPr lang="en-US" dirty="0" smtClean="0"/>
          </a:p>
          <a:p>
            <a:pPr lvl="1"/>
            <a:r>
              <a:rPr lang="en-US" dirty="0" smtClean="0"/>
              <a:t>The </a:t>
            </a:r>
            <a:r>
              <a:rPr lang="en-US" dirty="0"/>
              <a:t>process of converting a basic disk to a dynamic disk creates a single partition that occupies the entire disk. </a:t>
            </a:r>
            <a:endParaRPr lang="en-US" dirty="0" smtClean="0"/>
          </a:p>
          <a:p>
            <a:pPr lvl="1"/>
            <a:r>
              <a:rPr lang="en-US" dirty="0" smtClean="0"/>
              <a:t>You </a:t>
            </a:r>
            <a:r>
              <a:rPr lang="en-US" dirty="0"/>
              <a:t>can then create an unlimited number of volumes out of the space in that partition</a:t>
            </a:r>
          </a:p>
        </p:txBody>
      </p:sp>
    </p:spTree>
    <p:extLst>
      <p:ext uri="{BB962C8B-B14F-4D97-AF65-F5344CB8AC3E}">
        <p14:creationId xmlns:p14="http://schemas.microsoft.com/office/powerpoint/2010/main" val="179091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0494161"/>
              </p:ext>
            </p:extLst>
          </p:nvPr>
        </p:nvGraphicFramePr>
        <p:xfrm>
          <a:off x="1522876" y="1905000"/>
          <a:ext cx="9143538"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7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Systems</a:t>
            </a:r>
            <a:endParaRPr lang="en-US" dirty="0"/>
          </a:p>
        </p:txBody>
      </p:sp>
      <p:sp>
        <p:nvSpPr>
          <p:cNvPr id="3" name="Content Placeholder 2"/>
          <p:cNvSpPr>
            <a:spLocks noGrp="1"/>
          </p:cNvSpPr>
          <p:nvPr>
            <p:ph idx="1"/>
          </p:nvPr>
        </p:nvSpPr>
        <p:spPr/>
        <p:txBody>
          <a:bodyPr/>
          <a:lstStyle/>
          <a:p>
            <a:r>
              <a:rPr lang="en-US" dirty="0"/>
              <a:t>NTFS : the preferred file system </a:t>
            </a:r>
            <a:endParaRPr lang="en-US" dirty="0" smtClean="0"/>
          </a:p>
          <a:p>
            <a:r>
              <a:rPr lang="en-US" dirty="0" smtClean="0"/>
              <a:t>FAT</a:t>
            </a:r>
          </a:p>
        </p:txBody>
      </p:sp>
    </p:spTree>
    <p:extLst>
      <p:ext uri="{BB962C8B-B14F-4D97-AF65-F5344CB8AC3E}">
        <p14:creationId xmlns:p14="http://schemas.microsoft.com/office/powerpoint/2010/main" val="394338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Management Snap- in </a:t>
            </a:r>
            <a:endParaRPr lang="en-US" dirty="0"/>
          </a:p>
        </p:txBody>
      </p:sp>
      <p:sp>
        <p:nvSpPr>
          <p:cNvPr id="3" name="Content Placeholder 2"/>
          <p:cNvSpPr>
            <a:spLocks noGrp="1"/>
          </p:cNvSpPr>
          <p:nvPr>
            <p:ph idx="1"/>
          </p:nvPr>
        </p:nvSpPr>
        <p:spPr/>
        <p:txBody>
          <a:bodyPr/>
          <a:lstStyle/>
          <a:p>
            <a:r>
              <a:rPr lang="en-US" dirty="0" smtClean="0"/>
              <a:t>To manage disk related tasks such as: </a:t>
            </a:r>
          </a:p>
          <a:p>
            <a:pPr lvl="1"/>
            <a:r>
              <a:rPr lang="en-US" dirty="0"/>
              <a:t>Initializing disks </a:t>
            </a:r>
          </a:p>
          <a:p>
            <a:pPr lvl="1"/>
            <a:r>
              <a:rPr lang="en-US" dirty="0"/>
              <a:t>Selecting a partition style</a:t>
            </a:r>
          </a:p>
          <a:p>
            <a:pPr lvl="1"/>
            <a:r>
              <a:rPr lang="en-US" dirty="0"/>
              <a:t>Converting basic disks to dynamic disks</a:t>
            </a:r>
          </a:p>
          <a:p>
            <a:pPr lvl="1"/>
            <a:r>
              <a:rPr lang="en-US" dirty="0"/>
              <a:t>Creating partitions and volumes</a:t>
            </a:r>
          </a:p>
          <a:p>
            <a:pPr lvl="1"/>
            <a:r>
              <a:rPr lang="en-US" dirty="0"/>
              <a:t>Extending, shrinking, and deleting volumes</a:t>
            </a:r>
          </a:p>
          <a:p>
            <a:pPr lvl="1"/>
            <a:r>
              <a:rPr lang="en-US" dirty="0"/>
              <a:t>Formatting partitions and volumes</a:t>
            </a:r>
          </a:p>
          <a:p>
            <a:pPr lvl="1"/>
            <a:r>
              <a:rPr lang="en-US" dirty="0"/>
              <a:t>Assigning and changing driver letters and paths</a:t>
            </a:r>
          </a:p>
          <a:p>
            <a:pPr lvl="1"/>
            <a:r>
              <a:rPr lang="en-US" dirty="0"/>
              <a:t>Examining and managing physical disk properties, such as disk quotas, folder sharing and </a:t>
            </a:r>
            <a:r>
              <a:rPr lang="en-US" dirty="0" smtClean="0"/>
              <a:t>error-checking</a:t>
            </a:r>
            <a:endParaRPr lang="en-US" dirty="0"/>
          </a:p>
        </p:txBody>
      </p:sp>
    </p:spTree>
    <p:extLst>
      <p:ext uri="{BB962C8B-B14F-4D97-AF65-F5344CB8AC3E}">
        <p14:creationId xmlns:p14="http://schemas.microsoft.com/office/powerpoint/2010/main" val="185621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9012" y="152400"/>
            <a:ext cx="10439400" cy="5986401"/>
          </a:xfrm>
          <a:prstGeom prst="rect">
            <a:avLst/>
          </a:prstGeom>
        </p:spPr>
      </p:pic>
    </p:spTree>
    <p:extLst>
      <p:ext uri="{BB962C8B-B14F-4D97-AF65-F5344CB8AC3E}">
        <p14:creationId xmlns:p14="http://schemas.microsoft.com/office/powerpoint/2010/main" val="90337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new disk</a:t>
            </a:r>
            <a:endParaRPr lang="en-US" dirty="0"/>
          </a:p>
        </p:txBody>
      </p:sp>
      <p:sp>
        <p:nvSpPr>
          <p:cNvPr id="3" name="Content Placeholder 2"/>
          <p:cNvSpPr>
            <a:spLocks noGrp="1"/>
          </p:cNvSpPr>
          <p:nvPr>
            <p:ph idx="1"/>
          </p:nvPr>
        </p:nvSpPr>
        <p:spPr/>
        <p:txBody>
          <a:bodyPr/>
          <a:lstStyle/>
          <a:p>
            <a:r>
              <a:rPr lang="en-US" dirty="0" smtClean="0"/>
              <a:t>You must initialize a disk before Logical Disk Manager can access it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4536" y="2514600"/>
            <a:ext cx="4780217" cy="3628358"/>
          </a:xfrm>
          <a:prstGeom prst="rect">
            <a:avLst/>
          </a:prstGeom>
        </p:spPr>
      </p:pic>
    </p:spTree>
    <p:extLst>
      <p:ext uri="{BB962C8B-B14F-4D97-AF65-F5344CB8AC3E}">
        <p14:creationId xmlns:p14="http://schemas.microsoft.com/office/powerpoint/2010/main" val="200332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iped Border 16x9">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1C9EA2-3281-42E8-8199-7076EBA492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Striped black border presentation (widescreen)</Template>
  <TotalTime>0</TotalTime>
  <Words>1111</Words>
  <Application>Microsoft Office PowerPoint</Application>
  <PresentationFormat>Custom</PresentationFormat>
  <Paragraphs>94</Paragraphs>
  <Slides>23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Euphemia</vt:lpstr>
      <vt:lpstr>Striped Border 16x9</vt:lpstr>
      <vt:lpstr>Managing Local Storage – Chapter 10 Windows 10  </vt:lpstr>
      <vt:lpstr>Managing Disks</vt:lpstr>
      <vt:lpstr>Partition Styles </vt:lpstr>
      <vt:lpstr>Disk Types</vt:lpstr>
      <vt:lpstr>Volume Types</vt:lpstr>
      <vt:lpstr>File Systems</vt:lpstr>
      <vt:lpstr>Disk Management Snap- in </vt:lpstr>
      <vt:lpstr>PowerPoint Presentation</vt:lpstr>
      <vt:lpstr>Add a new disk</vt:lpstr>
      <vt:lpstr>Changing the partition style</vt:lpstr>
      <vt:lpstr>Converting a basic disk to a Dynamic Disk</vt:lpstr>
      <vt:lpstr>Converting a basic disk to a Dynamic Disk</vt:lpstr>
      <vt:lpstr>Creating a Volume</vt:lpstr>
      <vt:lpstr>Extending and Shrinking Volumes</vt:lpstr>
      <vt:lpstr>Extending and Shrinking Volumes</vt:lpstr>
      <vt:lpstr>Extending and Shrinking Volumes</vt:lpstr>
      <vt:lpstr>Extending and Shrinking Volumes</vt:lpstr>
      <vt:lpstr>Creating Spanned, Striped, and Mirrored Volumes</vt:lpstr>
      <vt:lpstr>Disk Tools</vt:lpstr>
      <vt:lpstr>Disk Cleanup</vt:lpstr>
      <vt:lpstr>Defragmenting Disks</vt:lpstr>
      <vt:lpstr>PowerPoint Presentation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2016-03-12T15:39:04Z</dcterms:created>
  <dcterms:modified xsi:type="dcterms:W3CDTF">2016-03-28T14:08:44Z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TC028010989991</vt:lpwstr>
  </property>
</Properties>
</file>