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69359" autoAdjust="0"/>
  </p:normalViewPr>
  <p:slideViewPr>
    <p:cSldViewPr snapToGrid="0" showGuides="1">
      <p:cViewPr varScale="1">
        <p:scale>
          <a:sx n="49" d="100"/>
          <a:sy n="49" d="100"/>
        </p:scale>
        <p:origin x="13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64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7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1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7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1/29/2016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190494"/>
            <a:ext cx="1054100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smtClean="0"/>
              <a:t>Application Management (Installation &amp; Configuration)– Chapter 3</a:t>
            </a:r>
            <a:endParaRPr lang="en-US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340100" y="4410185"/>
            <a:ext cx="5734050" cy="955565"/>
          </a:xfrm>
        </p:spPr>
        <p:txBody>
          <a:bodyPr/>
          <a:lstStyle/>
          <a:p>
            <a:pPr algn="ctr"/>
            <a:r>
              <a:rPr lang="en-US" dirty="0" smtClean="0"/>
              <a:t>Deepak KC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76200" y="139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746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Program Access </a:t>
            </a:r>
            <a:r>
              <a:rPr lang="en-US" dirty="0" smtClean="0"/>
              <a:t>&amp; Computer 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access to certain programs and set defaults for your computer </a:t>
            </a:r>
          </a:p>
          <a:p>
            <a:r>
              <a:rPr lang="en-US" dirty="0"/>
              <a:t>The Default Programs control panel enables you to create a program configuration that specifies which applications Windows </a:t>
            </a:r>
            <a:r>
              <a:rPr lang="en-US" dirty="0" smtClean="0"/>
              <a:t>10 </a:t>
            </a:r>
            <a:r>
              <a:rPr lang="en-US" dirty="0"/>
              <a:t>should use to perform specific tasks, such as browse the Web, send email, and play media files. </a:t>
            </a:r>
          </a:p>
          <a:p>
            <a:pPr lvl="1"/>
            <a:r>
              <a:rPr lang="en-US" dirty="0"/>
              <a:t>Set Program Access and Computer Defaults dialog box options:</a:t>
            </a:r>
          </a:p>
          <a:p>
            <a:pPr lvl="1"/>
            <a:r>
              <a:rPr lang="en-US" dirty="0"/>
              <a:t>Select an all-Microsoft solution</a:t>
            </a:r>
          </a:p>
          <a:p>
            <a:pPr lvl="1"/>
            <a:r>
              <a:rPr lang="en-US" dirty="0"/>
              <a:t>Stick with the applications your system is currently using</a:t>
            </a:r>
          </a:p>
          <a:p>
            <a:pPr lvl="1"/>
            <a:r>
              <a:rPr lang="en-US" dirty="0"/>
              <a:t>Select a combination of the two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96121"/>
            <a:ext cx="10502993" cy="6435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2724879" y="6145967"/>
            <a:ext cx="5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Select Custom to customize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6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231598" cy="4419313"/>
          </a:xfrm>
        </p:spPr>
        <p:txBody>
          <a:bodyPr/>
          <a:lstStyle/>
          <a:p>
            <a:r>
              <a:rPr lang="en-US" dirty="0"/>
              <a:t>Troubleshooter is a wizard-based solution that users or administrators can use to automatically configure an executable file to use an appropriate Windows </a:t>
            </a:r>
            <a:r>
              <a:rPr lang="en-US" dirty="0" smtClean="0"/>
              <a:t>10 compatibility </a:t>
            </a:r>
            <a:r>
              <a:rPr lang="en-US" dirty="0"/>
              <a:t>mechanism.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12" y="1173162"/>
            <a:ext cx="6417291" cy="48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Compatibility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Program Compatibility Troubleshooter is a wizard that simplifies the process of selecting compatibility mode settings for an executable.</a:t>
            </a:r>
          </a:p>
          <a:p>
            <a:r>
              <a:rPr lang="en-US" sz="2800" dirty="0"/>
              <a:t>You can also configure compatibility mode settings manually.</a:t>
            </a:r>
          </a:p>
          <a:p>
            <a:r>
              <a:rPr lang="en-US" sz="2800" dirty="0"/>
              <a:t>To configure the compatibility mode settings for an application:</a:t>
            </a:r>
          </a:p>
          <a:p>
            <a:pPr lvl="1"/>
            <a:r>
              <a:rPr lang="en-US" sz="2800" dirty="0" smtClean="0"/>
              <a:t> Right click the executable file and click Properties &gt; Select </a:t>
            </a:r>
            <a:r>
              <a:rPr lang="en-US" sz="2800" dirty="0"/>
              <a:t>the Compatibility </a:t>
            </a:r>
            <a:r>
              <a:rPr lang="en-US" sz="2800" dirty="0" smtClean="0"/>
              <a:t>tab &gt; Compatibility Mode &gt;&gt; Check Run this program in compatibility mode for´&gt;&gt; Select a previous version of Windows from the drop down list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8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: Compatibility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41" y="266700"/>
            <a:ext cx="46767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Configuring Windows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Windows Store is a central location for purchasing and downloading thousands of new apps for Windows </a:t>
            </a:r>
            <a:r>
              <a:rPr lang="en-US" dirty="0" smtClean="0"/>
              <a:t>10 devices</a:t>
            </a:r>
            <a:endParaRPr lang="en-US" dirty="0"/>
          </a:p>
          <a:p>
            <a:r>
              <a:rPr lang="en-US" dirty="0"/>
              <a:t>The Windows Store provides access to both traditional apps as well as Windows apps (for example, packaged apps). </a:t>
            </a:r>
          </a:p>
          <a:p>
            <a:r>
              <a:rPr lang="en-US" dirty="0"/>
              <a:t>Windows apps use the new Windows user interface (UI) designed to display and work across Windows </a:t>
            </a:r>
            <a:r>
              <a:rPr lang="en-US" dirty="0" smtClean="0"/>
              <a:t>10 </a:t>
            </a:r>
            <a:r>
              <a:rPr lang="en-US" dirty="0"/>
              <a:t>devices with different form factors and display sizes. </a:t>
            </a:r>
          </a:p>
          <a:p>
            <a:r>
              <a:rPr lang="en-US" dirty="0"/>
              <a:t>There are currently thousands of Windows </a:t>
            </a:r>
            <a:r>
              <a:rPr lang="en-US" dirty="0" smtClean="0"/>
              <a:t>10 </a:t>
            </a:r>
            <a:r>
              <a:rPr lang="en-US" dirty="0"/>
              <a:t>apps available within the store, and the number is continuing to grow on a daily basis. </a:t>
            </a:r>
          </a:p>
          <a:p>
            <a:r>
              <a:rPr lang="en-US" dirty="0"/>
              <a:t>Each of these apps must meet a certain benchmark for quality and functionality to be placed in the store.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4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Installing, Reinstalling, and Updating Windows Store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install, reinstall, and update Windows Store apps, you need a Microsoft account and an Internet connection. </a:t>
            </a:r>
          </a:p>
          <a:p>
            <a:r>
              <a:rPr lang="en-US" dirty="0"/>
              <a:t>Using a Microsoft account enables you to not only access Windows Store apps but synchronize key files and settings in the cloud and across multiple Windows 8.1 devices, providing a consistent interface  and access to the same content on all your devices.</a:t>
            </a:r>
          </a:p>
          <a:p>
            <a:r>
              <a:rPr lang="en-US" dirty="0"/>
              <a:t>A </a:t>
            </a:r>
            <a:r>
              <a:rPr lang="en-US" b="1" dirty="0"/>
              <a:t>Microsoft account </a:t>
            </a:r>
            <a:r>
              <a:rPr lang="en-US" dirty="0"/>
              <a:t>(formerly called Windows Live ID) includes an email address and a password that enables you to sign in to all Microsoft sites and services.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7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Store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494" y="1612900"/>
            <a:ext cx="6144006" cy="48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Reinstalling Windows Store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you install a Windows app on a device, it’s saved to your Microsoft account and the device is added to the list of devices allowed to run it. </a:t>
            </a:r>
          </a:p>
          <a:p>
            <a:r>
              <a:rPr lang="en-US" dirty="0"/>
              <a:t>First, you can install the app on up to five Windows </a:t>
            </a:r>
            <a:r>
              <a:rPr lang="en-US" dirty="0" smtClean="0"/>
              <a:t>10 </a:t>
            </a:r>
            <a:r>
              <a:rPr lang="en-US" dirty="0"/>
              <a:t>devices using the same account. </a:t>
            </a:r>
          </a:p>
          <a:p>
            <a:r>
              <a:rPr lang="en-US" dirty="0"/>
              <a:t>If you uninstall a Windows App, you can reinstall it quickly.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2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Windows Store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 daily basis, Microsoft checks to see whether there are any updates for the apps you’ve previously downloaded from the Windows Store. </a:t>
            </a:r>
          </a:p>
          <a:p>
            <a:pPr lvl="1"/>
            <a:r>
              <a:rPr lang="en-US" dirty="0"/>
              <a:t>If any are found, a number indicator appears on the Store tile. </a:t>
            </a:r>
          </a:p>
          <a:p>
            <a:r>
              <a:rPr lang="en-US" dirty="0"/>
              <a:t>To see the actual apps requiring updates, click the Store tile and select the Updates link. </a:t>
            </a:r>
          </a:p>
          <a:p>
            <a:r>
              <a:rPr lang="en-US" dirty="0"/>
              <a:t>By default, all updates are selected automatically and clicking Install starts the update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1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program settings </a:t>
            </a:r>
          </a:p>
          <a:p>
            <a:r>
              <a:rPr lang="en-US" dirty="0" smtClean="0"/>
              <a:t>Modify file associations</a:t>
            </a:r>
          </a:p>
          <a:p>
            <a:r>
              <a:rPr lang="en-US" dirty="0" smtClean="0"/>
              <a:t>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/>
              <a:t>- </a:t>
            </a:r>
            <a:r>
              <a:rPr lang="en-US" dirty="0" smtClean="0"/>
              <a:t>MOAC 70-687: Configuring Windows 8.1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3676962" cy="3931170"/>
          </a:xfrm>
        </p:spPr>
        <p:txBody>
          <a:bodyPr/>
          <a:lstStyle/>
          <a:p>
            <a:r>
              <a:rPr lang="en-US" dirty="0" smtClean="0"/>
              <a:t>Set your Default Programs interface enables you to specify the types of files and associated application</a:t>
            </a:r>
          </a:p>
          <a:p>
            <a:r>
              <a:rPr lang="en-US" dirty="0" smtClean="0"/>
              <a:t>A user simply double clicks a file and the application will launch itself by associating the type of file with an appropriate application as defined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7" y="1821500"/>
            <a:ext cx="6527212" cy="348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1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Programs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330" y="1415433"/>
            <a:ext cx="7070275" cy="53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1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default for the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762" y="1587032"/>
            <a:ext cx="7808545" cy="497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3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File Associations : Default Programs &gt; Set 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Programs control panel enables you to select a program and choose the file types that are associated with it.</a:t>
            </a:r>
          </a:p>
          <a:p>
            <a:r>
              <a:rPr lang="en-US" dirty="0"/>
              <a:t>You can also approach the problem from the other direction, by selecting a file type and then choosing the program to be associated with it.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194"/>
          <a:stretch/>
        </p:blipFill>
        <p:spPr>
          <a:xfrm>
            <a:off x="1408628" y="3197065"/>
            <a:ext cx="9373225" cy="340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change : </a:t>
            </a:r>
            <a:r>
              <a:rPr lang="en-US" dirty="0"/>
              <a:t>Select the file type and click Change Program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19" y="848427"/>
            <a:ext cx="9088858" cy="577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Autoplay</a:t>
            </a:r>
            <a:r>
              <a:rPr lang="en-US" dirty="0" smtClean="0"/>
              <a:t>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Autoplay</a:t>
            </a:r>
            <a:r>
              <a:rPr lang="en-US" dirty="0"/>
              <a:t> defines the actions that Windows takes when you insert a new removable medium, such as a CD, DVD, or USB flash drive, in to the computer. </a:t>
            </a:r>
          </a:p>
          <a:p>
            <a:r>
              <a:rPr lang="en-US" dirty="0"/>
              <a:t>When you click Change </a:t>
            </a:r>
            <a:r>
              <a:rPr lang="en-US" dirty="0" err="1"/>
              <a:t>Autoplay</a:t>
            </a:r>
            <a:r>
              <a:rPr lang="en-US" dirty="0"/>
              <a:t> settings in the Default Programs control panel, the </a:t>
            </a:r>
            <a:r>
              <a:rPr lang="en-US" dirty="0" err="1"/>
              <a:t>Autoplay</a:t>
            </a:r>
            <a:r>
              <a:rPr lang="en-US" dirty="0"/>
              <a:t> dialog box appears. This dialog box enables you to select from a variety of actions for different media types and different types of content.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9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</a:t>
            </a:r>
            <a:r>
              <a:rPr lang="en-US" dirty="0" err="1" smtClean="0"/>
              <a:t>Autoplay</a:t>
            </a:r>
            <a:r>
              <a:rPr lang="en-US" dirty="0" smtClean="0"/>
              <a:t> Settings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102" y="1465287"/>
            <a:ext cx="9040277" cy="47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1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800</Words>
  <Application>Microsoft Office PowerPoint</Application>
  <PresentationFormat>Widescreen</PresentationFormat>
  <Paragraphs>60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Euphemia</vt:lpstr>
      <vt:lpstr>Plantagenet Cherokee</vt:lpstr>
      <vt:lpstr>Wingdings</vt:lpstr>
      <vt:lpstr>Academic Literature 16x9</vt:lpstr>
      <vt:lpstr>Application Management (Installation &amp; Configuration)– Chapter 3</vt:lpstr>
      <vt:lpstr>Objectives</vt:lpstr>
      <vt:lpstr>Default Programs</vt:lpstr>
      <vt:lpstr>Default Programs</vt:lpstr>
      <vt:lpstr>Choosing default for the program</vt:lpstr>
      <vt:lpstr>Modifying File Associations : Default Programs &gt; Set  Associations</vt:lpstr>
      <vt:lpstr>To change : Select the file type and click Change Program </vt:lpstr>
      <vt:lpstr>Autoplay Settings</vt:lpstr>
      <vt:lpstr>Modifying Autoplay Settings </vt:lpstr>
      <vt:lpstr>Setting Program Access &amp; Computer Defaults</vt:lpstr>
      <vt:lpstr>PowerPoint Presentation</vt:lpstr>
      <vt:lpstr>Application Compatibility</vt:lpstr>
      <vt:lpstr>Setting Compatibility Modes</vt:lpstr>
      <vt:lpstr>Settings : Compatibility Mode</vt:lpstr>
      <vt:lpstr>Installing &amp; Configuring Windows Store Apps</vt:lpstr>
      <vt:lpstr>Installing, Reinstalling, and Updating Windows Store Apps</vt:lpstr>
      <vt:lpstr>Windows Store</vt:lpstr>
      <vt:lpstr>Reinstalling Windows Store Apps</vt:lpstr>
      <vt:lpstr>Updating Windows Store Apps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2016-01-14T17:26:14Z</dcterms:created>
  <dcterms:modified xsi:type="dcterms:W3CDTF">2016-01-29T13:26:54Z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