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7949" autoAdjust="0"/>
  </p:normalViewPr>
  <p:slideViewPr>
    <p:cSldViewPr snapToGrid="0" showGuides="1">
      <p:cViewPr varScale="1">
        <p:scale>
          <a:sx n="62" d="100"/>
          <a:sy n="62" d="100"/>
        </p:scale>
        <p:origin x="79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8910-6578-4C8E-8FDA-7355BB7C314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67766C-8116-49B4-88AA-7A2F3FCD33E3}">
      <dgm:prSet/>
      <dgm:spPr/>
      <dgm:t>
        <a:bodyPr/>
        <a:lstStyle/>
        <a:p>
          <a:pPr rtl="0"/>
          <a:r>
            <a:rPr lang="en-US" smtClean="0"/>
            <a:t>Rule Type </a:t>
          </a:r>
          <a:endParaRPr lang="en-US"/>
        </a:p>
      </dgm:t>
    </dgm:pt>
    <dgm:pt modelId="{6FE8AEB3-8C40-4924-AF82-74F6220E712C}" type="parTrans" cxnId="{FE38153F-0A31-4F2C-9B82-4B805D6E7D8B}">
      <dgm:prSet/>
      <dgm:spPr/>
      <dgm:t>
        <a:bodyPr/>
        <a:lstStyle/>
        <a:p>
          <a:endParaRPr lang="en-US"/>
        </a:p>
      </dgm:t>
    </dgm:pt>
    <dgm:pt modelId="{011E0E81-D150-4D97-A136-93EB1EB98526}" type="sibTrans" cxnId="{FE38153F-0A31-4F2C-9B82-4B805D6E7D8B}">
      <dgm:prSet/>
      <dgm:spPr/>
      <dgm:t>
        <a:bodyPr/>
        <a:lstStyle/>
        <a:p>
          <a:endParaRPr lang="en-US"/>
        </a:p>
      </dgm:t>
    </dgm:pt>
    <dgm:pt modelId="{DAA69128-575C-4284-BA2E-475C96CB3D5B}">
      <dgm:prSet/>
      <dgm:spPr/>
      <dgm:t>
        <a:bodyPr/>
        <a:lstStyle/>
        <a:p>
          <a:pPr rtl="0"/>
          <a:r>
            <a:rPr lang="en-US" smtClean="0"/>
            <a:t>Program</a:t>
          </a:r>
          <a:endParaRPr lang="en-US"/>
        </a:p>
      </dgm:t>
    </dgm:pt>
    <dgm:pt modelId="{DC0AAE5F-13E4-4A1B-8541-CF32FE722EFC}" type="parTrans" cxnId="{4FB369B9-EC2F-453C-A9F3-5FCB2C61A43B}">
      <dgm:prSet/>
      <dgm:spPr/>
      <dgm:t>
        <a:bodyPr/>
        <a:lstStyle/>
        <a:p>
          <a:endParaRPr lang="en-US"/>
        </a:p>
      </dgm:t>
    </dgm:pt>
    <dgm:pt modelId="{D2A44F7A-1526-49DB-8BB3-21F5F520189E}" type="sibTrans" cxnId="{4FB369B9-EC2F-453C-A9F3-5FCB2C61A43B}">
      <dgm:prSet/>
      <dgm:spPr/>
      <dgm:t>
        <a:bodyPr/>
        <a:lstStyle/>
        <a:p>
          <a:endParaRPr lang="en-US"/>
        </a:p>
      </dgm:t>
    </dgm:pt>
    <dgm:pt modelId="{11217292-D5C1-4E70-856E-D5F66F8A1B6F}">
      <dgm:prSet/>
      <dgm:spPr/>
      <dgm:t>
        <a:bodyPr/>
        <a:lstStyle/>
        <a:p>
          <a:pPr rtl="0"/>
          <a:r>
            <a:rPr lang="en-US" smtClean="0"/>
            <a:t>Protocol and Ports </a:t>
          </a:r>
          <a:endParaRPr lang="en-US"/>
        </a:p>
      </dgm:t>
    </dgm:pt>
    <dgm:pt modelId="{398B5BE1-6322-4597-91EA-61762B991567}" type="parTrans" cxnId="{A3DCDC8F-6DE6-4649-ADBE-1D6DAAC5D886}">
      <dgm:prSet/>
      <dgm:spPr/>
      <dgm:t>
        <a:bodyPr/>
        <a:lstStyle/>
        <a:p>
          <a:endParaRPr lang="en-US"/>
        </a:p>
      </dgm:t>
    </dgm:pt>
    <dgm:pt modelId="{8D4D4288-0430-4907-803D-515202A366E1}" type="sibTrans" cxnId="{A3DCDC8F-6DE6-4649-ADBE-1D6DAAC5D886}">
      <dgm:prSet/>
      <dgm:spPr/>
      <dgm:t>
        <a:bodyPr/>
        <a:lstStyle/>
        <a:p>
          <a:endParaRPr lang="en-US"/>
        </a:p>
      </dgm:t>
    </dgm:pt>
    <dgm:pt modelId="{22B16BCB-F25A-4E97-AC97-44B9A45656EB}">
      <dgm:prSet/>
      <dgm:spPr/>
      <dgm:t>
        <a:bodyPr/>
        <a:lstStyle/>
        <a:p>
          <a:pPr rtl="0"/>
          <a:r>
            <a:rPr lang="en-US" smtClean="0"/>
            <a:t>Scope</a:t>
          </a:r>
          <a:endParaRPr lang="en-US"/>
        </a:p>
      </dgm:t>
    </dgm:pt>
    <dgm:pt modelId="{8409E7B4-F6CD-4DD3-9E7A-DF1B88380A11}" type="parTrans" cxnId="{65ED6020-ED57-4E9E-AC22-6352B9250099}">
      <dgm:prSet/>
      <dgm:spPr/>
      <dgm:t>
        <a:bodyPr/>
        <a:lstStyle/>
        <a:p>
          <a:endParaRPr lang="en-US"/>
        </a:p>
      </dgm:t>
    </dgm:pt>
    <dgm:pt modelId="{39EC94C9-B439-4382-9A52-EB4406C61968}" type="sibTrans" cxnId="{65ED6020-ED57-4E9E-AC22-6352B9250099}">
      <dgm:prSet/>
      <dgm:spPr/>
      <dgm:t>
        <a:bodyPr/>
        <a:lstStyle/>
        <a:p>
          <a:endParaRPr lang="en-US"/>
        </a:p>
      </dgm:t>
    </dgm:pt>
    <dgm:pt modelId="{C0E0695D-EB9C-42D8-A695-C25F3A5D7D73}">
      <dgm:prSet/>
      <dgm:spPr/>
      <dgm:t>
        <a:bodyPr/>
        <a:lstStyle/>
        <a:p>
          <a:pPr rtl="0"/>
          <a:r>
            <a:rPr lang="en-US" smtClean="0"/>
            <a:t>Action</a:t>
          </a:r>
          <a:endParaRPr lang="en-US"/>
        </a:p>
      </dgm:t>
    </dgm:pt>
    <dgm:pt modelId="{5978BC7A-88B8-47AD-B74A-02F7A92F9292}" type="parTrans" cxnId="{3E4EB964-66D3-4EB6-839B-568C66C2205C}">
      <dgm:prSet/>
      <dgm:spPr/>
      <dgm:t>
        <a:bodyPr/>
        <a:lstStyle/>
        <a:p>
          <a:endParaRPr lang="en-US"/>
        </a:p>
      </dgm:t>
    </dgm:pt>
    <dgm:pt modelId="{4C18A627-2890-4A04-98E5-51FD15331E93}" type="sibTrans" cxnId="{3E4EB964-66D3-4EB6-839B-568C66C2205C}">
      <dgm:prSet/>
      <dgm:spPr/>
      <dgm:t>
        <a:bodyPr/>
        <a:lstStyle/>
        <a:p>
          <a:endParaRPr lang="en-US"/>
        </a:p>
      </dgm:t>
    </dgm:pt>
    <dgm:pt modelId="{4D3F3E0C-3652-4A12-9F58-5E21B1583393}">
      <dgm:prSet/>
      <dgm:spPr/>
      <dgm:t>
        <a:bodyPr/>
        <a:lstStyle/>
        <a:p>
          <a:pPr rtl="0"/>
          <a:r>
            <a:rPr lang="en-US" smtClean="0"/>
            <a:t>Profile</a:t>
          </a:r>
          <a:endParaRPr lang="en-US"/>
        </a:p>
      </dgm:t>
    </dgm:pt>
    <dgm:pt modelId="{BAC75BB3-42C1-4862-81E6-E4612EA3060F}" type="parTrans" cxnId="{6A618A0B-8CC9-4A92-94D6-3C00D3BA51B3}">
      <dgm:prSet/>
      <dgm:spPr/>
      <dgm:t>
        <a:bodyPr/>
        <a:lstStyle/>
        <a:p>
          <a:endParaRPr lang="en-US"/>
        </a:p>
      </dgm:t>
    </dgm:pt>
    <dgm:pt modelId="{8734513B-219F-40D4-A94C-2F4272DC102B}" type="sibTrans" cxnId="{6A618A0B-8CC9-4A92-94D6-3C00D3BA51B3}">
      <dgm:prSet/>
      <dgm:spPr/>
      <dgm:t>
        <a:bodyPr/>
        <a:lstStyle/>
        <a:p>
          <a:endParaRPr lang="en-US"/>
        </a:p>
      </dgm:t>
    </dgm:pt>
    <dgm:pt modelId="{F1C3463F-547D-4735-882D-FE70A9654AE2}">
      <dgm:prSet/>
      <dgm:spPr/>
      <dgm:t>
        <a:bodyPr/>
        <a:lstStyle/>
        <a:p>
          <a:pPr rtl="0"/>
          <a:r>
            <a:rPr lang="en-US" smtClean="0"/>
            <a:t>Name</a:t>
          </a:r>
          <a:endParaRPr lang="en-US"/>
        </a:p>
      </dgm:t>
    </dgm:pt>
    <dgm:pt modelId="{07DE2E40-A310-4CEB-A1D7-843AE895B31D}" type="parTrans" cxnId="{D7DF1C37-6B9A-433C-B1AD-CA0DAF204FAD}">
      <dgm:prSet/>
      <dgm:spPr/>
      <dgm:t>
        <a:bodyPr/>
        <a:lstStyle/>
        <a:p>
          <a:endParaRPr lang="en-US"/>
        </a:p>
      </dgm:t>
    </dgm:pt>
    <dgm:pt modelId="{741BCDCD-2A71-492E-A24D-F29A63E0B4C4}" type="sibTrans" cxnId="{D7DF1C37-6B9A-433C-B1AD-CA0DAF204FAD}">
      <dgm:prSet/>
      <dgm:spPr/>
      <dgm:t>
        <a:bodyPr/>
        <a:lstStyle/>
        <a:p>
          <a:endParaRPr lang="en-US"/>
        </a:p>
      </dgm:t>
    </dgm:pt>
    <dgm:pt modelId="{A649E764-E4C6-43EB-916D-EF7904C842B5}" type="pres">
      <dgm:prSet presAssocID="{08CB8910-6578-4C8E-8FDA-7355BB7C31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579D3D-5E48-41EB-B177-3800902BD808}" type="pres">
      <dgm:prSet presAssocID="{DF67766C-8116-49B4-88AA-7A2F3FCD33E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176B7-6BF3-482B-8E70-D637DD3B971F}" type="pres">
      <dgm:prSet presAssocID="{011E0E81-D150-4D97-A136-93EB1EB98526}" presName="spacer" presStyleCnt="0"/>
      <dgm:spPr/>
    </dgm:pt>
    <dgm:pt modelId="{9E16CDED-6D9A-40B5-BD75-06190768320E}" type="pres">
      <dgm:prSet presAssocID="{DAA69128-575C-4284-BA2E-475C96CB3D5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071C2-4FE1-430F-821E-1DD905443F05}" type="pres">
      <dgm:prSet presAssocID="{D2A44F7A-1526-49DB-8BB3-21F5F520189E}" presName="spacer" presStyleCnt="0"/>
      <dgm:spPr/>
    </dgm:pt>
    <dgm:pt modelId="{4865D97C-6403-4E23-BC07-71F29D0D59CF}" type="pres">
      <dgm:prSet presAssocID="{11217292-D5C1-4E70-856E-D5F66F8A1B6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4876-94CF-43F7-AD67-D71A5403060C}" type="pres">
      <dgm:prSet presAssocID="{8D4D4288-0430-4907-803D-515202A366E1}" presName="spacer" presStyleCnt="0"/>
      <dgm:spPr/>
    </dgm:pt>
    <dgm:pt modelId="{A5704834-9628-4036-A310-5A3553EF83A1}" type="pres">
      <dgm:prSet presAssocID="{22B16BCB-F25A-4E97-AC97-44B9A45656E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CC560-A92A-4BCC-90E8-7A42AF17B424}" type="pres">
      <dgm:prSet presAssocID="{39EC94C9-B439-4382-9A52-EB4406C61968}" presName="spacer" presStyleCnt="0"/>
      <dgm:spPr/>
    </dgm:pt>
    <dgm:pt modelId="{3238B5F0-9FA9-4879-9B85-0640B4AAD09C}" type="pres">
      <dgm:prSet presAssocID="{C0E0695D-EB9C-42D8-A695-C25F3A5D7D7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38251-2F03-4131-87FD-DB1288FCC724}" type="pres">
      <dgm:prSet presAssocID="{4C18A627-2890-4A04-98E5-51FD15331E93}" presName="spacer" presStyleCnt="0"/>
      <dgm:spPr/>
    </dgm:pt>
    <dgm:pt modelId="{1BBBEB89-317F-429C-BAF3-BCBAC5601954}" type="pres">
      <dgm:prSet presAssocID="{4D3F3E0C-3652-4A12-9F58-5E21B158339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71D67-5B9D-4F2A-BF0E-A7FBA5B45D69}" type="pres">
      <dgm:prSet presAssocID="{8734513B-219F-40D4-A94C-2F4272DC102B}" presName="spacer" presStyleCnt="0"/>
      <dgm:spPr/>
    </dgm:pt>
    <dgm:pt modelId="{1EA9EB3A-7FB2-4671-9AB6-D464F152EA8C}" type="pres">
      <dgm:prSet presAssocID="{F1C3463F-547D-4735-882D-FE70A9654A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C9CBEA-280C-4F6F-A222-786AF90D1A40}" type="presOf" srcId="{22B16BCB-F25A-4E97-AC97-44B9A45656EB}" destId="{A5704834-9628-4036-A310-5A3553EF83A1}" srcOrd="0" destOrd="0" presId="urn:microsoft.com/office/officeart/2005/8/layout/vList2"/>
    <dgm:cxn modelId="{AF67EAFD-ADD9-45BF-8770-D02B8D86011C}" type="presOf" srcId="{4D3F3E0C-3652-4A12-9F58-5E21B1583393}" destId="{1BBBEB89-317F-429C-BAF3-BCBAC5601954}" srcOrd="0" destOrd="0" presId="urn:microsoft.com/office/officeart/2005/8/layout/vList2"/>
    <dgm:cxn modelId="{C983ED38-0E10-4EE1-9F61-EA6BEF63F829}" type="presOf" srcId="{08CB8910-6578-4C8E-8FDA-7355BB7C314E}" destId="{A649E764-E4C6-43EB-916D-EF7904C842B5}" srcOrd="0" destOrd="0" presId="urn:microsoft.com/office/officeart/2005/8/layout/vList2"/>
    <dgm:cxn modelId="{6A618A0B-8CC9-4A92-94D6-3C00D3BA51B3}" srcId="{08CB8910-6578-4C8E-8FDA-7355BB7C314E}" destId="{4D3F3E0C-3652-4A12-9F58-5E21B1583393}" srcOrd="5" destOrd="0" parTransId="{BAC75BB3-42C1-4862-81E6-E4612EA3060F}" sibTransId="{8734513B-219F-40D4-A94C-2F4272DC102B}"/>
    <dgm:cxn modelId="{A3DCDC8F-6DE6-4649-ADBE-1D6DAAC5D886}" srcId="{08CB8910-6578-4C8E-8FDA-7355BB7C314E}" destId="{11217292-D5C1-4E70-856E-D5F66F8A1B6F}" srcOrd="2" destOrd="0" parTransId="{398B5BE1-6322-4597-91EA-61762B991567}" sibTransId="{8D4D4288-0430-4907-803D-515202A366E1}"/>
    <dgm:cxn modelId="{4FB369B9-EC2F-453C-A9F3-5FCB2C61A43B}" srcId="{08CB8910-6578-4C8E-8FDA-7355BB7C314E}" destId="{DAA69128-575C-4284-BA2E-475C96CB3D5B}" srcOrd="1" destOrd="0" parTransId="{DC0AAE5F-13E4-4A1B-8541-CF32FE722EFC}" sibTransId="{D2A44F7A-1526-49DB-8BB3-21F5F520189E}"/>
    <dgm:cxn modelId="{FE38153F-0A31-4F2C-9B82-4B805D6E7D8B}" srcId="{08CB8910-6578-4C8E-8FDA-7355BB7C314E}" destId="{DF67766C-8116-49B4-88AA-7A2F3FCD33E3}" srcOrd="0" destOrd="0" parTransId="{6FE8AEB3-8C40-4924-AF82-74F6220E712C}" sibTransId="{011E0E81-D150-4D97-A136-93EB1EB98526}"/>
    <dgm:cxn modelId="{3E4EB964-66D3-4EB6-839B-568C66C2205C}" srcId="{08CB8910-6578-4C8E-8FDA-7355BB7C314E}" destId="{C0E0695D-EB9C-42D8-A695-C25F3A5D7D73}" srcOrd="4" destOrd="0" parTransId="{5978BC7A-88B8-47AD-B74A-02F7A92F9292}" sibTransId="{4C18A627-2890-4A04-98E5-51FD15331E93}"/>
    <dgm:cxn modelId="{8F07A70A-1534-4784-A02C-126CA197733C}" type="presOf" srcId="{11217292-D5C1-4E70-856E-D5F66F8A1B6F}" destId="{4865D97C-6403-4E23-BC07-71F29D0D59CF}" srcOrd="0" destOrd="0" presId="urn:microsoft.com/office/officeart/2005/8/layout/vList2"/>
    <dgm:cxn modelId="{CEF4EA2C-266D-4D98-9F63-077580303DBA}" type="presOf" srcId="{DF67766C-8116-49B4-88AA-7A2F3FCD33E3}" destId="{2B579D3D-5E48-41EB-B177-3800902BD808}" srcOrd="0" destOrd="0" presId="urn:microsoft.com/office/officeart/2005/8/layout/vList2"/>
    <dgm:cxn modelId="{65ED6020-ED57-4E9E-AC22-6352B9250099}" srcId="{08CB8910-6578-4C8E-8FDA-7355BB7C314E}" destId="{22B16BCB-F25A-4E97-AC97-44B9A45656EB}" srcOrd="3" destOrd="0" parTransId="{8409E7B4-F6CD-4DD3-9E7A-DF1B88380A11}" sibTransId="{39EC94C9-B439-4382-9A52-EB4406C61968}"/>
    <dgm:cxn modelId="{3CC5DC74-C84D-425B-AF37-96DACA4D3F16}" type="presOf" srcId="{DAA69128-575C-4284-BA2E-475C96CB3D5B}" destId="{9E16CDED-6D9A-40B5-BD75-06190768320E}" srcOrd="0" destOrd="0" presId="urn:microsoft.com/office/officeart/2005/8/layout/vList2"/>
    <dgm:cxn modelId="{D7DF1C37-6B9A-433C-B1AD-CA0DAF204FAD}" srcId="{08CB8910-6578-4C8E-8FDA-7355BB7C314E}" destId="{F1C3463F-547D-4735-882D-FE70A9654AE2}" srcOrd="6" destOrd="0" parTransId="{07DE2E40-A310-4CEB-A1D7-843AE895B31D}" sibTransId="{741BCDCD-2A71-492E-A24D-F29A63E0B4C4}"/>
    <dgm:cxn modelId="{F7BCC1B5-7837-404D-A870-C14E5DF6EDA1}" type="presOf" srcId="{F1C3463F-547D-4735-882D-FE70A9654AE2}" destId="{1EA9EB3A-7FB2-4671-9AB6-D464F152EA8C}" srcOrd="0" destOrd="0" presId="urn:microsoft.com/office/officeart/2005/8/layout/vList2"/>
    <dgm:cxn modelId="{C28C0E42-021C-47D2-BBC1-D4C521AA7261}" type="presOf" srcId="{C0E0695D-EB9C-42D8-A695-C25F3A5D7D73}" destId="{3238B5F0-9FA9-4879-9B85-0640B4AAD09C}" srcOrd="0" destOrd="0" presId="urn:microsoft.com/office/officeart/2005/8/layout/vList2"/>
    <dgm:cxn modelId="{5F003480-67F2-42E2-9607-8E9A66BECDA0}" type="presParOf" srcId="{A649E764-E4C6-43EB-916D-EF7904C842B5}" destId="{2B579D3D-5E48-41EB-B177-3800902BD808}" srcOrd="0" destOrd="0" presId="urn:microsoft.com/office/officeart/2005/8/layout/vList2"/>
    <dgm:cxn modelId="{DAA88E45-A10F-47E9-88CA-5E5D7E0C4235}" type="presParOf" srcId="{A649E764-E4C6-43EB-916D-EF7904C842B5}" destId="{25F176B7-6BF3-482B-8E70-D637DD3B971F}" srcOrd="1" destOrd="0" presId="urn:microsoft.com/office/officeart/2005/8/layout/vList2"/>
    <dgm:cxn modelId="{5A7C11CA-6897-407C-A31D-39E1C14297F0}" type="presParOf" srcId="{A649E764-E4C6-43EB-916D-EF7904C842B5}" destId="{9E16CDED-6D9A-40B5-BD75-06190768320E}" srcOrd="2" destOrd="0" presId="urn:microsoft.com/office/officeart/2005/8/layout/vList2"/>
    <dgm:cxn modelId="{8AE156FC-41BB-492A-80C1-20ED1CA19FC7}" type="presParOf" srcId="{A649E764-E4C6-43EB-916D-EF7904C842B5}" destId="{B37071C2-4FE1-430F-821E-1DD905443F05}" srcOrd="3" destOrd="0" presId="urn:microsoft.com/office/officeart/2005/8/layout/vList2"/>
    <dgm:cxn modelId="{D64D9531-6997-45C8-9DE4-ED223187D23F}" type="presParOf" srcId="{A649E764-E4C6-43EB-916D-EF7904C842B5}" destId="{4865D97C-6403-4E23-BC07-71F29D0D59CF}" srcOrd="4" destOrd="0" presId="urn:microsoft.com/office/officeart/2005/8/layout/vList2"/>
    <dgm:cxn modelId="{C9B3217B-395B-4549-AEB2-212936CABAFB}" type="presParOf" srcId="{A649E764-E4C6-43EB-916D-EF7904C842B5}" destId="{E0B94876-94CF-43F7-AD67-D71A5403060C}" srcOrd="5" destOrd="0" presId="urn:microsoft.com/office/officeart/2005/8/layout/vList2"/>
    <dgm:cxn modelId="{E5AFD93A-8422-4812-9FC1-849011B6BD96}" type="presParOf" srcId="{A649E764-E4C6-43EB-916D-EF7904C842B5}" destId="{A5704834-9628-4036-A310-5A3553EF83A1}" srcOrd="6" destOrd="0" presId="urn:microsoft.com/office/officeart/2005/8/layout/vList2"/>
    <dgm:cxn modelId="{684EC148-49B7-4B88-AB5A-29BBE147FF5C}" type="presParOf" srcId="{A649E764-E4C6-43EB-916D-EF7904C842B5}" destId="{94ACC560-A92A-4BCC-90E8-7A42AF17B424}" srcOrd="7" destOrd="0" presId="urn:microsoft.com/office/officeart/2005/8/layout/vList2"/>
    <dgm:cxn modelId="{47F5CFD5-BE28-47E7-857B-40C3F50E8D5C}" type="presParOf" srcId="{A649E764-E4C6-43EB-916D-EF7904C842B5}" destId="{3238B5F0-9FA9-4879-9B85-0640B4AAD09C}" srcOrd="8" destOrd="0" presId="urn:microsoft.com/office/officeart/2005/8/layout/vList2"/>
    <dgm:cxn modelId="{39844AE7-C00E-441E-8C1C-ED278D297B78}" type="presParOf" srcId="{A649E764-E4C6-43EB-916D-EF7904C842B5}" destId="{CEA38251-2F03-4131-87FD-DB1288FCC724}" srcOrd="9" destOrd="0" presId="urn:microsoft.com/office/officeart/2005/8/layout/vList2"/>
    <dgm:cxn modelId="{DCAE1FAA-3CA9-4B0F-8C54-DF29636670A5}" type="presParOf" srcId="{A649E764-E4C6-43EB-916D-EF7904C842B5}" destId="{1BBBEB89-317F-429C-BAF3-BCBAC5601954}" srcOrd="10" destOrd="0" presId="urn:microsoft.com/office/officeart/2005/8/layout/vList2"/>
    <dgm:cxn modelId="{AC7F42FD-B5B8-433A-A226-E3629F43E098}" type="presParOf" srcId="{A649E764-E4C6-43EB-916D-EF7904C842B5}" destId="{87E71D67-5B9D-4F2A-BF0E-A7FBA5B45D69}" srcOrd="11" destOrd="0" presId="urn:microsoft.com/office/officeart/2005/8/layout/vList2"/>
    <dgm:cxn modelId="{5AD5B8C5-670E-42D1-9F12-87BD128314F4}" type="presParOf" srcId="{A649E764-E4C6-43EB-916D-EF7904C842B5}" destId="{1EA9EB3A-7FB2-4671-9AB6-D464F152EA8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Systems Interconnection (OSI)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7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 headings contains the following information:</a:t>
            </a:r>
          </a:p>
          <a:p>
            <a:r>
              <a:rPr lang="en-US" dirty="0" smtClean="0"/>
              <a:t>Whether the computer is connected to a domain, private, or public network</a:t>
            </a:r>
          </a:p>
          <a:p>
            <a:r>
              <a:rPr lang="en-US" dirty="0" smtClean="0"/>
              <a:t>Whether the Windows Firewall service is currently turned on or off</a:t>
            </a:r>
          </a:p>
          <a:p>
            <a:r>
              <a:rPr lang="en-US" dirty="0" smtClean="0"/>
              <a:t>Whether inbound and outbound connections are blocked</a:t>
            </a:r>
          </a:p>
          <a:p>
            <a:r>
              <a:rPr lang="en-US" dirty="0" smtClean="0"/>
              <a:t>Whether users are notified when a program is blocked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New Rule Wizard takes you through the process of configuring the following sets of parameters: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190494"/>
            <a:ext cx="1054100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Network Security in Windows 10 – Chapter 7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40100" y="4410185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200" y="13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46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Rule Wizard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37842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72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- 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– Action Center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900" y="1600200"/>
            <a:ext cx="6325803" cy="457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centralized console that enables users and administrators to access, monitor, and configure the various Windows </a:t>
            </a:r>
            <a:r>
              <a:rPr lang="en-US" dirty="0" smtClean="0"/>
              <a:t>10 </a:t>
            </a:r>
            <a:r>
              <a:rPr lang="en-US" dirty="0"/>
              <a:t>security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By default, Action Center starts automatically </a:t>
            </a:r>
            <a:r>
              <a:rPr lang="en-US" dirty="0"/>
              <a:t>&amp; runs continuously on </a:t>
            </a:r>
            <a:r>
              <a:rPr lang="en-US" dirty="0" smtClean="0"/>
              <a:t>Windows 10</a:t>
            </a:r>
          </a:p>
          <a:p>
            <a:r>
              <a:rPr lang="en-US" dirty="0" smtClean="0"/>
              <a:t>Action </a:t>
            </a:r>
            <a:r>
              <a:rPr lang="en-US" dirty="0"/>
              <a:t>Center constantly monitors the different security mechanisms running on the computer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50" y="76200"/>
            <a:ext cx="3780172" cy="70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firewall is hardware, software, or a combination of both that is used to prevent unauthorized programs or Internet users from accessing a private network and/or a single computer </a:t>
            </a:r>
            <a:endParaRPr lang="en-US" dirty="0" smtClean="0"/>
          </a:p>
          <a:p>
            <a:r>
              <a:rPr lang="en-US" dirty="0" smtClean="0"/>
              <a:t>Firewall use rules to filter traffic which specify</a:t>
            </a:r>
          </a:p>
          <a:p>
            <a:pPr lvl="1"/>
            <a:r>
              <a:rPr lang="en-US" dirty="0"/>
              <a:t>which packets are allowed to pass </a:t>
            </a:r>
            <a:endParaRPr lang="en-US" dirty="0" smtClean="0"/>
          </a:p>
          <a:p>
            <a:pPr lvl="1"/>
            <a:r>
              <a:rPr lang="en-US" dirty="0"/>
              <a:t>and which are blocked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upload.wikimedia.org/wikipedia/commons/5/5b/Firewal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24" y="3306934"/>
            <a:ext cx="5212054" cy="286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filtering is based on the TCP/IP (Network, Transport &amp; Application layers of the OSI Model)</a:t>
            </a:r>
          </a:p>
          <a:p>
            <a:pPr lvl="1"/>
            <a:r>
              <a:rPr lang="en-US" b="1" dirty="0"/>
              <a:t>IP addresses - </a:t>
            </a:r>
            <a:r>
              <a:rPr lang="en-US" dirty="0"/>
              <a:t>Represent s</a:t>
            </a:r>
            <a:r>
              <a:rPr lang="en-US" dirty="0" smtClean="0"/>
              <a:t>pecific </a:t>
            </a:r>
            <a:r>
              <a:rPr lang="en-US" dirty="0"/>
              <a:t>computers on the </a:t>
            </a:r>
            <a:r>
              <a:rPr lang="en-US" dirty="0" smtClean="0"/>
              <a:t>network</a:t>
            </a:r>
          </a:p>
          <a:p>
            <a:pPr lvl="1"/>
            <a:r>
              <a:rPr lang="en-US" b="1" dirty="0"/>
              <a:t>Protocol numbers – </a:t>
            </a:r>
            <a:r>
              <a:rPr lang="en-US" dirty="0"/>
              <a:t>Identify the transport layer protocol being used by the packets.</a:t>
            </a:r>
          </a:p>
          <a:p>
            <a:pPr lvl="1"/>
            <a:r>
              <a:rPr lang="en-US" b="1" dirty="0"/>
              <a:t>Port numbers </a:t>
            </a:r>
            <a:r>
              <a:rPr lang="en-US" dirty="0"/>
              <a:t>– Identify specific applications running on the computer.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Firewall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298" y="1426234"/>
            <a:ext cx="8782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apps to communicate through Windows Firewall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527" y="1548829"/>
            <a:ext cx="6016282" cy="49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/>
          <a:lstStyle/>
          <a:p>
            <a:r>
              <a:rPr lang="en-US" dirty="0"/>
              <a:t>Windows Firewall with Advanced Security Console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191" y="1476911"/>
            <a:ext cx="74456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3590390" cy="3906748"/>
          </a:xfrm>
        </p:spPr>
        <p:txBody>
          <a:bodyPr/>
          <a:lstStyle/>
          <a:p>
            <a:r>
              <a:rPr lang="en-US" dirty="0"/>
              <a:t>Windows Firewall with Advanced Security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Inbound Rules </a:t>
            </a:r>
            <a:endParaRPr lang="en-US" dirty="0" smtClean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Currently operational rules have a checkmark in green circle</a:t>
            </a:r>
          </a:p>
          <a:p>
            <a:r>
              <a:rPr lang="en-US" dirty="0" smtClean="0"/>
              <a:t>Rules not in force are grayed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30" y="1499172"/>
            <a:ext cx="6625201" cy="26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Windows Firewall Rules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355" y="1498608"/>
            <a:ext cx="8958996" cy="48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</Words>
  <Application>Microsoft Office PowerPoint</Application>
  <PresentationFormat>Widescreen</PresentationFormat>
  <Paragraphs>47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Euphemia</vt:lpstr>
      <vt:lpstr>Plantagenet Cherokee</vt:lpstr>
      <vt:lpstr>Wingdings</vt:lpstr>
      <vt:lpstr>Academic Literature 16x9</vt:lpstr>
      <vt:lpstr>Network Security in Windows 10 – Chapter 7</vt:lpstr>
      <vt:lpstr>Windows 10 – Action Center</vt:lpstr>
      <vt:lpstr>Firewall</vt:lpstr>
      <vt:lpstr>Firewall</vt:lpstr>
      <vt:lpstr>Windows Firewall</vt:lpstr>
      <vt:lpstr>Allow apps to communicate through Windows Firewall</vt:lpstr>
      <vt:lpstr>Windows Firewall with Advanced Security Console</vt:lpstr>
      <vt:lpstr>Creating Rules</vt:lpstr>
      <vt:lpstr>Default Windows Firewall Rules Settings</vt:lpstr>
      <vt:lpstr>New Rule Wizard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2016-01-14T17:26:14Z</dcterms:created>
  <dcterms:modified xsi:type="dcterms:W3CDTF">2016-02-27T21:26:43Z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