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6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69355" autoAdjust="0"/>
  </p:normalViewPr>
  <p:slideViewPr>
    <p:cSldViewPr snapToGrid="0" showGuides="1">
      <p:cViewPr varScale="1">
        <p:scale>
          <a:sx n="68" d="100"/>
          <a:sy n="68" d="100"/>
        </p:scale>
        <p:origin x="172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3" d="100"/>
          <a:sy n="53" d="100"/>
        </p:scale>
        <p:origin x="2648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2/1/16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2/1/16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79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17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73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2/1/16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smtClean="0"/>
              <a:t>Click to edit Master subtitle style</a:t>
            </a:r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fi-FI" smtClean="0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2/1/16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2/1/16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2/1/16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2/1/16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2/1/16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/>
              <a:pPr/>
              <a:t>2/1/16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190494"/>
            <a:ext cx="10541000" cy="2219691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 smtClean="0"/>
              <a:t>Application Management (Installation &amp; Configuration)– Chapter 3</a:t>
            </a:r>
            <a:endParaRPr lang="en-US" sz="40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340100" y="4410185"/>
            <a:ext cx="5734050" cy="955565"/>
          </a:xfrm>
        </p:spPr>
        <p:txBody>
          <a:bodyPr/>
          <a:lstStyle/>
          <a:p>
            <a:pPr algn="ctr"/>
            <a:r>
              <a:rPr lang="en-US" dirty="0" smtClean="0"/>
              <a:t>Deepak KC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776200" y="139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674600" y="1143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Program Access </a:t>
            </a:r>
            <a:r>
              <a:rPr lang="en-US" dirty="0" smtClean="0"/>
              <a:t>&amp; Computer Defaults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access to certain programs and set defaults for your computer </a:t>
            </a:r>
          </a:p>
          <a:p>
            <a:r>
              <a:rPr lang="en-US" dirty="0"/>
              <a:t>The Default Programs control panel enables you to create a program configuration that specifies which applications Windows </a:t>
            </a:r>
            <a:r>
              <a:rPr lang="en-US" dirty="0" smtClean="0"/>
              <a:t>10 </a:t>
            </a:r>
            <a:r>
              <a:rPr lang="en-US" dirty="0"/>
              <a:t>should use to perform specific tasks, such as browse the Web, send email, and play media files. </a:t>
            </a:r>
          </a:p>
          <a:p>
            <a:pPr lvl="1"/>
            <a:r>
              <a:rPr lang="en-US" dirty="0"/>
              <a:t>Set Program Access and Computer Defaults dialog box options:</a:t>
            </a:r>
          </a:p>
          <a:p>
            <a:pPr lvl="1"/>
            <a:r>
              <a:rPr lang="en-US" dirty="0"/>
              <a:t>Select an all-Microsoft solution</a:t>
            </a:r>
          </a:p>
          <a:p>
            <a:pPr lvl="1"/>
            <a:r>
              <a:rPr lang="en-US" dirty="0"/>
              <a:t>Stick with the applications your system is currently using</a:t>
            </a:r>
          </a:p>
          <a:p>
            <a:pPr lvl="1"/>
            <a:r>
              <a:rPr lang="en-US" dirty="0"/>
              <a:t>Select a combination of the two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900" y="196121"/>
            <a:ext cx="10502993" cy="64355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2724879" y="6145967"/>
            <a:ext cx="503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Select Custom to customize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6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Compatibility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200"/>
            <a:ext cx="4231598" cy="4419313"/>
          </a:xfrm>
        </p:spPr>
        <p:txBody>
          <a:bodyPr/>
          <a:lstStyle/>
          <a:p>
            <a:r>
              <a:rPr lang="en-US" dirty="0"/>
              <a:t>Troubleshooter is a wizard-based solution that users or administrators can use to automatically configure an executable file to use an appropriate Windows </a:t>
            </a:r>
            <a:r>
              <a:rPr lang="en-US" dirty="0" smtClean="0"/>
              <a:t>10 compatibility </a:t>
            </a:r>
            <a:r>
              <a:rPr lang="en-US" dirty="0"/>
              <a:t>mechanism.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912" y="1173162"/>
            <a:ext cx="6417291" cy="484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58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Compatibility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The Program Compatibility Troubleshooter is a wizard that simplifies the process of selecting compatibility mode settings for an executable.</a:t>
            </a:r>
          </a:p>
          <a:p>
            <a:r>
              <a:rPr lang="en-US" sz="2800" dirty="0"/>
              <a:t>You can also configure compatibility mode settings manually.</a:t>
            </a:r>
          </a:p>
          <a:p>
            <a:r>
              <a:rPr lang="en-US" sz="2800" dirty="0"/>
              <a:t>To configure the compatibility mode settings for an application:</a:t>
            </a:r>
          </a:p>
          <a:p>
            <a:pPr lvl="1"/>
            <a:r>
              <a:rPr lang="en-US" sz="2800" dirty="0" smtClean="0"/>
              <a:t> Right click the executable file and click Properties &gt; Select </a:t>
            </a:r>
            <a:r>
              <a:rPr lang="en-US" sz="2800" dirty="0"/>
              <a:t>the Compatibility </a:t>
            </a:r>
            <a:r>
              <a:rPr lang="en-US" sz="2800" dirty="0" smtClean="0"/>
              <a:t>tab &gt; Compatibility Mode &gt;&gt; Check Run this program in compatibility mode for´&gt;&gt; Select a previous version of Windows from the drop down list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8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Settings : Compatibility Mode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241" y="266700"/>
            <a:ext cx="4676775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53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&amp; Configuring Windows Store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Windows Store is a central location for purchasing and downloading thousands of new apps for Windows </a:t>
            </a:r>
            <a:r>
              <a:rPr lang="en-US" dirty="0" smtClean="0"/>
              <a:t>10 devices</a:t>
            </a:r>
            <a:endParaRPr lang="en-US" dirty="0"/>
          </a:p>
          <a:p>
            <a:r>
              <a:rPr lang="en-US" dirty="0"/>
              <a:t>The Windows Store provides access to both traditional apps as well as Windows apps (for example, packaged apps). </a:t>
            </a:r>
          </a:p>
          <a:p>
            <a:r>
              <a:rPr lang="en-US" dirty="0"/>
              <a:t>Windows apps use the new Windows user interface (UI) designed to display and work across Windows </a:t>
            </a:r>
            <a:r>
              <a:rPr lang="en-US" dirty="0" smtClean="0"/>
              <a:t>10 </a:t>
            </a:r>
            <a:r>
              <a:rPr lang="en-US" dirty="0"/>
              <a:t>devices with different form factors and display sizes. </a:t>
            </a:r>
          </a:p>
          <a:p>
            <a:r>
              <a:rPr lang="en-US" dirty="0"/>
              <a:t>There are currently thousands of Windows </a:t>
            </a:r>
            <a:r>
              <a:rPr lang="en-US" dirty="0" smtClean="0"/>
              <a:t>10 </a:t>
            </a:r>
            <a:r>
              <a:rPr lang="en-US" dirty="0"/>
              <a:t>apps available within the store, and the number is continuing to grow on a daily basis. </a:t>
            </a:r>
          </a:p>
          <a:p>
            <a:r>
              <a:rPr lang="en-US" dirty="0"/>
              <a:t>Each of these apps must meet a certain benchmark for quality and functionality to be placed in the store.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54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Installing, Reinstalling, and Updating Windows Store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install, reinstall, and update Windows Store apps, you need a Microsoft account and an Internet connection. </a:t>
            </a:r>
          </a:p>
          <a:p>
            <a:r>
              <a:rPr lang="en-US" dirty="0"/>
              <a:t>Using a Microsoft account enables you to not only access Windows Store apps but synchronize key files and settings in the cloud and across multiple Windows </a:t>
            </a:r>
            <a:r>
              <a:rPr lang="en-US" dirty="0" smtClean="0"/>
              <a:t>10</a:t>
            </a:r>
            <a:r>
              <a:rPr lang="en-US" dirty="0" smtClean="0"/>
              <a:t> </a:t>
            </a:r>
            <a:r>
              <a:rPr lang="en-US" dirty="0"/>
              <a:t>devices, providing a consistent interface  and access to the same content on all your devices.</a:t>
            </a:r>
          </a:p>
          <a:p>
            <a:r>
              <a:rPr lang="en-US" dirty="0"/>
              <a:t>A </a:t>
            </a:r>
            <a:r>
              <a:rPr lang="en-US" b="1" dirty="0"/>
              <a:t>Microsoft account </a:t>
            </a:r>
            <a:r>
              <a:rPr lang="en-US" dirty="0"/>
              <a:t>(formerly called Windows Live ID) includes an email address and a password that enables you to sign in to all Microsoft sites and services.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17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Store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5494" y="1612900"/>
            <a:ext cx="6144006" cy="483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0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Reinstalling Windows Store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time you install a Windows app on a device, it’s saved to your Microsoft account and the device is added to the list of devices allowed to run it. </a:t>
            </a:r>
          </a:p>
          <a:p>
            <a:r>
              <a:rPr lang="en-US" dirty="0"/>
              <a:t>First, you can install the app on up to five Windows </a:t>
            </a:r>
            <a:r>
              <a:rPr lang="en-US" dirty="0" smtClean="0"/>
              <a:t>10 </a:t>
            </a:r>
            <a:r>
              <a:rPr lang="en-US" dirty="0"/>
              <a:t>devices using the same account. </a:t>
            </a:r>
          </a:p>
          <a:p>
            <a:r>
              <a:rPr lang="en-US" dirty="0"/>
              <a:t>If you uninstall a Windows App, you can reinstall it quickly.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22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Windows Store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a daily basis, Microsoft checks to see whether there are any updates for the apps you’ve previously downloaded from the Windows Store. </a:t>
            </a:r>
          </a:p>
          <a:p>
            <a:pPr lvl="1"/>
            <a:r>
              <a:rPr lang="en-US" dirty="0"/>
              <a:t>If any are found, a number indicator appears on the Store tile. </a:t>
            </a:r>
          </a:p>
          <a:p>
            <a:r>
              <a:rPr lang="en-US" dirty="0"/>
              <a:t>To see the actual apps requiring updates, click the Store tile and select the Updates link. </a:t>
            </a:r>
          </a:p>
          <a:p>
            <a:r>
              <a:rPr lang="en-US" dirty="0"/>
              <a:t>By default, all updates are selected automatically and clicking Install starts the update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11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program settings </a:t>
            </a:r>
          </a:p>
          <a:p>
            <a:r>
              <a:rPr lang="en-US" dirty="0" smtClean="0"/>
              <a:t>Modify file associations</a:t>
            </a:r>
          </a:p>
          <a:p>
            <a:r>
              <a:rPr lang="en-US" dirty="0" smtClean="0"/>
              <a:t>Windows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16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- MOAC 70-687: Configuring Windows 8.1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6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200"/>
            <a:ext cx="3676962" cy="3931170"/>
          </a:xfrm>
        </p:spPr>
        <p:txBody>
          <a:bodyPr/>
          <a:lstStyle/>
          <a:p>
            <a:r>
              <a:rPr lang="en-US" dirty="0" smtClean="0"/>
              <a:t>Set your Default Programs interface enables you to specify the types of files and associated application</a:t>
            </a:r>
          </a:p>
          <a:p>
            <a:r>
              <a:rPr lang="en-US" dirty="0" smtClean="0"/>
              <a:t>A user simply double clicks a file and the application will launch itself by associating the type of file with an appropriate application as defined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167" y="1821500"/>
            <a:ext cx="6527212" cy="348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71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Programs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5330" y="1415433"/>
            <a:ext cx="7070275" cy="53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1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default for the program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8762" y="1587032"/>
            <a:ext cx="7808545" cy="497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3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File Associations : Default Programs &gt; Set  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Default Programs control panel enables you to select a program and choose the file types that are associated with it.</a:t>
            </a:r>
          </a:p>
          <a:p>
            <a:r>
              <a:rPr lang="en-US" dirty="0"/>
              <a:t>You can also approach the problem from the other direction, by selecting a file type and then choosing the program to be associated with it.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9194"/>
          <a:stretch/>
        </p:blipFill>
        <p:spPr>
          <a:xfrm>
            <a:off x="1408628" y="3197065"/>
            <a:ext cx="9373225" cy="340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change : </a:t>
            </a:r>
            <a:r>
              <a:rPr lang="en-US" dirty="0"/>
              <a:t>Select the file type and click Change Program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119" y="848427"/>
            <a:ext cx="9088858" cy="577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1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Autoplay</a:t>
            </a:r>
            <a:r>
              <a:rPr lang="en-US" dirty="0" smtClean="0"/>
              <a:t>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Autoplay</a:t>
            </a:r>
            <a:r>
              <a:rPr lang="en-US" dirty="0"/>
              <a:t> defines the actions that Windows takes when you insert a new removable medium, such as a CD, DVD, or USB flash drive, in to the computer. </a:t>
            </a:r>
          </a:p>
          <a:p>
            <a:r>
              <a:rPr lang="en-US" dirty="0"/>
              <a:t>When you click Change </a:t>
            </a:r>
            <a:r>
              <a:rPr lang="en-US" dirty="0" err="1"/>
              <a:t>Autoplay</a:t>
            </a:r>
            <a:r>
              <a:rPr lang="en-US" dirty="0"/>
              <a:t> settings in the Default Programs control panel, the </a:t>
            </a:r>
            <a:r>
              <a:rPr lang="en-US" dirty="0" err="1"/>
              <a:t>Autoplay</a:t>
            </a:r>
            <a:r>
              <a:rPr lang="en-US" dirty="0"/>
              <a:t> dialog box appears. This dialog box enables you to select from a variety of actions for different media types and different types of content.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59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</a:t>
            </a:r>
            <a:r>
              <a:rPr lang="en-US" dirty="0" err="1" smtClean="0"/>
              <a:t>Autoplay</a:t>
            </a:r>
            <a:r>
              <a:rPr lang="en-US" dirty="0" smtClean="0"/>
              <a:t> Settings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5102" y="1465287"/>
            <a:ext cx="9040277" cy="479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1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purl.org/dc/terms/"/>
    <ds:schemaRef ds:uri="http://purl.org/dc/dcmitype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800</Words>
  <Application>Microsoft Macintosh PowerPoint</Application>
  <PresentationFormat>Widescreen</PresentationFormat>
  <Paragraphs>60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Euphemia</vt:lpstr>
      <vt:lpstr>Plantagenet Cherokee</vt:lpstr>
      <vt:lpstr>Wingdings</vt:lpstr>
      <vt:lpstr>Academic Literature 16x9</vt:lpstr>
      <vt:lpstr>Application Management (Installation &amp; Configuration)– Chapter 3</vt:lpstr>
      <vt:lpstr>Objectives</vt:lpstr>
      <vt:lpstr>Default Programs</vt:lpstr>
      <vt:lpstr>Default Programs</vt:lpstr>
      <vt:lpstr>Choosing default for the program</vt:lpstr>
      <vt:lpstr>Modifying File Associations : Default Programs &gt; Set  Associations</vt:lpstr>
      <vt:lpstr>To change : Select the file type and click Change Program </vt:lpstr>
      <vt:lpstr>Autoplay Settings</vt:lpstr>
      <vt:lpstr>Modifying Autoplay Settings </vt:lpstr>
      <vt:lpstr>Setting Program Access &amp; Computer Defaults</vt:lpstr>
      <vt:lpstr>PowerPoint Presentation</vt:lpstr>
      <vt:lpstr>Application Compatibility</vt:lpstr>
      <vt:lpstr>Setting Compatibility Modes</vt:lpstr>
      <vt:lpstr>Settings : Compatibility Mode</vt:lpstr>
      <vt:lpstr>Installing &amp; Configuring Windows Store Apps</vt:lpstr>
      <vt:lpstr>Installing, Reinstalling, and Updating Windows Store Apps</vt:lpstr>
      <vt:lpstr>Windows Store</vt:lpstr>
      <vt:lpstr>Reinstalling Windows Store Apps</vt:lpstr>
      <vt:lpstr>Updating Windows Store Apps</vt:lpstr>
      <vt:lpstr>References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2016-01-14T17:26:14Z</dcterms:created>
  <dcterms:modified xsi:type="dcterms:W3CDTF">2016-02-01T12:48:44Z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