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65" r:id="rId7"/>
    <p:sldId id="266" r:id="rId8"/>
    <p:sldId id="267" r:id="rId9"/>
    <p:sldId id="277" r:id="rId10"/>
    <p:sldId id="269" r:id="rId11"/>
    <p:sldId id="270" r:id="rId12"/>
    <p:sldId id="275" r:id="rId13"/>
    <p:sldId id="272" r:id="rId14"/>
    <p:sldId id="276" r:id="rId15"/>
    <p:sldId id="271" r:id="rId16"/>
    <p:sldId id="273" r:id="rId17"/>
    <p:sldId id="274" r:id="rId18"/>
    <p:sldId id="278" r:id="rId19"/>
    <p:sldId id="279" r:id="rId20"/>
    <p:sldId id="280" r:id="rId21"/>
    <p:sldId id="281" r:id="rId22"/>
    <p:sldId id="2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1" autoAdjust="0"/>
    <p:restoredTop sz="69336" autoAdjust="0"/>
  </p:normalViewPr>
  <p:slideViewPr>
    <p:cSldViewPr snapToGrid="0" showGuides="1">
      <p:cViewPr varScale="1">
        <p:scale>
          <a:sx n="67" d="100"/>
          <a:sy n="67" d="100"/>
        </p:scale>
        <p:origin x="162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264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CA6C7-53E7-49D7-9540-0BA8C0FEEF3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FED879DA-3877-4FC8-B842-D0661747F56C}">
      <dgm:prSet/>
      <dgm:spPr/>
      <dgm:t>
        <a:bodyPr/>
        <a:lstStyle/>
        <a:p>
          <a:pPr rtl="0"/>
          <a:r>
            <a:rPr lang="en-US" smtClean="0"/>
            <a:t>Windows Store Applications</a:t>
          </a:r>
          <a:endParaRPr lang="en-US"/>
        </a:p>
      </dgm:t>
    </dgm:pt>
    <dgm:pt modelId="{9979684C-0093-47EB-A797-6589FE95C41C}" type="parTrans" cxnId="{ACA96E2B-E4DC-4AEC-8AF4-AD73618382E1}">
      <dgm:prSet/>
      <dgm:spPr/>
      <dgm:t>
        <a:bodyPr/>
        <a:lstStyle/>
        <a:p>
          <a:endParaRPr lang="en-US"/>
        </a:p>
      </dgm:t>
    </dgm:pt>
    <dgm:pt modelId="{BBABB36D-DCA3-49A3-82C2-E8B4602D135D}" type="sibTrans" cxnId="{ACA96E2B-E4DC-4AEC-8AF4-AD73618382E1}">
      <dgm:prSet/>
      <dgm:spPr/>
      <dgm:t>
        <a:bodyPr/>
        <a:lstStyle/>
        <a:p>
          <a:endParaRPr lang="en-US"/>
        </a:p>
      </dgm:t>
    </dgm:pt>
    <dgm:pt modelId="{3D6A6C13-65E8-4BD5-8DE5-8E038B719716}">
      <dgm:prSet/>
      <dgm:spPr/>
      <dgm:t>
        <a:bodyPr/>
        <a:lstStyle/>
        <a:p>
          <a:pPr rtl="0"/>
          <a:r>
            <a:rPr lang="en-US" smtClean="0"/>
            <a:t>Restricting Windows Store Content</a:t>
          </a:r>
          <a:endParaRPr lang="en-US"/>
        </a:p>
      </dgm:t>
    </dgm:pt>
    <dgm:pt modelId="{0FEF5A81-43BC-4313-8274-3F02E4B2BAAB}" type="parTrans" cxnId="{D993C555-07F0-406C-9188-EEB54A9CB66D}">
      <dgm:prSet/>
      <dgm:spPr/>
      <dgm:t>
        <a:bodyPr/>
        <a:lstStyle/>
        <a:p>
          <a:endParaRPr lang="en-US"/>
        </a:p>
      </dgm:t>
    </dgm:pt>
    <dgm:pt modelId="{09FE775C-9FE5-4681-AC2E-70642CEF1548}" type="sibTrans" cxnId="{D993C555-07F0-406C-9188-EEB54A9CB66D}">
      <dgm:prSet/>
      <dgm:spPr/>
      <dgm:t>
        <a:bodyPr/>
        <a:lstStyle/>
        <a:p>
          <a:endParaRPr lang="en-US"/>
        </a:p>
      </dgm:t>
    </dgm:pt>
    <dgm:pt modelId="{59A97742-E686-4290-9E8E-1D35F35B6966}">
      <dgm:prSet/>
      <dgm:spPr/>
      <dgm:t>
        <a:bodyPr/>
        <a:lstStyle/>
        <a:p>
          <a:pPr rtl="0"/>
          <a:r>
            <a:rPr lang="en-US" smtClean="0"/>
            <a:t>Applocker</a:t>
          </a:r>
          <a:endParaRPr lang="en-US"/>
        </a:p>
      </dgm:t>
    </dgm:pt>
    <dgm:pt modelId="{69EA8149-0B22-483C-BFBD-1ABF520BC34B}" type="parTrans" cxnId="{AE6E4E1F-2209-4F46-AA51-981E5467CE90}">
      <dgm:prSet/>
      <dgm:spPr/>
      <dgm:t>
        <a:bodyPr/>
        <a:lstStyle/>
        <a:p>
          <a:endParaRPr lang="en-US"/>
        </a:p>
      </dgm:t>
    </dgm:pt>
    <dgm:pt modelId="{8ED73D04-C2D9-490C-B70A-9CBD95419244}" type="sibTrans" cxnId="{AE6E4E1F-2209-4F46-AA51-981E5467CE90}">
      <dgm:prSet/>
      <dgm:spPr/>
      <dgm:t>
        <a:bodyPr/>
        <a:lstStyle/>
        <a:p>
          <a:endParaRPr lang="en-US"/>
        </a:p>
      </dgm:t>
    </dgm:pt>
    <dgm:pt modelId="{06D74923-AFFE-45FE-B47D-451792E5580D}" type="pres">
      <dgm:prSet presAssocID="{430CA6C7-53E7-49D7-9540-0BA8C0FEEF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7F6781-2825-4880-9DE7-18F600DC1A7C}" type="pres">
      <dgm:prSet presAssocID="{FED879DA-3877-4FC8-B842-D0661747F56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91F5F6-2072-4757-9C4E-A81117F7B530}" type="pres">
      <dgm:prSet presAssocID="{BBABB36D-DCA3-49A3-82C2-E8B4602D135D}" presName="spacer" presStyleCnt="0"/>
      <dgm:spPr/>
    </dgm:pt>
    <dgm:pt modelId="{091EA755-0E8A-4F2A-BCDE-B794F1987203}" type="pres">
      <dgm:prSet presAssocID="{3D6A6C13-65E8-4BD5-8DE5-8E038B71971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763242-BE65-47FD-9C2E-64D3FEA55284}" type="pres">
      <dgm:prSet presAssocID="{09FE775C-9FE5-4681-AC2E-70642CEF1548}" presName="spacer" presStyleCnt="0"/>
      <dgm:spPr/>
    </dgm:pt>
    <dgm:pt modelId="{4771DEEA-E0F4-4542-B2A2-A7A7243BBF91}" type="pres">
      <dgm:prSet presAssocID="{59A97742-E686-4290-9E8E-1D35F35B696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CFDA99-5C37-4DEF-9A28-E0BB13468270}" type="presOf" srcId="{3D6A6C13-65E8-4BD5-8DE5-8E038B719716}" destId="{091EA755-0E8A-4F2A-BCDE-B794F1987203}" srcOrd="0" destOrd="0" presId="urn:microsoft.com/office/officeart/2005/8/layout/vList2"/>
    <dgm:cxn modelId="{224B5CDA-4887-417E-99C4-6CBE953E7350}" type="presOf" srcId="{430CA6C7-53E7-49D7-9540-0BA8C0FEEF39}" destId="{06D74923-AFFE-45FE-B47D-451792E5580D}" srcOrd="0" destOrd="0" presId="urn:microsoft.com/office/officeart/2005/8/layout/vList2"/>
    <dgm:cxn modelId="{AE6E4E1F-2209-4F46-AA51-981E5467CE90}" srcId="{430CA6C7-53E7-49D7-9540-0BA8C0FEEF39}" destId="{59A97742-E686-4290-9E8E-1D35F35B6966}" srcOrd="2" destOrd="0" parTransId="{69EA8149-0B22-483C-BFBD-1ABF520BC34B}" sibTransId="{8ED73D04-C2D9-490C-B70A-9CBD95419244}"/>
    <dgm:cxn modelId="{0743613E-AD83-4C55-B231-EB3B54CEF60F}" type="presOf" srcId="{FED879DA-3877-4FC8-B842-D0661747F56C}" destId="{637F6781-2825-4880-9DE7-18F600DC1A7C}" srcOrd="0" destOrd="0" presId="urn:microsoft.com/office/officeart/2005/8/layout/vList2"/>
    <dgm:cxn modelId="{D993C555-07F0-406C-9188-EEB54A9CB66D}" srcId="{430CA6C7-53E7-49D7-9540-0BA8C0FEEF39}" destId="{3D6A6C13-65E8-4BD5-8DE5-8E038B719716}" srcOrd="1" destOrd="0" parTransId="{0FEF5A81-43BC-4313-8274-3F02E4B2BAAB}" sibTransId="{09FE775C-9FE5-4681-AC2E-70642CEF1548}"/>
    <dgm:cxn modelId="{ACA96E2B-E4DC-4AEC-8AF4-AD73618382E1}" srcId="{430CA6C7-53E7-49D7-9540-0BA8C0FEEF39}" destId="{FED879DA-3877-4FC8-B842-D0661747F56C}" srcOrd="0" destOrd="0" parTransId="{9979684C-0093-47EB-A797-6589FE95C41C}" sibTransId="{BBABB36D-DCA3-49A3-82C2-E8B4602D135D}"/>
    <dgm:cxn modelId="{59DF6D55-8AE0-4BF2-9B49-F25DD93911D9}" type="presOf" srcId="{59A97742-E686-4290-9E8E-1D35F35B6966}" destId="{4771DEEA-E0F4-4542-B2A2-A7A7243BBF91}" srcOrd="0" destOrd="0" presId="urn:microsoft.com/office/officeart/2005/8/layout/vList2"/>
    <dgm:cxn modelId="{32E44E20-476F-4B92-8DF6-4640EA781D3D}" type="presParOf" srcId="{06D74923-AFFE-45FE-B47D-451792E5580D}" destId="{637F6781-2825-4880-9DE7-18F600DC1A7C}" srcOrd="0" destOrd="0" presId="urn:microsoft.com/office/officeart/2005/8/layout/vList2"/>
    <dgm:cxn modelId="{DE6EC397-93D0-42D3-83DA-1ADEE6D3AB6A}" type="presParOf" srcId="{06D74923-AFFE-45FE-B47D-451792E5580D}" destId="{9691F5F6-2072-4757-9C4E-A81117F7B530}" srcOrd="1" destOrd="0" presId="urn:microsoft.com/office/officeart/2005/8/layout/vList2"/>
    <dgm:cxn modelId="{6E543269-4493-4B28-A97D-993B0C3F395B}" type="presParOf" srcId="{06D74923-AFFE-45FE-B47D-451792E5580D}" destId="{091EA755-0E8A-4F2A-BCDE-B794F1987203}" srcOrd="2" destOrd="0" presId="urn:microsoft.com/office/officeart/2005/8/layout/vList2"/>
    <dgm:cxn modelId="{77CACDE5-9BEF-4E0D-B455-BECB97B34B1D}" type="presParOf" srcId="{06D74923-AFFE-45FE-B47D-451792E5580D}" destId="{09763242-BE65-47FD-9C2E-64D3FEA55284}" srcOrd="3" destOrd="0" presId="urn:microsoft.com/office/officeart/2005/8/layout/vList2"/>
    <dgm:cxn modelId="{6413497A-F5D9-461F-8816-1A738316CD4C}" type="presParOf" srcId="{06D74923-AFFE-45FE-B47D-451792E5580D}" destId="{4771DEEA-E0F4-4542-B2A2-A7A7243BBF9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F6781-2825-4880-9DE7-18F600DC1A7C}">
      <dsp:nvSpPr>
        <dsp:cNvPr id="0" name=""/>
        <dsp:cNvSpPr/>
      </dsp:nvSpPr>
      <dsp:spPr>
        <a:xfrm>
          <a:off x="0" y="418950"/>
          <a:ext cx="9982200" cy="11582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smtClean="0"/>
            <a:t>Windows Store Applications</a:t>
          </a:r>
          <a:endParaRPr lang="en-US" sz="4500" kern="1200"/>
        </a:p>
      </dsp:txBody>
      <dsp:txXfrm>
        <a:off x="56543" y="475493"/>
        <a:ext cx="9869114" cy="1045213"/>
      </dsp:txXfrm>
    </dsp:sp>
    <dsp:sp modelId="{091EA755-0E8A-4F2A-BCDE-B794F1987203}">
      <dsp:nvSpPr>
        <dsp:cNvPr id="0" name=""/>
        <dsp:cNvSpPr/>
      </dsp:nvSpPr>
      <dsp:spPr>
        <a:xfrm>
          <a:off x="0" y="1706850"/>
          <a:ext cx="9982200" cy="11582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smtClean="0"/>
            <a:t>Restricting Windows Store Content</a:t>
          </a:r>
          <a:endParaRPr lang="en-US" sz="4500" kern="1200"/>
        </a:p>
      </dsp:txBody>
      <dsp:txXfrm>
        <a:off x="56543" y="1763393"/>
        <a:ext cx="9869114" cy="1045213"/>
      </dsp:txXfrm>
    </dsp:sp>
    <dsp:sp modelId="{4771DEEA-E0F4-4542-B2A2-A7A7243BBF91}">
      <dsp:nvSpPr>
        <dsp:cNvPr id="0" name=""/>
        <dsp:cNvSpPr/>
      </dsp:nvSpPr>
      <dsp:spPr>
        <a:xfrm>
          <a:off x="0" y="2994750"/>
          <a:ext cx="9982200" cy="11582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smtClean="0"/>
            <a:t>Applocker</a:t>
          </a:r>
          <a:endParaRPr lang="en-US" sz="4500" kern="1200"/>
        </a:p>
      </dsp:txBody>
      <dsp:txXfrm>
        <a:off x="56543" y="3051293"/>
        <a:ext cx="9869114" cy="1045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2/6/16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2/6/16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7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8 and later operating systems. The applications made available through the store must be certified for compatibility and content by Microsoft.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15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house app: a windows app created in your organization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22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Gpedit.msc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Executable Rules – Contains rules that apply to files with .exe and .com extensions</a:t>
            </a:r>
          </a:p>
          <a:p>
            <a:r>
              <a:rPr lang="en-US" dirty="0" smtClean="0"/>
              <a:t>Windows Installer Rules – Contains rules that apply to Windows Installer packages with .</a:t>
            </a:r>
            <a:r>
              <a:rPr lang="en-US" dirty="0" err="1" smtClean="0"/>
              <a:t>msi</a:t>
            </a:r>
            <a:r>
              <a:rPr lang="en-US" dirty="0" smtClean="0"/>
              <a:t> and .</a:t>
            </a:r>
            <a:r>
              <a:rPr lang="en-US" dirty="0" err="1" smtClean="0"/>
              <a:t>msp</a:t>
            </a:r>
            <a:r>
              <a:rPr lang="en-US" dirty="0" smtClean="0"/>
              <a:t> extensions</a:t>
            </a:r>
          </a:p>
          <a:p>
            <a:r>
              <a:rPr lang="en-US" dirty="0" smtClean="0"/>
              <a:t>Script Rules – Contains rules that apply to script files with .ps1, .bat, .</a:t>
            </a:r>
            <a:r>
              <a:rPr lang="en-US" dirty="0" err="1" smtClean="0"/>
              <a:t>cmd</a:t>
            </a:r>
            <a:r>
              <a:rPr lang="en-US" dirty="0" smtClean="0"/>
              <a:t>, .</a:t>
            </a:r>
            <a:r>
              <a:rPr lang="en-US" dirty="0" err="1" smtClean="0"/>
              <a:t>vbs</a:t>
            </a:r>
            <a:r>
              <a:rPr lang="en-US" dirty="0" smtClean="0"/>
              <a:t>, and .</a:t>
            </a:r>
            <a:r>
              <a:rPr lang="en-US" dirty="0" err="1" smtClean="0"/>
              <a:t>js</a:t>
            </a:r>
            <a:r>
              <a:rPr lang="en-US" dirty="0" smtClean="0"/>
              <a:t> extensions</a:t>
            </a:r>
          </a:p>
          <a:p>
            <a:r>
              <a:rPr lang="en-US" dirty="0" smtClean="0"/>
              <a:t>Packaged app Rules – Contains rules that apply to applications purchased through the Windows Store.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36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2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Certificate rules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Identify applications based on the inclusion of a certificate signed by the software publisher. An application can continue to match this type of rule, even if the executable file is updated, as long as the certificate remains valid.</a:t>
            </a:r>
          </a:p>
          <a:p>
            <a:pPr lvl="0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rules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Identify applications based on a digital fingerprint that remains valid even when the name or location of the executable file changes</a:t>
            </a:r>
          </a:p>
          <a:p>
            <a:pPr lvl="0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zone rules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Identify Windows Installer (.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packages downloaded with Internet Explorer based on the security zone of the site from which they are downloaded</a:t>
            </a:r>
          </a:p>
          <a:p>
            <a:pPr lvl="0"/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 rules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Identify applications by specifying a file or folder name or a registry key. The potential vulnerability of this type of rule is that any file can match the rule, as long as it is the correct name or location.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2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2/6/16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2/6/16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2/6/16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2/6/16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2/6/16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fi-FI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2/6/16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2/6/16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2/6/16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2/6/16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2/6/16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2/6/16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fi-F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2/6/16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190494"/>
            <a:ext cx="10541000" cy="2219691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 smtClean="0"/>
              <a:t>Application Strategy for Cloud Applications</a:t>
            </a:r>
            <a:endParaRPr lang="en-US" sz="4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340100" y="4410185"/>
            <a:ext cx="5734050" cy="955565"/>
          </a:xfrm>
        </p:spPr>
        <p:txBody>
          <a:bodyPr/>
          <a:lstStyle/>
          <a:p>
            <a:pPr algn="ctr"/>
            <a:r>
              <a:rPr lang="en-US" dirty="0" smtClean="0"/>
              <a:t>Deepak KC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76200" y="139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674600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&amp; Test an </a:t>
            </a:r>
            <a:r>
              <a:rPr lang="en-US" dirty="0" err="1" smtClean="0"/>
              <a:t>applocker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logo key +r &gt;&gt; </a:t>
            </a:r>
            <a:r>
              <a:rPr lang="en-US" dirty="0" err="1" smtClean="0"/>
              <a:t>services.msc</a:t>
            </a:r>
            <a:r>
              <a:rPr lang="en-US" dirty="0" smtClean="0"/>
              <a:t> &gt;&gt; Right click the </a:t>
            </a:r>
            <a:r>
              <a:rPr lang="en-US" dirty="0"/>
              <a:t>A</a:t>
            </a:r>
            <a:r>
              <a:rPr lang="en-US" dirty="0" smtClean="0"/>
              <a:t>pplication Identity &amp; the choose Start &gt; Close the Service Console after confirming the service is running </a:t>
            </a:r>
          </a:p>
          <a:p>
            <a:r>
              <a:rPr lang="en-US" dirty="0"/>
              <a:t>Windows logo key +r </a:t>
            </a:r>
            <a:r>
              <a:rPr lang="en-US" dirty="0" smtClean="0"/>
              <a:t>&gt;&gt; </a:t>
            </a:r>
            <a:r>
              <a:rPr lang="en-US" dirty="0" err="1" smtClean="0"/>
              <a:t>gpedit.msc</a:t>
            </a:r>
            <a:r>
              <a:rPr lang="en-US" dirty="0" smtClean="0"/>
              <a:t> &gt;&gt; Computer Configuration &gt;&gt; Windows Settings &gt;&gt; Security Settings &gt;&gt; Application Control Policies &gt;&gt; </a:t>
            </a:r>
            <a:r>
              <a:rPr lang="en-US" dirty="0" err="1" smtClean="0"/>
              <a:t>Applocker</a:t>
            </a:r>
            <a:r>
              <a:rPr lang="en-US" dirty="0" smtClean="0"/>
              <a:t>  &gt;&gt; Expand it &gt;&gt; Right click Executable Rules &gt;&gt; Create New Rule &gt;&gt; Read the Before you Begin Screen &gt;&gt; Click Next &gt;&gt; Select Deny &gt;&gt; </a:t>
            </a:r>
            <a:r>
              <a:rPr lang="en-US" dirty="0"/>
              <a:t>C</a:t>
            </a:r>
            <a:r>
              <a:rPr lang="en-US" dirty="0" smtClean="0"/>
              <a:t>lick Next &gt;&gt;</a:t>
            </a:r>
          </a:p>
          <a:p>
            <a:r>
              <a:rPr lang="en-US" dirty="0" smtClean="0"/>
              <a:t>To  Select User/ Groups , click Select &amp; type Users </a:t>
            </a:r>
          </a:p>
          <a:p>
            <a:r>
              <a:rPr lang="en-US" dirty="0" smtClean="0"/>
              <a:t>Click Next &gt;&gt; Select Publisher &gt;&gt; Next &gt;&gt; Click Browse &amp; Navigate to the file C:\Windows\System32directory&gt;&gt; Select the mstc.exe and then click Open. </a:t>
            </a:r>
          </a:p>
          <a:p>
            <a:r>
              <a:rPr lang="en-US" dirty="0" smtClean="0"/>
              <a:t>Drag the slider to File Name &gt;&gt; Click Next (This setting will ensure that this rule will block all instances of the Remote Desktop Connection client)</a:t>
            </a:r>
          </a:p>
        </p:txBody>
      </p:sp>
    </p:spTree>
    <p:extLst>
      <p:ext uri="{BB962C8B-B14F-4D97-AF65-F5344CB8AC3E}">
        <p14:creationId xmlns:p14="http://schemas.microsoft.com/office/powerpoint/2010/main" val="255625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&amp; Test an </a:t>
            </a:r>
            <a:r>
              <a:rPr lang="en-US" dirty="0" err="1"/>
              <a:t>applocker</a:t>
            </a:r>
            <a:r>
              <a:rPr lang="en-US" dirty="0"/>
              <a:t>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Next. You do not set an exception to this rule. </a:t>
            </a:r>
          </a:p>
          <a:p>
            <a:r>
              <a:rPr lang="en-US" dirty="0" smtClean="0"/>
              <a:t>Type a name for the rule and a description (optional) </a:t>
            </a:r>
          </a:p>
          <a:p>
            <a:r>
              <a:rPr lang="en-US" dirty="0" smtClean="0"/>
              <a:t>Click Create</a:t>
            </a:r>
          </a:p>
          <a:p>
            <a:r>
              <a:rPr lang="en-US" dirty="0" smtClean="0"/>
              <a:t>When prompted to create the default rules, </a:t>
            </a:r>
            <a:r>
              <a:rPr lang="en-US" dirty="0" err="1" smtClean="0"/>
              <a:t>clik</a:t>
            </a:r>
            <a:r>
              <a:rPr lang="en-US" dirty="0" smtClean="0"/>
              <a:t> Yes. This ensures that important rules are allowed to run</a:t>
            </a:r>
          </a:p>
          <a:p>
            <a:r>
              <a:rPr lang="en-US" dirty="0" smtClean="0"/>
              <a:t>Close the Local Group Policy Editor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Update the policy, type </a:t>
            </a:r>
            <a:r>
              <a:rPr lang="en-US" b="1" dirty="0" err="1" smtClean="0">
                <a:solidFill>
                  <a:srgbClr val="FF0000"/>
                </a:solidFill>
              </a:rPr>
              <a:t>Gpudate</a:t>
            </a:r>
            <a:r>
              <a:rPr lang="en-US" b="1" dirty="0" smtClean="0">
                <a:solidFill>
                  <a:srgbClr val="FF0000"/>
                </a:solidFill>
              </a:rPr>
              <a:t> in the run box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Try to open the application (mstc.exe)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396" y="5374051"/>
            <a:ext cx="6370251" cy="137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8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Restriction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restriction policies are Group Policy settings that enable administrators to specify the programs that are allowed to run on workstations by creating rules of various types.</a:t>
            </a:r>
          </a:p>
          <a:p>
            <a:r>
              <a:rPr lang="en-US" dirty="0" smtClean="0"/>
              <a:t>Rules </a:t>
            </a:r>
          </a:p>
          <a:p>
            <a:pPr lvl="1"/>
            <a:r>
              <a:rPr lang="en-US" dirty="0"/>
              <a:t>Certificate rules </a:t>
            </a:r>
          </a:p>
          <a:p>
            <a:pPr lvl="1"/>
            <a:r>
              <a:rPr lang="en-US" dirty="0"/>
              <a:t>Hash rules </a:t>
            </a:r>
          </a:p>
          <a:p>
            <a:pPr lvl="1"/>
            <a:r>
              <a:rPr lang="en-US" dirty="0"/>
              <a:t>Network zone rules </a:t>
            </a:r>
          </a:p>
          <a:p>
            <a:pPr lvl="1"/>
            <a:r>
              <a:rPr lang="en-US" dirty="0"/>
              <a:t>Path rules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4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3075214" cy="4016829"/>
          </a:xfrm>
        </p:spPr>
        <p:txBody>
          <a:bodyPr/>
          <a:lstStyle/>
          <a:p>
            <a:r>
              <a:rPr lang="en-US" dirty="0" smtClean="0"/>
              <a:t>Run &gt; </a:t>
            </a:r>
            <a:r>
              <a:rPr lang="en-US" dirty="0" err="1" smtClean="0"/>
              <a:t>gpedit.msc</a:t>
            </a:r>
            <a:r>
              <a:rPr lang="en-US" dirty="0" smtClean="0"/>
              <a:t> &gt;&gt; Computer </a:t>
            </a:r>
            <a:r>
              <a:rPr lang="en-US" dirty="0" err="1" smtClean="0"/>
              <a:t>Configuraion</a:t>
            </a:r>
            <a:r>
              <a:rPr lang="en-US" dirty="0" smtClean="0"/>
              <a:t> &gt;&gt; Windows Settings &gt;&gt; Security Settings &gt;&gt; Software Restriction Policies &gt;&gt; </a:t>
            </a:r>
          </a:p>
          <a:p>
            <a:r>
              <a:rPr lang="en-US" dirty="0" smtClean="0"/>
              <a:t>To create your own rule, click Additional Rules folder , Right Click &amp; Select New … Rule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755" y="1430383"/>
            <a:ext cx="7171834" cy="474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9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Settings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Disallowed</a:t>
            </a:r>
            <a:r>
              <a:rPr lang="en-US" dirty="0"/>
              <a:t> – Prevents an application matching a rule from running.</a:t>
            </a:r>
          </a:p>
          <a:p>
            <a:r>
              <a:rPr lang="en-US" b="1" dirty="0"/>
              <a:t>Basic user </a:t>
            </a:r>
            <a:r>
              <a:rPr lang="en-US" dirty="0"/>
              <a:t>– Allows all applications not requiring administrative privileges to run. Allows applications that do require administrative privileges to run only if they match a rule. </a:t>
            </a:r>
          </a:p>
          <a:p>
            <a:r>
              <a:rPr lang="en-US" b="1" dirty="0"/>
              <a:t>Unrestricted</a:t>
            </a:r>
            <a:r>
              <a:rPr lang="en-US" dirty="0"/>
              <a:t> – Allows an application matching a rule to run.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9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Device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Device Installation Restrictions folder in a GPO contains policy settings that enable you to prevent Windows computers from installing and updating device drivers under specific conditions.</a:t>
            </a:r>
          </a:p>
          <a:p>
            <a:r>
              <a:rPr lang="en-US" dirty="0"/>
              <a:t>To open Local Group Policy Editor</a:t>
            </a:r>
          </a:p>
          <a:p>
            <a:pPr lvl="1"/>
            <a:r>
              <a:rPr lang="en-US" dirty="0"/>
              <a:t>Run &gt; </a:t>
            </a:r>
            <a:r>
              <a:rPr lang="en-US" dirty="0" err="1"/>
              <a:t>gpedit.msc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Local Group Policy Editor &gt;&gt; Computer Configuration &gt;&gt; Administrative Templates &gt;&gt; System &gt;&gt;Device Installation &gt;&gt; Device Installation Restrictions folder enable you to specify if or when the computers on your network can install drivers for hardware devices  </a:t>
            </a:r>
          </a:p>
        </p:txBody>
      </p:sp>
    </p:spTree>
    <p:extLst>
      <p:ext uri="{BB962C8B-B14F-4D97-AF65-F5344CB8AC3E}">
        <p14:creationId xmlns:p14="http://schemas.microsoft.com/office/powerpoint/2010/main" val="173254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Device Installation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63" y="1723355"/>
            <a:ext cx="8248650" cy="439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0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Removable Storage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control over access to specific types of removable storage at the computer level, you can use the policy settings </a:t>
            </a:r>
          </a:p>
          <a:p>
            <a:pPr lvl="1"/>
            <a:r>
              <a:rPr lang="en-US" sz="2000" dirty="0"/>
              <a:t>Local Group Policy Editor &gt;&gt; Computer Configuration &gt;&gt; Administrative Templates &gt;&gt; System &gt;&gt; Removable Storage Access folder</a:t>
            </a:r>
          </a:p>
        </p:txBody>
      </p:sp>
    </p:spTree>
    <p:extLst>
      <p:ext uri="{BB962C8B-B14F-4D97-AF65-F5344CB8AC3E}">
        <p14:creationId xmlns:p14="http://schemas.microsoft.com/office/powerpoint/2010/main" val="67189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Removable Storage Access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769" y="1600200"/>
            <a:ext cx="906246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- MOAC 70-687: Configuring Windows 8.1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6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424258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016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Store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Windows Apps</a:t>
            </a:r>
            <a:r>
              <a:rPr lang="en-US" dirty="0" smtClean="0"/>
              <a:t>, also called </a:t>
            </a:r>
            <a:r>
              <a:rPr lang="en-US" b="1" dirty="0" smtClean="0"/>
              <a:t>packaged apps </a:t>
            </a:r>
            <a:r>
              <a:rPr lang="en-US" dirty="0" smtClean="0"/>
              <a:t>are available from the Windows Store</a:t>
            </a:r>
          </a:p>
          <a:p>
            <a:r>
              <a:rPr lang="en-US" dirty="0" smtClean="0"/>
              <a:t>They are different from traditional applications as they are designed to run in a single, full windows across multiple devices (desktops, tablets &amp; laptops)</a:t>
            </a:r>
          </a:p>
          <a:p>
            <a:r>
              <a:rPr lang="en-US" dirty="0" smtClean="0"/>
              <a:t>Windows Store : A central location for purchasing and downloading apps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6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Sideloading</a:t>
            </a:r>
            <a:r>
              <a:rPr lang="en-US" dirty="0" smtClean="0"/>
              <a:t> </a:t>
            </a:r>
            <a:r>
              <a:rPr lang="en-US" dirty="0" err="1" smtClean="0"/>
              <a:t>Wndows</a:t>
            </a:r>
            <a:r>
              <a:rPr lang="en-US" dirty="0" smtClean="0"/>
              <a:t>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provide in-house app across your organization without making it available in Windows Store </a:t>
            </a:r>
          </a:p>
          <a:p>
            <a:r>
              <a:rPr lang="en-US" dirty="0"/>
              <a:t>To  </a:t>
            </a:r>
            <a:r>
              <a:rPr lang="en-US" dirty="0" smtClean="0"/>
              <a:t>leverage in-house Windows App, you have two options </a:t>
            </a:r>
          </a:p>
          <a:p>
            <a:pPr lvl="1"/>
            <a:r>
              <a:rPr lang="en-US" dirty="0" smtClean="0"/>
              <a:t>Through Windows Store </a:t>
            </a:r>
            <a:r>
              <a:rPr lang="en-US" dirty="0"/>
              <a:t>by adhering to certification policies and the processes used by all Apps in the </a:t>
            </a:r>
            <a:r>
              <a:rPr lang="en-US" dirty="0" smtClean="0"/>
              <a:t>Store</a:t>
            </a:r>
          </a:p>
          <a:p>
            <a:pPr lvl="1"/>
            <a:r>
              <a:rPr lang="en-US" dirty="0" smtClean="0"/>
              <a:t>Through a process called </a:t>
            </a:r>
            <a:r>
              <a:rPr lang="en-US" dirty="0" err="1" smtClean="0"/>
              <a:t>Sideloading</a:t>
            </a:r>
            <a:r>
              <a:rPr lang="en-US" dirty="0" smtClean="0"/>
              <a:t> so that your App is not available to public but you can still take advantage of the portability and design of Windows Apps</a:t>
            </a:r>
          </a:p>
          <a:p>
            <a:r>
              <a:rPr lang="en-US" dirty="0"/>
              <a:t>If you have access to the app installation files, you can </a:t>
            </a:r>
            <a:r>
              <a:rPr lang="en-US" dirty="0" err="1"/>
              <a:t>sideload</a:t>
            </a:r>
            <a:r>
              <a:rPr lang="en-US" dirty="0"/>
              <a:t> with Windows </a:t>
            </a:r>
            <a:r>
              <a:rPr lang="en-US" dirty="0" smtClean="0"/>
              <a:t>Intune</a:t>
            </a:r>
          </a:p>
          <a:p>
            <a:r>
              <a:rPr lang="en-US" dirty="0"/>
              <a:t>However, the application can only be deployed after the operating system is deployed. When you </a:t>
            </a:r>
            <a:r>
              <a:rPr lang="en-US" dirty="0" err="1"/>
              <a:t>sideload</a:t>
            </a:r>
            <a:r>
              <a:rPr lang="en-US" dirty="0"/>
              <a:t> an application, you can deploy an app to all Windows accounts on a device, or to a specific Windows account on a device.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6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</a:t>
            </a:r>
            <a:r>
              <a:rPr lang="en-US" dirty="0" err="1" smtClean="0"/>
              <a:t>Sideloading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windows 10 Enterprise/Professional computer joined to an Active Directory Domain</a:t>
            </a:r>
          </a:p>
          <a:p>
            <a:r>
              <a:rPr lang="en-US" dirty="0" smtClean="0"/>
              <a:t>Group Policy must be set to Allow al trusted apps to install</a:t>
            </a:r>
          </a:p>
          <a:p>
            <a:r>
              <a:rPr lang="en-US" dirty="0"/>
              <a:t>The App must be signed by a Certificate Authority (CA) that is trusted by the targeted PCs on the network. A CA issues digital certificates that certify a person, organization, server or computer is who it claims to be. </a:t>
            </a:r>
          </a:p>
          <a:p>
            <a:r>
              <a:rPr lang="en-US" dirty="0"/>
              <a:t>A </a:t>
            </a:r>
            <a:r>
              <a:rPr lang="en-US" dirty="0" err="1"/>
              <a:t>sideloading</a:t>
            </a:r>
            <a:r>
              <a:rPr lang="en-US" dirty="0"/>
              <a:t> product activation key if the Windows </a:t>
            </a:r>
            <a:r>
              <a:rPr lang="en-US" dirty="0" smtClean="0"/>
              <a:t>10 </a:t>
            </a:r>
            <a:r>
              <a:rPr lang="en-US" dirty="0"/>
              <a:t>Enterprise/Windows </a:t>
            </a:r>
            <a:r>
              <a:rPr lang="en-US" dirty="0" smtClean="0"/>
              <a:t>10.1 </a:t>
            </a:r>
            <a:r>
              <a:rPr lang="en-US" dirty="0"/>
              <a:t>Professional computer is not joined to a domain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87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Restricting Access to the Windows Store Using Group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Policy for a user</a:t>
            </a:r>
          </a:p>
          <a:p>
            <a:pPr lvl="1"/>
            <a:r>
              <a:rPr lang="en-US" sz="2000" dirty="0" smtClean="0"/>
              <a:t>Run &gt;&gt; </a:t>
            </a:r>
            <a:r>
              <a:rPr lang="en-US" sz="2000" dirty="0" err="1" smtClean="0"/>
              <a:t>Gpedit.msc</a:t>
            </a:r>
            <a:r>
              <a:rPr lang="en-US" sz="2000" dirty="0" smtClean="0"/>
              <a:t> &gt;&gt; User Configuration &gt;&gt; Administrative Templates &gt;&gt; Windows Components &gt;&gt; Store &gt;&gt; Turn Off the Store Application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316" y="2647950"/>
            <a:ext cx="79438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Applocker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AppLocker, also known as application control policies, is essentially an updated version of the concept implemented in software restriction policies.</a:t>
            </a:r>
          </a:p>
          <a:p>
            <a:r>
              <a:rPr lang="en-US" dirty="0"/>
              <a:t>AppLocker uses rules, which administrators must manage.</a:t>
            </a:r>
          </a:p>
          <a:p>
            <a:r>
              <a:rPr lang="en-US" dirty="0"/>
              <a:t>Process of creating the rules is much easier because of a wizard-based interface.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4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Applocker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Group Policy Editor &gt;&gt; </a:t>
            </a:r>
            <a:r>
              <a:rPr lang="en-US" dirty="0"/>
              <a:t>Computer Configuration &gt;&gt; Windows </a:t>
            </a:r>
            <a:r>
              <a:rPr lang="en-US" dirty="0" smtClean="0"/>
              <a:t>Settings &gt;&gt; Security Settings&gt;&gt;Application </a:t>
            </a:r>
            <a:r>
              <a:rPr lang="en-US" dirty="0"/>
              <a:t>Control </a:t>
            </a:r>
            <a:r>
              <a:rPr lang="en-US" dirty="0" smtClean="0"/>
              <a:t>Policies&gt;&gt;AppLocker</a:t>
            </a:r>
          </a:p>
          <a:p>
            <a:r>
              <a:rPr lang="en-US" dirty="0"/>
              <a:t>In the AppLocker container, there are four nodes that contain the basic rule types, as follows:</a:t>
            </a:r>
          </a:p>
          <a:p>
            <a:pPr lvl="1"/>
            <a:r>
              <a:rPr lang="en-US" dirty="0"/>
              <a:t>Executable Rules </a:t>
            </a:r>
          </a:p>
          <a:p>
            <a:pPr lvl="1"/>
            <a:r>
              <a:rPr lang="en-US" dirty="0"/>
              <a:t>Windows Installer Rules</a:t>
            </a:r>
          </a:p>
          <a:p>
            <a:pPr lvl="1"/>
            <a:r>
              <a:rPr lang="en-US" dirty="0"/>
              <a:t>Script Rules</a:t>
            </a:r>
          </a:p>
          <a:p>
            <a:pPr lvl="1"/>
            <a:r>
              <a:rPr lang="en-US" dirty="0"/>
              <a:t>Packaged app </a:t>
            </a:r>
            <a:r>
              <a:rPr lang="en-US" dirty="0" smtClean="0"/>
              <a:t>Rules</a:t>
            </a:r>
          </a:p>
          <a:p>
            <a:r>
              <a:rPr lang="en-US" dirty="0" smtClean="0"/>
              <a:t>Right Click Executable Rules &gt;&gt; Create New Rule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4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Rules Automatically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right-click one of the three rules containers and select Create Rules Automatically from the context menu, an Automatically Generate Rules Wizard appears.</a:t>
            </a:r>
          </a:p>
          <a:p>
            <a:r>
              <a:rPr lang="en-US" dirty="0"/>
              <a:t>After specifying the folder to be analyzed and the users or groups to which the rules should apply, a Rule Preferences page appears.</a:t>
            </a:r>
          </a:p>
          <a:p>
            <a:r>
              <a:rPr lang="en-US" dirty="0"/>
              <a:t>The wizard then displays a summary of its results in the Review Rules page and adds the rules to the container.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2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1264</Words>
  <Application>Microsoft Macintosh PowerPoint</Application>
  <PresentationFormat>Widescreen</PresentationFormat>
  <Paragraphs>100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Euphemia</vt:lpstr>
      <vt:lpstr>Plantagenet Cherokee</vt:lpstr>
      <vt:lpstr>Wingdings</vt:lpstr>
      <vt:lpstr>Academic Literature 16x9</vt:lpstr>
      <vt:lpstr>Application Strategy for Cloud Applications</vt:lpstr>
      <vt:lpstr>Objectives</vt:lpstr>
      <vt:lpstr>Windows Store Applications</vt:lpstr>
      <vt:lpstr>Sideloading Wndows Apps</vt:lpstr>
      <vt:lpstr>Requirements for Sideloading</vt:lpstr>
      <vt:lpstr>Restricting Access to the Windows Store Using Group Policy</vt:lpstr>
      <vt:lpstr>Applocker</vt:lpstr>
      <vt:lpstr>Applocker</vt:lpstr>
      <vt:lpstr>Creating Rules Automatically</vt:lpstr>
      <vt:lpstr>Create &amp; Test an applocker rule</vt:lpstr>
      <vt:lpstr>Create &amp; Test an applocker rule</vt:lpstr>
      <vt:lpstr>Software Restriction Policies</vt:lpstr>
      <vt:lpstr>Creating Rules</vt:lpstr>
      <vt:lpstr>Rule Settings </vt:lpstr>
      <vt:lpstr>Controlling Device Installation</vt:lpstr>
      <vt:lpstr>Controlling Device Installation</vt:lpstr>
      <vt:lpstr>Controlling Removable Storage Access</vt:lpstr>
      <vt:lpstr>Controlling Removable Storage Access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2016-01-14T17:26:14Z</dcterms:created>
  <dcterms:modified xsi:type="dcterms:W3CDTF">2016-02-06T11:53:44Z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