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56" r:id="rId5"/>
    <p:sldId id="265" r:id="rId6"/>
    <p:sldId id="278" r:id="rId7"/>
    <p:sldId id="266" r:id="rId8"/>
    <p:sldId id="267" r:id="rId9"/>
    <p:sldId id="268" r:id="rId10"/>
    <p:sldId id="270" r:id="rId11"/>
    <p:sldId id="271" r:id="rId12"/>
    <p:sldId id="269" r:id="rId13"/>
    <p:sldId id="272" r:id="rId14"/>
    <p:sldId id="273" r:id="rId15"/>
    <p:sldId id="274" r:id="rId16"/>
    <p:sldId id="276" r:id="rId17"/>
    <p:sldId id="277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6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1" autoAdjust="0"/>
    <p:restoredTop sz="94103" autoAdjust="0"/>
  </p:normalViewPr>
  <p:slideViewPr>
    <p:cSldViewPr snapToGrid="0" showGuides="1">
      <p:cViewPr>
        <p:scale>
          <a:sx n="88" d="100"/>
          <a:sy n="88" d="100"/>
        </p:scale>
        <p:origin x="4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3" d="100"/>
          <a:sy n="53" d="100"/>
        </p:scale>
        <p:origin x="2648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2/18/2016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2/18/2016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79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00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Eavesdropping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secretly listening to the private conversation of others without their consent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Masquerading:</a:t>
            </a:r>
            <a:r>
              <a:rPr lang="en-US" b="1" baseline="0" dirty="0" smtClean="0"/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pretending to be someone one is not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80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75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fi-FI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2/18/2016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fi-FI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fi-FI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smtClean="0"/>
              <a:t>Click to edit Master subtitle style</a:t>
            </a:r>
            <a:endParaRPr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fi-FI" smtClean="0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fi-FI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2/18/2016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2/18/2016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2/18/2016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2/18/2016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2/18/2016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fi-FI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/>
              <a:pPr/>
              <a:t>2/18/2016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190494"/>
            <a:ext cx="10541000" cy="2219691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 smtClean="0"/>
              <a:t>Network Settings in Windows 10 </a:t>
            </a:r>
            <a:r>
              <a:rPr lang="en-US" sz="4000" dirty="0" smtClean="0"/>
              <a:t>– </a:t>
            </a:r>
            <a:r>
              <a:rPr lang="en-US" sz="4000" dirty="0" smtClean="0"/>
              <a:t>Chapter </a:t>
            </a:r>
            <a:r>
              <a:rPr lang="en-US" sz="4000" dirty="0" smtClean="0"/>
              <a:t>6</a:t>
            </a:r>
            <a:endParaRPr lang="en-US" sz="40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340100" y="4410185"/>
            <a:ext cx="5734050" cy="955565"/>
          </a:xfrm>
        </p:spPr>
        <p:txBody>
          <a:bodyPr/>
          <a:lstStyle/>
          <a:p>
            <a:pPr algn="ctr"/>
            <a:r>
              <a:rPr lang="en-US" dirty="0" smtClean="0"/>
              <a:t>Deepak KC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776200" y="139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674600" y="1143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Wireless Profiles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delete a wireless profile 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Netsh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wlan</a:t>
            </a:r>
            <a:r>
              <a:rPr lang="en-US" dirty="0" smtClean="0">
                <a:solidFill>
                  <a:srgbClr val="FF0000"/>
                </a:solidFill>
              </a:rPr>
              <a:t> delete profile name=“&lt;profile name&gt;”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58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Adapters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600200"/>
            <a:ext cx="9468757" cy="2471057"/>
          </a:xfrm>
        </p:spPr>
        <p:txBody>
          <a:bodyPr/>
          <a:lstStyle/>
          <a:p>
            <a:r>
              <a:rPr lang="en-US" dirty="0"/>
              <a:t>A network adapter  (network interface card </a:t>
            </a:r>
            <a:r>
              <a:rPr lang="en-US" dirty="0" smtClean="0"/>
              <a:t>- NIC) is the hardware component that is used to connect your computer to a wired or wireless network</a:t>
            </a:r>
          </a:p>
          <a:p>
            <a:pPr lvl="1"/>
            <a:r>
              <a:rPr lang="en-US" dirty="0" smtClean="0"/>
              <a:t>Ethernet adapter</a:t>
            </a:r>
          </a:p>
          <a:p>
            <a:pPr lvl="1"/>
            <a:r>
              <a:rPr lang="en-US" dirty="0" smtClean="0"/>
              <a:t>Wireless adapter</a:t>
            </a:r>
          </a:p>
          <a:p>
            <a:r>
              <a:rPr lang="en-US" dirty="0" smtClean="0"/>
              <a:t>To configure network adapter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Network Settings &gt;&gt; Change Adapter Options &gt;&gt; Select the adapter to change &gt;&gt; Right click the adapter and select Properties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743" y="4003902"/>
            <a:ext cx="8246155" cy="206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7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Adapter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Adhoc</a:t>
            </a:r>
            <a:r>
              <a:rPr lang="en-US" dirty="0" smtClean="0"/>
              <a:t> mode</a:t>
            </a:r>
          </a:p>
          <a:p>
            <a:pPr lvl="1"/>
            <a:r>
              <a:rPr lang="en-US" dirty="0" smtClean="0"/>
              <a:t>Configuring the wireless network adapter to connect to </a:t>
            </a:r>
            <a:r>
              <a:rPr lang="en-US" dirty="0"/>
              <a:t>other computers using wireless network </a:t>
            </a:r>
            <a:r>
              <a:rPr lang="en-US" dirty="0" smtClean="0"/>
              <a:t>adapters</a:t>
            </a:r>
          </a:p>
          <a:p>
            <a:r>
              <a:rPr lang="en-US" dirty="0" smtClean="0"/>
              <a:t>Infrastructure mode</a:t>
            </a:r>
          </a:p>
          <a:p>
            <a:pPr lvl="1"/>
            <a:r>
              <a:rPr lang="en-US" dirty="0" smtClean="0"/>
              <a:t>The wireless network adapter is configured to connect to other computers through a wireless access point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51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and Sharing Center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centralized console that provides technical specialists and system administrators with access to most of the major networking tools included with Windows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033" y="2430690"/>
            <a:ext cx="6082167" cy="387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4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Private </a:t>
            </a:r>
          </a:p>
          <a:p>
            <a:r>
              <a:rPr lang="en-US" dirty="0" smtClean="0"/>
              <a:t>Guest or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58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718" y="1325335"/>
            <a:ext cx="5915025" cy="424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33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333" y="1350282"/>
            <a:ext cx="882967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78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change the network location from public to private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943" y="1459822"/>
            <a:ext cx="6769257" cy="383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27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network connections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652" y="1399038"/>
            <a:ext cx="6835677" cy="46171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72594" y="3522936"/>
            <a:ext cx="28622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Each local area connection on a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Windows 10 </a:t>
            </a:r>
            <a:r>
              <a:rPr lang="en-US" dirty="0">
                <a:solidFill>
                  <a:srgbClr val="FF0000"/>
                </a:solidFill>
              </a:rPr>
              <a:t>system has a status dialog box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that </a:t>
            </a:r>
            <a:r>
              <a:rPr lang="en-US" dirty="0">
                <a:solidFill>
                  <a:srgbClr val="FF0000"/>
                </a:solidFill>
              </a:rPr>
              <a:t>displays real time information about the connection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5485" y="3522936"/>
            <a:ext cx="11611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Right click the connection &amp; select Status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8613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IPv4 Settings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networks today use DHCP to configure the TCP/IP configuration settings of their workstations. </a:t>
            </a:r>
          </a:p>
          <a:p>
            <a:r>
              <a:rPr lang="en-US" dirty="0"/>
              <a:t>DHCP automates the configuration process and prevents the duplication of IP addresses. </a:t>
            </a:r>
          </a:p>
          <a:p>
            <a:r>
              <a:rPr lang="en-US" dirty="0"/>
              <a:t>However, there are still some situations in which it is desirable or necessary to configure the Windows </a:t>
            </a:r>
            <a:r>
              <a:rPr lang="en-US" dirty="0" smtClean="0"/>
              <a:t>10 </a:t>
            </a:r>
            <a:r>
              <a:rPr lang="en-US" dirty="0"/>
              <a:t>TCP/IP client manually.</a:t>
            </a:r>
          </a:p>
        </p:txBody>
      </p:sp>
    </p:spTree>
    <p:extLst>
      <p:ext uri="{BB962C8B-B14F-4D97-AF65-F5344CB8AC3E}">
        <p14:creationId xmlns:p14="http://schemas.microsoft.com/office/powerpoint/2010/main" val="165032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Installing Network Support</a:t>
            </a:r>
          </a:p>
          <a:p>
            <a:r>
              <a:rPr lang="en-US" dirty="0" smtClean="0"/>
              <a:t>Connecting to a Network </a:t>
            </a:r>
          </a:p>
          <a:p>
            <a:r>
              <a:rPr lang="en-US" dirty="0" smtClean="0"/>
              <a:t>Configuring Network Locations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5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IPv4 Settings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336" y="1422967"/>
            <a:ext cx="5536292" cy="389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39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TCP/IP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Ipconfig</a:t>
            </a:r>
          </a:p>
          <a:p>
            <a:pPr lvl="1"/>
            <a:r>
              <a:rPr lang="en-US" dirty="0" smtClean="0"/>
              <a:t>ipconfig</a:t>
            </a:r>
          </a:p>
          <a:p>
            <a:pPr lvl="2"/>
            <a:r>
              <a:rPr lang="en-US" dirty="0" smtClean="0"/>
              <a:t>Displays your </a:t>
            </a:r>
            <a:r>
              <a:rPr lang="en-US" dirty="0"/>
              <a:t>current TCP/IP settings</a:t>
            </a:r>
            <a:endParaRPr lang="en-US" dirty="0" smtClean="0"/>
          </a:p>
          <a:p>
            <a:pPr lvl="1"/>
            <a:r>
              <a:rPr lang="en-US" dirty="0" smtClean="0"/>
              <a:t>ipconfig /all</a:t>
            </a:r>
          </a:p>
          <a:p>
            <a:pPr lvl="2"/>
            <a:r>
              <a:rPr lang="en-US" dirty="0"/>
              <a:t>D</a:t>
            </a:r>
            <a:r>
              <a:rPr lang="en-US" dirty="0" smtClean="0"/>
              <a:t>isplays your </a:t>
            </a:r>
            <a:r>
              <a:rPr lang="en-US" dirty="0"/>
              <a:t>IP information for all adapters</a:t>
            </a:r>
            <a:endParaRPr lang="en-US" dirty="0" smtClean="0"/>
          </a:p>
          <a:p>
            <a:pPr lvl="1"/>
            <a:r>
              <a:rPr lang="en-US" dirty="0"/>
              <a:t>i</a:t>
            </a:r>
            <a:r>
              <a:rPr lang="en-US" dirty="0" smtClean="0"/>
              <a:t>pconfig /release</a:t>
            </a:r>
          </a:p>
          <a:p>
            <a:pPr lvl="2"/>
            <a:r>
              <a:rPr lang="en-US" dirty="0" smtClean="0"/>
              <a:t>Releases </a:t>
            </a:r>
            <a:r>
              <a:rPr lang="en-US" dirty="0"/>
              <a:t>your current IP information and </a:t>
            </a:r>
            <a:r>
              <a:rPr lang="en-US" dirty="0" smtClean="0"/>
              <a:t>obtains </a:t>
            </a:r>
            <a:r>
              <a:rPr lang="en-US" dirty="0"/>
              <a:t>a new IP Address from the DHCP server</a:t>
            </a:r>
            <a:endParaRPr lang="en-US" dirty="0" smtClean="0"/>
          </a:p>
          <a:p>
            <a:pPr lvl="1"/>
            <a:r>
              <a:rPr lang="en-US" dirty="0"/>
              <a:t>i</a:t>
            </a:r>
            <a:r>
              <a:rPr lang="en-US" dirty="0" smtClean="0"/>
              <a:t>pconfig /renew</a:t>
            </a:r>
          </a:p>
          <a:p>
            <a:pPr lvl="2"/>
            <a:r>
              <a:rPr lang="en-US" dirty="0" smtClean="0"/>
              <a:t>Renews </a:t>
            </a:r>
            <a:r>
              <a:rPr lang="en-US" dirty="0"/>
              <a:t>your IP Address </a:t>
            </a:r>
            <a:endParaRPr lang="en-US" dirty="0" smtClean="0"/>
          </a:p>
          <a:p>
            <a:pPr lvl="1"/>
            <a:r>
              <a:rPr lang="en-US" dirty="0"/>
              <a:t>i</a:t>
            </a:r>
            <a:r>
              <a:rPr lang="en-US" dirty="0" smtClean="0"/>
              <a:t>pconfig /</a:t>
            </a:r>
            <a:r>
              <a:rPr lang="en-US" dirty="0" err="1" smtClean="0"/>
              <a:t>displaydns</a:t>
            </a:r>
            <a:endParaRPr lang="en-US" dirty="0" smtClean="0"/>
          </a:p>
          <a:p>
            <a:pPr lvl="2"/>
            <a:r>
              <a:rPr lang="en-US" dirty="0" smtClean="0"/>
              <a:t>Displays </a:t>
            </a:r>
            <a:r>
              <a:rPr lang="en-US" dirty="0"/>
              <a:t>your current DNS Resolver Cache Logs</a:t>
            </a:r>
            <a:endParaRPr lang="en-US" dirty="0" smtClean="0"/>
          </a:p>
          <a:p>
            <a:pPr lvl="1"/>
            <a:r>
              <a:rPr lang="en-US" dirty="0"/>
              <a:t>i</a:t>
            </a:r>
            <a:r>
              <a:rPr lang="en-US" dirty="0" smtClean="0"/>
              <a:t>pconfig /</a:t>
            </a:r>
            <a:r>
              <a:rPr lang="en-US" dirty="0" err="1" smtClean="0"/>
              <a:t>flushdns</a:t>
            </a:r>
            <a:endParaRPr lang="en-US" dirty="0" smtClean="0"/>
          </a:p>
          <a:p>
            <a:pPr lvl="2"/>
            <a:r>
              <a:rPr lang="en-US" dirty="0" smtClean="0"/>
              <a:t>Clears </a:t>
            </a:r>
            <a:r>
              <a:rPr lang="en-US" dirty="0"/>
              <a:t>your current DNS Resolver Cache Logs</a:t>
            </a:r>
            <a:endParaRPr lang="en-US" dirty="0" smtClean="0"/>
          </a:p>
          <a:p>
            <a:pPr lvl="1"/>
            <a:r>
              <a:rPr lang="en-US" dirty="0"/>
              <a:t>i</a:t>
            </a:r>
            <a:r>
              <a:rPr lang="en-US" dirty="0" smtClean="0"/>
              <a:t>pconfig /</a:t>
            </a:r>
            <a:r>
              <a:rPr lang="en-US" dirty="0" err="1" smtClean="0"/>
              <a:t>registerdns</a:t>
            </a:r>
            <a:endParaRPr lang="en-US" dirty="0" smtClean="0"/>
          </a:p>
          <a:p>
            <a:pPr lvl="2"/>
            <a:r>
              <a:rPr lang="en-US" dirty="0" smtClean="0"/>
              <a:t>Updates </a:t>
            </a:r>
            <a:r>
              <a:rPr lang="en-US" dirty="0"/>
              <a:t>the DNS settings on the Windows computer.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40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know if </a:t>
            </a:r>
            <a:r>
              <a:rPr lang="en-US" dirty="0"/>
              <a:t>the TCP/IP stack of another system on the network is functioning </a:t>
            </a:r>
            <a:r>
              <a:rPr lang="en-US" dirty="0" smtClean="0"/>
              <a:t>normally</a:t>
            </a:r>
          </a:p>
          <a:p>
            <a:r>
              <a:rPr lang="en-US" dirty="0" smtClean="0"/>
              <a:t>Ping </a:t>
            </a:r>
          </a:p>
          <a:p>
            <a:pPr lvl="1"/>
            <a:r>
              <a:rPr lang="en-US" dirty="0" smtClean="0"/>
              <a:t>Generates </a:t>
            </a:r>
            <a:r>
              <a:rPr lang="en-US" dirty="0"/>
              <a:t>a series of Echo Request messages </a:t>
            </a:r>
            <a:r>
              <a:rPr lang="en-US" dirty="0" smtClean="0"/>
              <a:t>(using </a:t>
            </a:r>
            <a:r>
              <a:rPr lang="en-US" dirty="0"/>
              <a:t>the Internet Control Message Protocol (ICMP) 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ransmits </a:t>
            </a:r>
            <a:r>
              <a:rPr lang="en-US" dirty="0"/>
              <a:t>them to the computer whose name or IP address you specify on the command </a:t>
            </a:r>
            <a:r>
              <a:rPr lang="en-US" dirty="0" smtClean="0"/>
              <a:t>line</a:t>
            </a:r>
          </a:p>
          <a:p>
            <a:r>
              <a:rPr lang="en-US" dirty="0" smtClean="0"/>
              <a:t>Ping command</a:t>
            </a:r>
          </a:p>
          <a:p>
            <a:pPr lvl="1"/>
            <a:r>
              <a:rPr lang="en-US" b="1" dirty="0"/>
              <a:t>ping </a:t>
            </a:r>
            <a:r>
              <a:rPr lang="en-US" b="1" dirty="0" err="1" smtClean="0"/>
              <a:t>xxx.xxx.xxx.xxx</a:t>
            </a:r>
            <a:endParaRPr lang="en-US" b="1" dirty="0" smtClean="0"/>
          </a:p>
          <a:p>
            <a:pPr lvl="1"/>
            <a:r>
              <a:rPr lang="en-US" b="1" dirty="0"/>
              <a:t>ping </a:t>
            </a:r>
            <a:r>
              <a:rPr lang="en-US" b="1" dirty="0" smtClean="0"/>
              <a:t>website.com</a:t>
            </a:r>
            <a:endParaRPr lang="en-US" b="1" dirty="0"/>
          </a:p>
          <a:p>
            <a:pPr lvl="1"/>
            <a:r>
              <a:rPr lang="en-US" b="1" dirty="0"/>
              <a:t>ping </a:t>
            </a:r>
            <a:r>
              <a:rPr lang="en-US" b="1" dirty="0" err="1"/>
              <a:t>xxx.xxx.xx.xx</a:t>
            </a:r>
            <a:r>
              <a:rPr lang="en-US" b="1" dirty="0"/>
              <a:t> </a:t>
            </a:r>
            <a:r>
              <a:rPr lang="en-US" b="1" dirty="0" smtClean="0"/>
              <a:t>–t    </a:t>
            </a:r>
            <a:r>
              <a:rPr lang="en-US" dirty="0" smtClean="0"/>
              <a:t>(continuous ping until you press </a:t>
            </a:r>
            <a:r>
              <a:rPr lang="en-US" dirty="0" err="1" smtClean="0"/>
              <a:t>ctrl+c</a:t>
            </a:r>
            <a:r>
              <a:rPr lang="en-US" dirty="0" smtClean="0"/>
              <a:t> to stop)</a:t>
            </a:r>
          </a:p>
          <a:p>
            <a:pPr lvl="1"/>
            <a:r>
              <a:rPr lang="en-US" b="1" dirty="0"/>
              <a:t>ping </a:t>
            </a:r>
            <a:r>
              <a:rPr lang="en-US" b="1" dirty="0" err="1"/>
              <a:t>xxx.xxx.xx.xx</a:t>
            </a:r>
            <a:r>
              <a:rPr lang="en-US" b="1" dirty="0"/>
              <a:t> -n 10 </a:t>
            </a:r>
            <a:r>
              <a:rPr lang="en-US" dirty="0"/>
              <a:t>(N Switch is </a:t>
            </a:r>
            <a:r>
              <a:rPr lang="en-US" dirty="0" smtClean="0"/>
              <a:t>for setting </a:t>
            </a:r>
            <a:r>
              <a:rPr lang="en-US" dirty="0"/>
              <a:t>the number of </a:t>
            </a:r>
            <a:r>
              <a:rPr lang="en-US" dirty="0" smtClean="0"/>
              <a:t>pings, by default ping sends 4 packets at 32 bytes each</a:t>
            </a:r>
          </a:p>
          <a:p>
            <a:pPr lvl="1"/>
            <a:r>
              <a:rPr lang="en-US" b="1" dirty="0"/>
              <a:t>ping </a:t>
            </a:r>
            <a:r>
              <a:rPr lang="en-US" b="1" dirty="0" err="1"/>
              <a:t>xxx.xxx.xx.xx</a:t>
            </a:r>
            <a:r>
              <a:rPr lang="en-US" b="1" dirty="0"/>
              <a:t> -l </a:t>
            </a:r>
            <a:r>
              <a:rPr lang="en-US" b="1" dirty="0"/>
              <a:t>1500 </a:t>
            </a:r>
            <a:r>
              <a:rPr lang="en-US" dirty="0" smtClean="0"/>
              <a:t>(l sets the size of the packet </a:t>
            </a:r>
            <a:r>
              <a:rPr lang="en-US" dirty="0" err="1" smtClean="0"/>
              <a:t>sents</a:t>
            </a:r>
            <a:r>
              <a:rPr lang="en-US" dirty="0" smtClean="0"/>
              <a:t>, by default it is 32 bytes, maximum: 65500 bytes</a:t>
            </a:r>
          </a:p>
          <a:p>
            <a:pPr lvl="1"/>
            <a:r>
              <a:rPr lang="en-US" b="1" dirty="0"/>
              <a:t>ping </a:t>
            </a:r>
            <a:r>
              <a:rPr lang="en-US" b="1" dirty="0" err="1"/>
              <a:t>xxx.xxx.xx.xx</a:t>
            </a:r>
            <a:r>
              <a:rPr lang="en-US" b="1" dirty="0"/>
              <a:t> -w </a:t>
            </a:r>
            <a:r>
              <a:rPr lang="en-US" b="1" dirty="0"/>
              <a:t>5000 </a:t>
            </a:r>
            <a:r>
              <a:rPr lang="en-US" dirty="0" smtClean="0"/>
              <a:t>(w sets the time out in milliseconds, default timeout: 4000, max timeout: 4 mins</a:t>
            </a:r>
          </a:p>
        </p:txBody>
      </p:sp>
    </p:spTree>
    <p:extLst>
      <p:ext uri="{BB962C8B-B14F-4D97-AF65-F5344CB8AC3E}">
        <p14:creationId xmlns:p14="http://schemas.microsoft.com/office/powerpoint/2010/main" val="67560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Tracert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Trace </a:t>
            </a:r>
            <a:r>
              <a:rPr lang="en-US" dirty="0"/>
              <a:t>route </a:t>
            </a:r>
            <a:r>
              <a:rPr lang="en-US" dirty="0" smtClean="0"/>
              <a:t>traces </a:t>
            </a:r>
            <a:r>
              <a:rPr lang="en-US" dirty="0"/>
              <a:t>the path your packets take across the </a:t>
            </a:r>
            <a:r>
              <a:rPr lang="en-US" dirty="0" smtClean="0"/>
              <a:t>internet from you to the destination</a:t>
            </a:r>
          </a:p>
          <a:p>
            <a:pPr lvl="1"/>
            <a:r>
              <a:rPr lang="en-US" b="1" dirty="0" err="1"/>
              <a:t>t</a:t>
            </a:r>
            <a:r>
              <a:rPr lang="en-US" b="1" dirty="0" err="1" smtClean="0"/>
              <a:t>racert</a:t>
            </a:r>
            <a:r>
              <a:rPr lang="en-US" b="1" dirty="0" smtClean="0"/>
              <a:t> site.com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5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nslookup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get the IP address for a domain </a:t>
            </a:r>
            <a:r>
              <a:rPr lang="en-US" dirty="0" smtClean="0"/>
              <a:t>name</a:t>
            </a:r>
          </a:p>
          <a:p>
            <a:pPr lvl="1"/>
            <a:r>
              <a:rPr lang="en-US" dirty="0" err="1"/>
              <a:t>nslookup</a:t>
            </a:r>
            <a:r>
              <a:rPr lang="en-US" dirty="0"/>
              <a:t> </a:t>
            </a:r>
            <a:r>
              <a:rPr lang="en-US" dirty="0" smtClean="0"/>
              <a:t>website.com</a:t>
            </a:r>
            <a:endParaRPr lang="en-US" dirty="0"/>
          </a:p>
          <a:p>
            <a:pPr lvl="1"/>
            <a:r>
              <a:rPr lang="en-US" dirty="0" err="1"/>
              <a:t>nslookup</a:t>
            </a:r>
            <a:r>
              <a:rPr lang="en-US" dirty="0"/>
              <a:t> </a:t>
            </a:r>
            <a:r>
              <a:rPr lang="en-US" dirty="0" err="1"/>
              <a:t>xxx.xxx.xxx.xxx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36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netstat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view your active network connections and TCP/IP </a:t>
            </a:r>
            <a:r>
              <a:rPr lang="en-US" dirty="0" smtClean="0"/>
              <a:t>connections</a:t>
            </a:r>
          </a:p>
          <a:p>
            <a:r>
              <a:rPr lang="en-US" dirty="0" smtClean="0"/>
              <a:t>To know open/close ports and what programs are using your ports</a:t>
            </a:r>
          </a:p>
          <a:p>
            <a:r>
              <a:rPr lang="en-US" dirty="0" err="1" smtClean="0"/>
              <a:t>Netsat</a:t>
            </a:r>
            <a:r>
              <a:rPr lang="en-US" dirty="0" smtClean="0"/>
              <a:t> –a</a:t>
            </a:r>
          </a:p>
          <a:p>
            <a:pPr lvl="1"/>
            <a:r>
              <a:rPr lang="en-US" dirty="0"/>
              <a:t>Displays all active TCP </a:t>
            </a:r>
            <a:r>
              <a:rPr lang="en-US" dirty="0" smtClean="0"/>
              <a:t>connections (TCP &amp; UPD ports)</a:t>
            </a:r>
          </a:p>
          <a:p>
            <a:r>
              <a:rPr lang="en-US" dirty="0" err="1" smtClean="0"/>
              <a:t>Netstat</a:t>
            </a:r>
            <a:r>
              <a:rPr lang="en-US" dirty="0" smtClean="0"/>
              <a:t> –b </a:t>
            </a:r>
          </a:p>
          <a:p>
            <a:pPr lvl="1"/>
            <a:r>
              <a:rPr lang="en-US" dirty="0"/>
              <a:t>Displays all active programs that are listening.</a:t>
            </a:r>
            <a:endParaRPr lang="en-US" dirty="0" smtClean="0"/>
          </a:p>
          <a:p>
            <a:r>
              <a:rPr lang="en-US" dirty="0" err="1" smtClean="0"/>
              <a:t>Netstat</a:t>
            </a:r>
            <a:r>
              <a:rPr lang="en-US" dirty="0" smtClean="0"/>
              <a:t> – e</a:t>
            </a:r>
          </a:p>
          <a:p>
            <a:pPr lvl="1"/>
            <a:r>
              <a:rPr lang="en-US" dirty="0"/>
              <a:t>Displays </a:t>
            </a:r>
            <a:r>
              <a:rPr lang="en-US" dirty="0" smtClean="0"/>
              <a:t>Ethernet </a:t>
            </a:r>
            <a:r>
              <a:rPr lang="en-US" dirty="0"/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420030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- MOAC 70-687: Configuring Windows 8.1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26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Network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</a:t>
            </a:r>
            <a:r>
              <a:rPr lang="en-US" dirty="0" smtClean="0"/>
              <a:t>10 </a:t>
            </a:r>
            <a:r>
              <a:rPr lang="en-US" dirty="0"/>
              <a:t>detects a network interface adapter in the </a:t>
            </a:r>
            <a:r>
              <a:rPr lang="en-US" dirty="0" smtClean="0"/>
              <a:t>computer</a:t>
            </a:r>
          </a:p>
          <a:p>
            <a:pPr lvl="1"/>
            <a:r>
              <a:rPr lang="en-US" dirty="0" smtClean="0"/>
              <a:t>either </a:t>
            </a:r>
            <a:r>
              <a:rPr lang="en-US" dirty="0"/>
              <a:t>during the operating system installation or afterwards,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installs a device driver for the adapter, as well as the components of the default </a:t>
            </a:r>
            <a:r>
              <a:rPr lang="en-US" dirty="0" smtClean="0"/>
              <a:t>networking stack as follows </a:t>
            </a:r>
          </a:p>
          <a:p>
            <a:pPr lvl="2"/>
            <a:r>
              <a:rPr lang="en-US" dirty="0"/>
              <a:t>Client for Microsoft Networks</a:t>
            </a:r>
          </a:p>
          <a:p>
            <a:pPr lvl="2"/>
            <a:r>
              <a:rPr lang="en-US" dirty="0"/>
              <a:t>File and Printer Sharing for Microsoft Networks </a:t>
            </a:r>
          </a:p>
          <a:p>
            <a:pPr lvl="2"/>
            <a:r>
              <a:rPr lang="en-US" dirty="0" err="1"/>
              <a:t>QoS</a:t>
            </a:r>
            <a:r>
              <a:rPr lang="en-US" dirty="0"/>
              <a:t> Packet Scheduler </a:t>
            </a:r>
          </a:p>
          <a:p>
            <a:pPr lvl="2"/>
            <a:r>
              <a:rPr lang="en-US" dirty="0"/>
              <a:t>Microsoft Network Adapter Multiplexor Protocol </a:t>
            </a:r>
          </a:p>
          <a:p>
            <a:pPr lvl="2"/>
            <a:r>
              <a:rPr lang="en-US" dirty="0"/>
              <a:t>Microsoft LLDP Protocol Driver </a:t>
            </a:r>
          </a:p>
          <a:p>
            <a:pPr lvl="2"/>
            <a:r>
              <a:rPr lang="en-US" dirty="0"/>
              <a:t>Link Layer Topology Discovery Mapper I/O Driver and Link Layer Topology Discovery Responder </a:t>
            </a:r>
          </a:p>
          <a:p>
            <a:pPr lvl="2"/>
            <a:r>
              <a:rPr lang="en-US" dirty="0"/>
              <a:t>Internet Protocol Version 6 (TCP/IPv6) </a:t>
            </a:r>
          </a:p>
          <a:p>
            <a:pPr lvl="2"/>
            <a:r>
              <a:rPr lang="en-US" dirty="0"/>
              <a:t>Internet Protocol Version 4 (TCP/IPv4)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10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Wireless Networks broadcasting its SSID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600200"/>
            <a:ext cx="5583283" cy="4572000"/>
          </a:xfrm>
        </p:spPr>
        <p:txBody>
          <a:bodyPr/>
          <a:lstStyle/>
          <a:p>
            <a:r>
              <a:rPr lang="en-US" dirty="0" smtClean="0"/>
              <a:t>Any wireless network that broadcasts its (SSID) name appears in the list of available networks in Windows 10</a:t>
            </a:r>
          </a:p>
          <a:p>
            <a:r>
              <a:rPr lang="en-US" dirty="0"/>
              <a:t>SSID: </a:t>
            </a:r>
            <a:r>
              <a:rPr lang="en-US" b="1" dirty="0"/>
              <a:t>service set identifier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588" y="1378539"/>
            <a:ext cx="3772994" cy="50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52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Wireless </a:t>
            </a:r>
            <a:r>
              <a:rPr lang="en-US" dirty="0" smtClean="0"/>
              <a:t>Network that is not broadcasting </a:t>
            </a:r>
            <a:r>
              <a:rPr lang="en-US" dirty="0"/>
              <a:t>its SSID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600200"/>
            <a:ext cx="6105797" cy="4572000"/>
          </a:xfrm>
        </p:spPr>
        <p:txBody>
          <a:bodyPr/>
          <a:lstStyle/>
          <a:p>
            <a:r>
              <a:rPr lang="en-US" dirty="0" smtClean="0"/>
              <a:t>As SSID is not broadcasted, the network does not appear in the list of available networks</a:t>
            </a:r>
          </a:p>
          <a:p>
            <a:r>
              <a:rPr lang="en-US" dirty="0" smtClean="0"/>
              <a:t>You need to provide information such as </a:t>
            </a:r>
          </a:p>
          <a:p>
            <a:pPr lvl="1"/>
            <a:r>
              <a:rPr lang="en-US" dirty="0" smtClean="0"/>
              <a:t>Network’s SSID</a:t>
            </a:r>
            <a:br>
              <a:rPr lang="en-US" dirty="0" smtClean="0"/>
            </a:br>
            <a:r>
              <a:rPr lang="en-US" dirty="0" smtClean="0"/>
              <a:t>Security Type</a:t>
            </a:r>
          </a:p>
          <a:p>
            <a:pPr lvl="1"/>
            <a:r>
              <a:rPr lang="en-US" dirty="0" smtClean="0"/>
              <a:t>Encryption Type </a:t>
            </a:r>
          </a:p>
          <a:p>
            <a:pPr lvl="1"/>
            <a:r>
              <a:rPr lang="en-US" dirty="0" smtClean="0"/>
              <a:t>Security Key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Network &amp; Sharing Center &gt;&gt; Set Up a New Connection or Network &gt;&gt; Manually Connect to Wireless Networks &amp; Enter Information for the Wireless Network You want to Add &gt;&gt; Click Next &gt;&gt; 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697" y="1773061"/>
            <a:ext cx="4651019" cy="360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41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Security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Wireless networks are subjected to several security threats and it is easier for attackers to penetrate them</a:t>
            </a:r>
          </a:p>
          <a:p>
            <a:r>
              <a:rPr lang="en-US" b="1" dirty="0" smtClean="0"/>
              <a:t>Some common attacks for unsecured wireless networks a</a:t>
            </a:r>
            <a:r>
              <a:rPr lang="en-US" dirty="0" smtClean="0"/>
              <a:t>re</a:t>
            </a:r>
          </a:p>
          <a:p>
            <a:pPr lvl="1"/>
            <a:r>
              <a:rPr lang="en-US" dirty="0" smtClean="0"/>
              <a:t>Eavesdropping</a:t>
            </a:r>
          </a:p>
          <a:p>
            <a:pPr lvl="1"/>
            <a:r>
              <a:rPr lang="en-US" dirty="0" smtClean="0"/>
              <a:t>Masquerading</a:t>
            </a:r>
          </a:p>
          <a:p>
            <a:pPr lvl="1"/>
            <a:r>
              <a:rPr lang="en-US" dirty="0"/>
              <a:t>Attacks against wireless clients </a:t>
            </a:r>
          </a:p>
          <a:p>
            <a:pPr lvl="1"/>
            <a:r>
              <a:rPr lang="en-US" dirty="0"/>
              <a:t>Denial of service </a:t>
            </a:r>
          </a:p>
          <a:p>
            <a:pPr lvl="1"/>
            <a:r>
              <a:rPr lang="en-US" dirty="0"/>
              <a:t>Data tampering </a:t>
            </a:r>
            <a:endParaRPr lang="en-US" dirty="0" smtClean="0"/>
          </a:p>
          <a:p>
            <a:r>
              <a:rPr lang="en-US" b="1" dirty="0"/>
              <a:t>Two main security protocols used in Wireless LAN devices</a:t>
            </a:r>
          </a:p>
          <a:p>
            <a:pPr lvl="1"/>
            <a:r>
              <a:rPr lang="en-US" dirty="0"/>
              <a:t>Wired Equivalent Privacy (WEP)</a:t>
            </a:r>
          </a:p>
          <a:p>
            <a:pPr lvl="1"/>
            <a:r>
              <a:rPr lang="en-US" dirty="0" err="1"/>
              <a:t>WiFi</a:t>
            </a:r>
            <a:r>
              <a:rPr lang="en-US" dirty="0"/>
              <a:t> Protected Access (WPA and WPA2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31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IEEE Wireless Networking Standards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29" t="20173" r="26940" b="49844"/>
          <a:stretch/>
        </p:blipFill>
        <p:spPr bwMode="auto">
          <a:xfrm>
            <a:off x="1104899" y="1634718"/>
            <a:ext cx="9737271" cy="4217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133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SSID - Service Set Identifier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the name for the wireless network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1" y="2215052"/>
            <a:ext cx="5607911" cy="395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8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Preferred Wireless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The priority for the wireless connection is automatically set based on the type of network you are connected to</a:t>
            </a:r>
          </a:p>
          <a:p>
            <a:pPr lvl="1"/>
            <a:r>
              <a:rPr lang="en-US" dirty="0" smtClean="0"/>
              <a:t>Highest Priority is Ethernet (wired) connection, </a:t>
            </a:r>
            <a:r>
              <a:rPr lang="en-US" dirty="0" err="1" smtClean="0"/>
              <a:t>wifi</a:t>
            </a:r>
            <a:r>
              <a:rPr lang="en-US" dirty="0" smtClean="0"/>
              <a:t> and then mobile broadband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72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4873beb7-5857-4685-be1f-d57550cc96c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860</Words>
  <Application>Microsoft Office PowerPoint</Application>
  <PresentationFormat>Widescreen</PresentationFormat>
  <Paragraphs>128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Euphemia</vt:lpstr>
      <vt:lpstr>Plantagenet Cherokee</vt:lpstr>
      <vt:lpstr>Wingdings</vt:lpstr>
      <vt:lpstr>Academic Literature 16x9</vt:lpstr>
      <vt:lpstr>Network Settings in Windows 10 – Chapter 6</vt:lpstr>
      <vt:lpstr>Objective</vt:lpstr>
      <vt:lpstr>Installing Network Support</vt:lpstr>
      <vt:lpstr>Connecting to Wireless Networks broadcasting its SSID</vt:lpstr>
      <vt:lpstr>Connecting to Wireless Network that is not broadcasting its SSID</vt:lpstr>
      <vt:lpstr>Wireless Security </vt:lpstr>
      <vt:lpstr>IEEE Wireless Networking Standards</vt:lpstr>
      <vt:lpstr>SSID - Service Set Identifier </vt:lpstr>
      <vt:lpstr>Preferred Wireless Networks</vt:lpstr>
      <vt:lpstr>Removing Wireless Profiles</vt:lpstr>
      <vt:lpstr>Network Adapters</vt:lpstr>
      <vt:lpstr>Network Adapter Modes</vt:lpstr>
      <vt:lpstr>Network and Sharing Center</vt:lpstr>
      <vt:lpstr>Network location</vt:lpstr>
      <vt:lpstr>PowerPoint Presentation</vt:lpstr>
      <vt:lpstr>PowerPoint Presentation</vt:lpstr>
      <vt:lpstr>To change the network location from public to private</vt:lpstr>
      <vt:lpstr>Managing network connections</vt:lpstr>
      <vt:lpstr>Configuring IPv4 Settings</vt:lpstr>
      <vt:lpstr>Configuring IPv4 Settings</vt:lpstr>
      <vt:lpstr>TCP/IP Tools</vt:lpstr>
      <vt:lpstr>Ping</vt:lpstr>
      <vt:lpstr>Tracert</vt:lpstr>
      <vt:lpstr>nslookup</vt:lpstr>
      <vt:lpstr>netstat</vt:lpstr>
      <vt:lpstr>References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2016-01-14T17:26:14Z</dcterms:created>
  <dcterms:modified xsi:type="dcterms:W3CDTF">2016-02-18T19:59:59Z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