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12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57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77821" autoAdjust="0"/>
  </p:normalViewPr>
  <p:slideViewPr>
    <p:cSldViewPr>
      <p:cViewPr varScale="1">
        <p:scale>
          <a:sx n="54" d="100"/>
          <a:sy n="54" d="100"/>
        </p:scale>
        <p:origin x="960" y="60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3/20/2016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3/20/2016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 10 and Enterprise Mobility 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29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 type advance system setting in the search 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08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the Run command (Win + R), in it type: </a:t>
            </a:r>
            <a:r>
              <a:rPr lang="en-US" dirty="0" err="1" smtClean="0"/>
              <a:t>gpedit.msc</a:t>
            </a:r>
            <a:r>
              <a:rPr lang="en-US" dirty="0" smtClean="0"/>
              <a:t> and press 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01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96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>
          <a:xfrm>
            <a:off x="1141413" y="1600200"/>
            <a:ext cx="9902952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3/20/2016</a:t>
            </a:fld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49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78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03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3/20/2016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87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606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3/20/2016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67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31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3/20/2016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96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38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8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3/20/2016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88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Deepak KC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372598" cy="27432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Managing Updates– Chapter 9</a:t>
            </a:r>
            <a:br>
              <a:rPr lang="en-US" sz="3200" dirty="0" smtClean="0"/>
            </a:br>
            <a:r>
              <a:rPr lang="en-US" sz="3200" dirty="0" smtClean="0"/>
              <a:t>Windows 10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Group Policy Editor: to notify new updates without automatically installing them like in previous version of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the Local Group Policy Editor Wizard (Run Command &gt;&gt; </a:t>
            </a:r>
            <a:r>
              <a:rPr lang="en-US" dirty="0" err="1" smtClean="0"/>
              <a:t>gpedit.msc</a:t>
            </a:r>
            <a:r>
              <a:rPr lang="en-US" dirty="0" smtClean="0"/>
              <a:t>)</a:t>
            </a:r>
          </a:p>
          <a:p>
            <a:r>
              <a:rPr lang="en-US" dirty="0"/>
              <a:t>Computer Configuration </a:t>
            </a:r>
            <a:r>
              <a:rPr lang="en-US" dirty="0" smtClean="0"/>
              <a:t>&gt;&gt; </a:t>
            </a:r>
            <a:r>
              <a:rPr lang="en-US" dirty="0"/>
              <a:t>Administrative Templates </a:t>
            </a:r>
            <a:r>
              <a:rPr lang="en-US" dirty="0" smtClean="0"/>
              <a:t>&gt;&gt; Windows </a:t>
            </a:r>
            <a:r>
              <a:rPr lang="en-US" dirty="0"/>
              <a:t>Components </a:t>
            </a:r>
            <a:r>
              <a:rPr lang="en-US" dirty="0" smtClean="0"/>
              <a:t>&gt;&gt; </a:t>
            </a:r>
            <a:r>
              <a:rPr lang="en-US" dirty="0"/>
              <a:t>Windows </a:t>
            </a:r>
            <a:r>
              <a:rPr lang="en-US" dirty="0" smtClean="0"/>
              <a:t>Update</a:t>
            </a:r>
            <a:endParaRPr lang="en-US" dirty="0"/>
          </a:p>
          <a:p>
            <a:r>
              <a:rPr lang="en-US" dirty="0" smtClean="0"/>
              <a:t>Configure </a:t>
            </a:r>
            <a:r>
              <a:rPr lang="en-US" dirty="0"/>
              <a:t>Automatic Updates </a:t>
            </a:r>
            <a:r>
              <a:rPr lang="en-US" dirty="0" smtClean="0"/>
              <a:t>&gt;&gt; Enabled &gt;&gt; Configure Automatic Updating setting </a:t>
            </a:r>
            <a:r>
              <a:rPr lang="en-US" dirty="0"/>
              <a:t>to ‘2 – Notify for download and notify for install</a:t>
            </a:r>
            <a:r>
              <a:rPr lang="en-US" dirty="0" smtClean="0"/>
              <a:t>’ &gt;&gt; Click Apply &gt;&gt; OK</a:t>
            </a:r>
          </a:p>
          <a:p>
            <a:r>
              <a:rPr lang="en-US" dirty="0" smtClean="0"/>
              <a:t>Go to Update &amp; Security Wizard &gt;&gt; Click Check </a:t>
            </a:r>
            <a:r>
              <a:rPr lang="en-US" dirty="0"/>
              <a:t>for Updates which applies the new configuration </a:t>
            </a:r>
            <a:r>
              <a:rPr lang="en-US" dirty="0" smtClean="0"/>
              <a:t>setting &gt;&gt; Restart the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6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- MOAC 70-687: Configuring Windows 8.1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7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Control Panel can be used to download and install the latest updates from the Microsoft</a:t>
            </a:r>
          </a:p>
          <a:p>
            <a:r>
              <a:rPr lang="en-US" dirty="0" smtClean="0"/>
              <a:t>Categories of updates provided </a:t>
            </a:r>
            <a:r>
              <a:rPr lang="en-US" dirty="0"/>
              <a:t>by Microsoft. </a:t>
            </a:r>
            <a:r>
              <a:rPr lang="en-US" dirty="0" smtClean="0"/>
              <a:t>Each </a:t>
            </a:r>
            <a:r>
              <a:rPr lang="en-US" dirty="0"/>
              <a:t>category prioritizes the updates based on importance and recommended use by the end user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Important updates </a:t>
            </a:r>
          </a:p>
          <a:p>
            <a:pPr lvl="1"/>
            <a:r>
              <a:rPr lang="en-US" dirty="0"/>
              <a:t>Recommended updates </a:t>
            </a:r>
          </a:p>
          <a:p>
            <a:pPr lvl="1"/>
            <a:r>
              <a:rPr lang="en-US" dirty="0"/>
              <a:t>Optional updates </a:t>
            </a:r>
          </a:p>
          <a:p>
            <a:pPr lvl="1"/>
            <a:r>
              <a:rPr lang="en-US" dirty="0"/>
              <a:t>Security updates</a:t>
            </a:r>
          </a:p>
          <a:p>
            <a:pPr lvl="1"/>
            <a:r>
              <a:rPr lang="en-US" dirty="0"/>
              <a:t>Service Packs </a:t>
            </a:r>
          </a:p>
          <a:p>
            <a:pPr lvl="1"/>
            <a:r>
              <a:rPr lang="en-US" dirty="0"/>
              <a:t>Critical updates </a:t>
            </a:r>
          </a:p>
        </p:txBody>
      </p:sp>
    </p:spTree>
    <p:extLst>
      <p:ext uri="{BB962C8B-B14F-4D97-AF65-F5344CB8AC3E}">
        <p14:creationId xmlns:p14="http://schemas.microsoft.com/office/powerpoint/2010/main" val="178969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812" y="457200"/>
            <a:ext cx="8001000" cy="553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4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 in Windows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76" y="1905000"/>
            <a:ext cx="4495336" cy="4114800"/>
          </a:xfrm>
        </p:spPr>
        <p:txBody>
          <a:bodyPr/>
          <a:lstStyle/>
          <a:p>
            <a:r>
              <a:rPr lang="en-US" dirty="0" smtClean="0"/>
              <a:t>Forced Updates: Download &amp; Install Automatically</a:t>
            </a:r>
          </a:p>
          <a:p>
            <a:r>
              <a:rPr lang="en-US" dirty="0" smtClean="0"/>
              <a:t>On clicking Advanced Options in the Update &amp; Security Wizard, Choose how updates are installed: </a:t>
            </a:r>
          </a:p>
          <a:p>
            <a:pPr lvl="1"/>
            <a:r>
              <a:rPr lang="en-US" dirty="0" smtClean="0"/>
              <a:t>Automatic (recommended)</a:t>
            </a:r>
          </a:p>
          <a:p>
            <a:pPr lvl="1"/>
            <a:r>
              <a:rPr lang="en-US" dirty="0" smtClean="0"/>
              <a:t>Notify to schedule restart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412" y="0"/>
            <a:ext cx="4923301" cy="617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9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how updates are delivered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412" y="1653251"/>
            <a:ext cx="368087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3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812" y="483243"/>
            <a:ext cx="6956998" cy="5562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prevent automatic downloading of updates on particular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76" y="1905000"/>
            <a:ext cx="3352336" cy="4114800"/>
          </a:xfrm>
        </p:spPr>
        <p:txBody>
          <a:bodyPr/>
          <a:lstStyle/>
          <a:p>
            <a:r>
              <a:rPr lang="en-US" dirty="0" smtClean="0"/>
              <a:t>Set connection as </a:t>
            </a:r>
            <a:r>
              <a:rPr lang="en-US" b="1" dirty="0" smtClean="0"/>
              <a:t>metered to prevent Windows 10 from downloading updates automatically. </a:t>
            </a:r>
          </a:p>
          <a:p>
            <a:r>
              <a:rPr lang="en-US" b="1" dirty="0" smtClean="0"/>
              <a:t>Network &amp; Internet &gt;&gt; Advanced Options &gt;&gt;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8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 Windows from installing specific drivers and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a specific update might cause a problem, it is possible to prevent Windows update from installing that update</a:t>
            </a:r>
          </a:p>
          <a:p>
            <a:r>
              <a:rPr lang="en-US" dirty="0" smtClean="0"/>
              <a:t>No built in way to block Microsoft Update and drivers from being automatically downloaded but offers a downloadable tools that blocks specific updates and drivers</a:t>
            </a:r>
          </a:p>
          <a:p>
            <a:pPr lvl="1"/>
            <a:r>
              <a:rPr lang="en-US" dirty="0" smtClean="0"/>
              <a:t>Update &amp; Security &gt;&gt; Advanced Options &gt;&gt; View Your Update History &gt;&gt; Uninstall Updates &gt;&gt; Select the update, you want to Uninstall or Change </a:t>
            </a:r>
          </a:p>
        </p:txBody>
      </p:sp>
    </p:spTree>
    <p:extLst>
      <p:ext uri="{BB962C8B-B14F-4D97-AF65-F5344CB8AC3E}">
        <p14:creationId xmlns:p14="http://schemas.microsoft.com/office/powerpoint/2010/main" val="189882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228600"/>
            <a:ext cx="1097678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1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812" y="685800"/>
            <a:ext cx="6396038" cy="54464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382" y="457200"/>
            <a:ext cx="9143538" cy="1066800"/>
          </a:xfrm>
        </p:spPr>
        <p:txBody>
          <a:bodyPr/>
          <a:lstStyle/>
          <a:p>
            <a:r>
              <a:rPr lang="en-US" dirty="0" smtClean="0"/>
              <a:t>Disabling automatic download of Drivers from Windows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8711" y="1676400"/>
            <a:ext cx="3737501" cy="4114800"/>
          </a:xfrm>
        </p:spPr>
        <p:txBody>
          <a:bodyPr/>
          <a:lstStyle/>
          <a:p>
            <a:r>
              <a:rPr lang="en-US" dirty="0" smtClean="0"/>
              <a:t>Control Panel &gt;&gt; System &amp; Security &gt;&gt; System &gt;&gt; Advanced System Settings &gt;&gt; </a:t>
            </a:r>
            <a:r>
              <a:rPr lang="en-US" dirty="0"/>
              <a:t>Hardware Tab </a:t>
            </a:r>
            <a:r>
              <a:rPr lang="en-US" dirty="0" smtClean="0"/>
              <a:t>&gt;&gt; Device Installation Settings &gt;&gt; Select the “No</a:t>
            </a:r>
            <a:r>
              <a:rPr lang="en-US" dirty="0"/>
              <a:t>, let me choose what to do </a:t>
            </a:r>
            <a:r>
              <a:rPr lang="en-US" dirty="0" smtClean="0"/>
              <a:t>option” </a:t>
            </a:r>
            <a:r>
              <a:rPr lang="en-US" dirty="0"/>
              <a:t>&gt;&gt; Select “Never install driver software from Windows </a:t>
            </a:r>
            <a:r>
              <a:rPr lang="en-US" dirty="0" smtClean="0"/>
              <a:t>Update”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2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iped Border 16x9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1C9EA2-3281-42E8-8199-7076EBA492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Striped black border presentation (widescreen)</Template>
  <TotalTime>0</TotalTime>
  <Words>394</Words>
  <Application>Microsoft Office PowerPoint</Application>
  <PresentationFormat>Custom</PresentationFormat>
  <Paragraphs>40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Euphemia</vt:lpstr>
      <vt:lpstr>Striped Border 16x9</vt:lpstr>
      <vt:lpstr>Managing Updates– Chapter 9 Windows 10  </vt:lpstr>
      <vt:lpstr>Update Settings</vt:lpstr>
      <vt:lpstr>PowerPoint Presentation</vt:lpstr>
      <vt:lpstr>Updates in Windows 10</vt:lpstr>
      <vt:lpstr>Choose how updates are delivered</vt:lpstr>
      <vt:lpstr>To prevent automatic downloading of updates on particular connection</vt:lpstr>
      <vt:lpstr>Prevent Windows from installing specific drivers and updates</vt:lpstr>
      <vt:lpstr>PowerPoint Presentation</vt:lpstr>
      <vt:lpstr>Disabling automatic download of Drivers from Windows Update</vt:lpstr>
      <vt:lpstr>Group Policy Editor: to notify new updates without automatically installing them like in previous version of Windows</vt:lpstr>
      <vt:lpstr>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2016-03-12T15:39:04Z</dcterms:created>
  <dcterms:modified xsi:type="dcterms:W3CDTF">2016-03-20T09:56:18Z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TC028010989991</vt:lpwstr>
  </property>
</Properties>
</file>