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Lucas Paiuta" userId="1caa62b3-ced3-4856-8112-cbafe5508ac2" providerId="ADAL" clId="{24790249-F97F-4C7B-9854-166F6B21D0D7}"/>
    <pc:docChg chg="undo custSel addSld modSld">
      <pc:chgData name="Diego Lucas Paiuta" userId="1caa62b3-ced3-4856-8112-cbafe5508ac2" providerId="ADAL" clId="{24790249-F97F-4C7B-9854-166F6B21D0D7}" dt="2023-12-08T21:54:20.900" v="544" actId="20577"/>
      <pc:docMkLst>
        <pc:docMk/>
      </pc:docMkLst>
      <pc:sldChg chg="modSp mod">
        <pc:chgData name="Diego Lucas Paiuta" userId="1caa62b3-ced3-4856-8112-cbafe5508ac2" providerId="ADAL" clId="{24790249-F97F-4C7B-9854-166F6B21D0D7}" dt="2023-12-08T21:54:20.900" v="544" actId="20577"/>
        <pc:sldMkLst>
          <pc:docMk/>
          <pc:sldMk cId="0" sldId="283"/>
        </pc:sldMkLst>
        <pc:spChg chg="mod">
          <ac:chgData name="Diego Lucas Paiuta" userId="1caa62b3-ced3-4856-8112-cbafe5508ac2" providerId="ADAL" clId="{24790249-F97F-4C7B-9854-166F6B21D0D7}" dt="2023-12-08T21:37:37.929" v="28" actId="113"/>
          <ac:spMkLst>
            <pc:docMk/>
            <pc:sldMk cId="0" sldId="283"/>
            <ac:spMk id="278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37:35.903" v="27" actId="113"/>
          <ac:spMkLst>
            <pc:docMk/>
            <pc:sldMk cId="0" sldId="283"/>
            <ac:spMk id="279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54:20.900" v="544" actId="20577"/>
          <ac:spMkLst>
            <pc:docMk/>
            <pc:sldMk cId="0" sldId="283"/>
            <ac:spMk id="280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37:32.036" v="25" actId="113"/>
          <ac:spMkLst>
            <pc:docMk/>
            <pc:sldMk cId="0" sldId="283"/>
            <ac:spMk id="281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37:41.756" v="29" actId="113"/>
          <ac:spMkLst>
            <pc:docMk/>
            <pc:sldMk cId="0" sldId="283"/>
            <ac:spMk id="282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37:49.765" v="32" actId="20577"/>
          <ac:spMkLst>
            <pc:docMk/>
            <pc:sldMk cId="0" sldId="283"/>
            <ac:spMk id="283" creationId="{00000000-0000-0000-0000-000000000000}"/>
          </ac:spMkLst>
        </pc:spChg>
      </pc:sldChg>
      <pc:sldChg chg="addSp delSp modSp add mod">
        <pc:chgData name="Diego Lucas Paiuta" userId="1caa62b3-ced3-4856-8112-cbafe5508ac2" providerId="ADAL" clId="{24790249-F97F-4C7B-9854-166F6B21D0D7}" dt="2023-12-08T21:48:37.773" v="522" actId="20577"/>
        <pc:sldMkLst>
          <pc:docMk/>
          <pc:sldMk cId="1375608576" sldId="284"/>
        </pc:sldMkLst>
        <pc:spChg chg="del mod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" creationId="{000A27EB-2DE8-B15F-8BF8-7D0B81DB01B5}"/>
          </ac:spMkLst>
        </pc:spChg>
        <pc:spChg chg="del">
          <ac:chgData name="Diego Lucas Paiuta" userId="1caa62b3-ced3-4856-8112-cbafe5508ac2" providerId="ADAL" clId="{24790249-F97F-4C7B-9854-166F6B21D0D7}" dt="2023-12-08T21:38:15.305" v="36" actId="478"/>
          <ac:spMkLst>
            <pc:docMk/>
            <pc:sldMk cId="1375608576" sldId="284"/>
            <ac:spMk id="3" creationId="{5E484EF6-9EB3-7A3A-92C0-174B0A962237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4" creationId="{3E75A13E-C67C-4D8E-41AB-5F94240A1E4D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5" creationId="{A033F153-5EE5-4436-C8DB-7C44C6F92C11}"/>
          </ac:spMkLst>
        </pc:spChg>
        <pc:spChg chg="add del">
          <ac:chgData name="Diego Lucas Paiuta" userId="1caa62b3-ced3-4856-8112-cbafe5508ac2" providerId="ADAL" clId="{24790249-F97F-4C7B-9854-166F6B21D0D7}" dt="2023-12-08T21:38:13.952" v="35" actId="478"/>
          <ac:spMkLst>
            <pc:docMk/>
            <pc:sldMk cId="1375608576" sldId="284"/>
            <ac:spMk id="276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22.519" v="40" actId="478"/>
          <ac:spMkLst>
            <pc:docMk/>
            <pc:sldMk cId="1375608576" sldId="284"/>
            <ac:spMk id="277" creationId="{00000000-0000-0000-0000-000000000000}"/>
          </ac:spMkLst>
        </pc:spChg>
        <pc:spChg chg="mod">
          <ac:chgData name="Diego Lucas Paiuta" userId="1caa62b3-ced3-4856-8112-cbafe5508ac2" providerId="ADAL" clId="{24790249-F97F-4C7B-9854-166F6B21D0D7}" dt="2023-12-08T21:48:37.773" v="522" actId="20577"/>
          <ac:spMkLst>
            <pc:docMk/>
            <pc:sldMk cId="1375608576" sldId="284"/>
            <ac:spMk id="278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79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0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1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2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3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6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7" creationId="{00000000-0000-0000-0000-000000000000}"/>
          </ac:spMkLst>
        </pc:spChg>
        <pc:spChg chg="del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8" creationId="{00000000-0000-0000-0000-000000000000}"/>
          </ac:spMkLst>
        </pc:spChg>
        <pc:spChg chg="del mod">
          <ac:chgData name="Diego Lucas Paiuta" userId="1caa62b3-ced3-4856-8112-cbafe5508ac2" providerId="ADAL" clId="{24790249-F97F-4C7B-9854-166F6B21D0D7}" dt="2023-12-08T21:38:19.397" v="39" actId="478"/>
          <ac:spMkLst>
            <pc:docMk/>
            <pc:sldMk cId="1375608576" sldId="284"/>
            <ac:spMk id="289" creationId="{00000000-0000-0000-0000-000000000000}"/>
          </ac:spMkLst>
        </pc:spChg>
        <pc:cxnChg chg="del">
          <ac:chgData name="Diego Lucas Paiuta" userId="1caa62b3-ced3-4856-8112-cbafe5508ac2" providerId="ADAL" clId="{24790249-F97F-4C7B-9854-166F6B21D0D7}" dt="2023-12-08T21:38:19.397" v="39" actId="478"/>
          <ac:cxnSpMkLst>
            <pc:docMk/>
            <pc:sldMk cId="1375608576" sldId="284"/>
            <ac:cxnSpMk id="284" creationId="{00000000-0000-0000-0000-000000000000}"/>
          </ac:cxnSpMkLst>
        </pc:cxnChg>
        <pc:cxnChg chg="del">
          <ac:chgData name="Diego Lucas Paiuta" userId="1caa62b3-ced3-4856-8112-cbafe5508ac2" providerId="ADAL" clId="{24790249-F97F-4C7B-9854-166F6B21D0D7}" dt="2023-12-08T21:38:19.397" v="39" actId="478"/>
          <ac:cxnSpMkLst>
            <pc:docMk/>
            <pc:sldMk cId="1375608576" sldId="284"/>
            <ac:cxnSpMk id="28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BEA90-6D2A-41DB-9956-690D4B6A8543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54B0D-B7AC-49D9-A2F0-2FA548AE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b1ff9f66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eb1ff9f66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b1ff9f66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eb1ff9f66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35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BF8D-8527-B810-277C-35F2B01DF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CAFF8-12C1-5420-7A6B-DE62538E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2656-F72C-B901-007A-CAD0471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0A52-BD87-67B3-0901-403E6DB7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F4A1-93A7-66E1-6A41-9668FE6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78E8-7E96-9FAF-B41D-49E2038D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98A9F-F750-69ED-A3E0-829AF691F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EA20-BCBA-020F-D365-E923D01C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66E5-645F-B87E-0B2E-02FD7530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4BE9-203F-65BC-C78D-40AA6ADA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C8ED8-817A-DC5D-2BD4-6D326AAC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65D99-49DA-41FA-F681-FC687482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D9B0-5C60-164C-05EB-45061F1C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D06-58BD-FE38-C156-ADA725DE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EE50-619C-6AF0-F448-7553DAD7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Slide de Título">
  <p:cSld name="13_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solidFill>
            <a:srgbClr val="3592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3" descr="Logotip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7447" y="322821"/>
            <a:ext cx="1902338" cy="6074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1" y="6390237"/>
            <a:ext cx="12192000" cy="30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91400" rIns="182800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www.soulcodeacademy.org	        					  	     © 2021 SoulCode Academy. Todos os direitos da marca são reservados.</a:t>
            </a:r>
            <a:endParaRPr sz="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129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BA1-B431-B1AD-4F7B-843636AA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03C2-A125-0826-56A0-CBC9EE18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F337-02F6-C407-2650-CEB390BB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2EF6-FDD4-8B57-6D6F-2401FDFF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561-2D10-6169-D33C-A53E9F75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6E47-2E6A-6A21-192E-0E615C06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9A5CA-9E71-CAB6-CE79-EEA6ED3F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C525-315E-D8EF-BFBA-11F2BD2D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7F98-9AE1-8756-55F9-AB210BB7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0E77-0E45-2A6E-54EA-A196CB3D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F95-60FA-1D66-8EE4-8A06725F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94D1-4BC5-1228-0808-A9ADB96C8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D072-0431-C33A-924A-376995F4E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617B-11B6-EE55-39CC-D646AFFC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9BA4-2935-3D2B-EEDB-0290B603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0BE7-D485-7758-586D-D34D9CB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1D3E-727B-6F3B-E030-E288B636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D77A-91FE-B10A-AAB6-FD6045DF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9B0D5-124F-323A-7BEA-D9F01E96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2F90F-C992-09D5-0064-FD09EC72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BC452-799A-5BAB-2C71-1146B7AFB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18489-972F-3B13-A828-7AFAE8D3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FE234-01CA-8667-5E38-B998F5A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E8E58-684A-F677-8A83-B392ADEB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D606-99C9-70AA-D42E-EDBB6943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0987-EE4A-CE0B-9AA8-76B3608F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6CDA1-C2EC-3F3E-6ECA-990935B2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08AE3-E608-9571-F9EF-E5CBBD3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3C396-4C60-F882-69EA-76F5FF9A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8E201-E0F6-AC26-C221-33783DFD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0CE1-3840-E809-C8F0-D597157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290-D6FB-85C2-32CF-C2FCF25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DFE5-F745-C4BA-F4DF-EF34615E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60E63-217E-60F6-6A8D-7EBD2279E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4E47-8567-CED8-E262-3943CBD1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4B30-4022-8633-48EB-284FDEE8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7A11-3E7A-52AE-6886-B16D01FD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77FB-82C7-7909-062D-8E1D977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B0F35-9BE8-883C-9022-0139BF020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71217-F021-4FB7-CF8C-5520EDA03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3773-8825-F6CD-FEA3-7C0EC0D7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D13B-7A6C-4990-E923-3E28861F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B43D-6D3D-6482-A5BB-1844FE19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27FB-2C7F-100D-D668-C9F6294E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0DD9-38BD-B256-9C7E-341DFE1D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65AD-8696-9902-100D-BB70C87CF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702-522A-42DF-BF80-53F9F79FFC9E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D047-C84F-B968-B4FF-B643926F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5DD-39CB-21A6-872F-F83550149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DD9A-B2BE-4AE6-8BDA-10DC590E5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525775" y="346700"/>
            <a:ext cx="320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FFD900"/>
                </a:solidFill>
                <a:latin typeface="Montserrat"/>
                <a:ea typeface="Montserrat"/>
                <a:cs typeface="Montserrat"/>
                <a:sym typeface="Montserrat"/>
              </a:rPr>
              <a:t>Formação de upskilling em Inteligência Artificial</a:t>
            </a:r>
            <a:endParaRPr sz="900">
              <a:solidFill>
                <a:srgbClr val="FFD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171425" y="1001675"/>
            <a:ext cx="117546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728475" y="1044350"/>
            <a:ext cx="107709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536475" y="1001675"/>
            <a:ext cx="11154900" cy="7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pt-BR" b="1" dirty="0">
                <a:solidFill>
                  <a:schemeClr val="lt1"/>
                </a:solidFill>
              </a:rPr>
              <a:t>Qual problema a ser resolvido?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</a:rPr>
              <a:t>Uma faculdade deseja reduzir o </a:t>
            </a:r>
            <a:r>
              <a:rPr lang="pt-BR" dirty="0" err="1">
                <a:solidFill>
                  <a:schemeClr val="lt1"/>
                </a:solidFill>
              </a:rPr>
              <a:t>churn</a:t>
            </a:r>
            <a:r>
              <a:rPr lang="pt-BR" dirty="0">
                <a:solidFill>
                  <a:schemeClr val="lt1"/>
                </a:solidFill>
              </a:rPr>
              <a:t> (abandono) dos alunos.</a:t>
            </a:r>
          </a:p>
        </p:txBody>
      </p:sp>
      <p:sp>
        <p:nvSpPr>
          <p:cNvPr id="279" name="Google Shape;279;p45"/>
          <p:cNvSpPr txBox="1"/>
          <p:nvPr/>
        </p:nvSpPr>
        <p:spPr>
          <a:xfrm>
            <a:off x="525775" y="1926650"/>
            <a:ext cx="3642300" cy="623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2. Fonte dos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Base de dados da faculdade.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25775" y="2623675"/>
            <a:ext cx="3642300" cy="1209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3. Target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</a:rPr>
              <a:t>Churn</a:t>
            </a:r>
            <a:r>
              <a:rPr lang="en-US" dirty="0">
                <a:solidFill>
                  <a:schemeClr val="lt1"/>
                </a:solidFill>
              </a:rPr>
              <a:t>: Previs</a:t>
            </a:r>
            <a:r>
              <a:rPr lang="pt-BR" dirty="0" err="1">
                <a:solidFill>
                  <a:schemeClr val="lt1"/>
                </a:solidFill>
              </a:rPr>
              <a:t>ão</a:t>
            </a:r>
            <a:r>
              <a:rPr lang="en-US" dirty="0">
                <a:solidFill>
                  <a:schemeClr val="lt1"/>
                </a:solidFill>
              </a:rPr>
              <a:t> do </a:t>
            </a:r>
            <a:r>
              <a:rPr lang="en-US" dirty="0" err="1">
                <a:solidFill>
                  <a:schemeClr val="lt1"/>
                </a:solidFill>
              </a:rPr>
              <a:t>aluno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desistir</a:t>
            </a:r>
            <a:r>
              <a:rPr lang="en-US" dirty="0">
                <a:solidFill>
                  <a:schemeClr val="lt1"/>
                </a:solidFill>
              </a:rPr>
              <a:t> do </a:t>
            </a:r>
            <a:r>
              <a:rPr lang="en-US" dirty="0" err="1">
                <a:solidFill>
                  <a:schemeClr val="lt1"/>
                </a:solidFill>
              </a:rPr>
              <a:t>curso</a:t>
            </a:r>
            <a:r>
              <a:rPr lang="en-US" dirty="0">
                <a:solidFill>
                  <a:schemeClr val="lt1"/>
                </a:solidFill>
              </a:rPr>
              <a:t> no proximo </a:t>
            </a:r>
            <a:r>
              <a:rPr lang="en-US" dirty="0" err="1">
                <a:solidFill>
                  <a:schemeClr val="lt1"/>
                </a:solidFill>
              </a:rPr>
              <a:t>semestre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525775" y="3906400"/>
            <a:ext cx="3642300" cy="11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4. Produto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lt1"/>
                </a:solidFill>
              </a:rPr>
              <a:t>A partir dos dados de nota, frequência, preço da mensalidade, vamos prever a predisposição ao </a:t>
            </a:r>
            <a:r>
              <a:rPr lang="pt-BR" sz="1600" dirty="0" err="1">
                <a:solidFill>
                  <a:schemeClr val="lt1"/>
                </a:solidFill>
              </a:rPr>
              <a:t>churn</a:t>
            </a:r>
            <a:r>
              <a:rPr lang="pt-BR" sz="1600" dirty="0">
                <a:solidFill>
                  <a:schemeClr val="lt1"/>
                </a:solidFill>
              </a:rPr>
              <a:t>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525775" y="5143975"/>
            <a:ext cx="3642300" cy="11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5. Direcionadores </a:t>
            </a:r>
            <a:r>
              <a:rPr lang="pt-BR" sz="1300" b="1" dirty="0">
                <a:solidFill>
                  <a:schemeClr val="lt1"/>
                </a:solidFill>
              </a:rPr>
              <a:t>(Perguntas/Observações)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lt1"/>
                </a:solidFill>
              </a:rPr>
              <a:t>Qual o output esperado</a:t>
            </a:r>
            <a:r>
              <a:rPr lang="en-US" sz="1300" dirty="0">
                <a:solidFill>
                  <a:schemeClr val="lt1"/>
                </a:solidFill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lt1"/>
                </a:solidFill>
              </a:rPr>
              <a:t>Onde</a:t>
            </a:r>
            <a:r>
              <a:rPr lang="en-US" sz="1300" dirty="0">
                <a:solidFill>
                  <a:schemeClr val="lt1"/>
                </a:solidFill>
              </a:rPr>
              <a:t> e </a:t>
            </a:r>
            <a:r>
              <a:rPr lang="en-US" sz="1300" dirty="0" err="1">
                <a:solidFill>
                  <a:schemeClr val="lt1"/>
                </a:solidFill>
              </a:rPr>
              <a:t>como</a:t>
            </a:r>
            <a:r>
              <a:rPr lang="en-US" sz="1300" dirty="0">
                <a:solidFill>
                  <a:schemeClr val="lt1"/>
                </a:solidFill>
              </a:rPr>
              <a:t> </a:t>
            </a:r>
            <a:r>
              <a:rPr lang="en-US" sz="1300" dirty="0" err="1">
                <a:solidFill>
                  <a:schemeClr val="lt1"/>
                </a:solidFill>
              </a:rPr>
              <a:t>est</a:t>
            </a:r>
            <a:r>
              <a:rPr lang="pt-BR" sz="1300" dirty="0">
                <a:solidFill>
                  <a:schemeClr val="lt1"/>
                </a:solidFill>
              </a:rPr>
              <a:t>á a fonte de dados</a:t>
            </a:r>
            <a:r>
              <a:rPr lang="en-US" sz="1300" dirty="0">
                <a:solidFill>
                  <a:schemeClr val="lt1"/>
                </a:solidFill>
              </a:rPr>
              <a:t>?</a:t>
            </a:r>
            <a:endParaRPr sz="13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4391750" y="1926650"/>
            <a:ext cx="7299600" cy="43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</a:rPr>
              <a:t>6. Principais atributos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284" name="Google Shape;284;p45"/>
          <p:cNvCxnSpPr/>
          <p:nvPr/>
        </p:nvCxnSpPr>
        <p:spPr>
          <a:xfrm>
            <a:off x="7956425" y="2623675"/>
            <a:ext cx="0" cy="298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45"/>
          <p:cNvCxnSpPr/>
          <p:nvPr/>
        </p:nvCxnSpPr>
        <p:spPr>
          <a:xfrm rot="10800000" flipH="1">
            <a:off x="5478725" y="4060675"/>
            <a:ext cx="4825500" cy="1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45"/>
          <p:cNvSpPr txBox="1"/>
          <p:nvPr/>
        </p:nvSpPr>
        <p:spPr>
          <a:xfrm>
            <a:off x="4391750" y="3652400"/>
            <a:ext cx="149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ECB29"/>
                </a:solidFill>
              </a:rPr>
              <a:t>Mais concreto</a:t>
            </a:r>
            <a:endParaRPr b="1">
              <a:solidFill>
                <a:srgbClr val="FECB29"/>
              </a:solidFill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6913625" y="5806675"/>
            <a:ext cx="310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ECB29"/>
                </a:solidFill>
              </a:rPr>
              <a:t>Mais DIFÍCIL de obter</a:t>
            </a:r>
            <a:endParaRPr b="1">
              <a:solidFill>
                <a:srgbClr val="FECB29"/>
              </a:solidFill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10197350" y="3652400"/>
            <a:ext cx="149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ECB29"/>
                </a:solidFill>
              </a:rPr>
              <a:t>Mais Subjetivo</a:t>
            </a:r>
            <a:endParaRPr b="1">
              <a:solidFill>
                <a:srgbClr val="FECB29"/>
              </a:solidFill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7209425" y="2198725"/>
            <a:ext cx="194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ECB29"/>
                </a:solidFill>
              </a:rPr>
              <a:t>Mais FÁCIL de obter</a:t>
            </a:r>
            <a:endParaRPr b="1">
              <a:solidFill>
                <a:srgbClr val="FECB29"/>
              </a:solidFill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6846600" y="461000"/>
            <a:ext cx="3002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Fonte: https://www.ownml.co/machine-learning-canvas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" name="Google Shape;310;p46">
            <a:extLst>
              <a:ext uri="{FF2B5EF4-FFF2-40B4-BE49-F238E27FC236}">
                <a16:creationId xmlns:a16="http://schemas.microsoft.com/office/drawing/2014/main" id="{000A27EB-2DE8-B15F-8BF8-7D0B81DB01B5}"/>
              </a:ext>
            </a:extLst>
          </p:cNvPr>
          <p:cNvSpPr txBox="1"/>
          <p:nvPr/>
        </p:nvSpPr>
        <p:spPr>
          <a:xfrm>
            <a:off x="5793725" y="2666375"/>
            <a:ext cx="20487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Notas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Mensalidade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Frequência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Curso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Idade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Google Shape;310;p46">
            <a:extLst>
              <a:ext uri="{FF2B5EF4-FFF2-40B4-BE49-F238E27FC236}">
                <a16:creationId xmlns:a16="http://schemas.microsoft.com/office/drawing/2014/main" id="{5E484EF6-9EB3-7A3A-92C0-174B0A962237}"/>
              </a:ext>
            </a:extLst>
          </p:cNvPr>
          <p:cNvSpPr txBox="1"/>
          <p:nvPr/>
        </p:nvSpPr>
        <p:spPr>
          <a:xfrm>
            <a:off x="8066100" y="2688737"/>
            <a:ext cx="20487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Infraestrutura da faculdade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310;p46">
            <a:extLst>
              <a:ext uri="{FF2B5EF4-FFF2-40B4-BE49-F238E27FC236}">
                <a16:creationId xmlns:a16="http://schemas.microsoft.com/office/drawing/2014/main" id="{3E75A13E-C67C-4D8E-41AB-5F94240A1E4D}"/>
              </a:ext>
            </a:extLst>
          </p:cNvPr>
          <p:cNvSpPr txBox="1"/>
          <p:nvPr/>
        </p:nvSpPr>
        <p:spPr>
          <a:xfrm>
            <a:off x="5782650" y="4148404"/>
            <a:ext cx="20487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Distância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Google Shape;310;p46">
            <a:extLst>
              <a:ext uri="{FF2B5EF4-FFF2-40B4-BE49-F238E27FC236}">
                <a16:creationId xmlns:a16="http://schemas.microsoft.com/office/drawing/2014/main" id="{A033F153-5EE5-4436-C8DB-7C44C6F92C11}"/>
              </a:ext>
            </a:extLst>
          </p:cNvPr>
          <p:cNvSpPr txBox="1"/>
          <p:nvPr/>
        </p:nvSpPr>
        <p:spPr>
          <a:xfrm>
            <a:off x="8081501" y="4148404"/>
            <a:ext cx="2048700" cy="1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>
                <a:solidFill>
                  <a:schemeClr val="lt1"/>
                </a:solidFill>
              </a:rPr>
              <a:t>Satisfação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525775" y="346700"/>
            <a:ext cx="320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rgbClr val="FFD900"/>
                </a:solidFill>
                <a:latin typeface="Montserrat"/>
                <a:ea typeface="Montserrat"/>
                <a:cs typeface="Montserrat"/>
                <a:sym typeface="Montserrat"/>
              </a:rPr>
              <a:t>Formação de upskilling em Inteligência Artificial</a:t>
            </a:r>
            <a:endParaRPr sz="900">
              <a:solidFill>
                <a:srgbClr val="FFD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536475" y="1001675"/>
            <a:ext cx="11154900" cy="51414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sz="2400" b="1" dirty="0">
                <a:solidFill>
                  <a:schemeClr val="lt1"/>
                </a:solidFill>
              </a:rPr>
              <a:t>Insights: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</a:rPr>
              <a:t>- A nota da prova final tem alto impacto no </a:t>
            </a:r>
            <a:r>
              <a:rPr lang="pt-BR" dirty="0" err="1">
                <a:solidFill>
                  <a:schemeClr val="lt1"/>
                </a:solidFill>
              </a:rPr>
              <a:t>churn</a:t>
            </a:r>
            <a:r>
              <a:rPr lang="pt-BR" dirty="0">
                <a:solidFill>
                  <a:schemeClr val="lt1"/>
                </a:solidFill>
              </a:rPr>
              <a:t>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</a:rPr>
              <a:t>- A faculdade poderia oferecer um voucher para o aluno prestes a cancelar, com uma tentativa extra na prova final e um e-book de reforço, garantindo assim um aumento na vida útil do aluno.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sz="2400" b="1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sz="2400" b="1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sz="2400" b="1" dirty="0">
                <a:solidFill>
                  <a:schemeClr val="lt1"/>
                </a:solidFill>
              </a:rPr>
              <a:t>Entrega final pro cliente: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 err="1">
                <a:solidFill>
                  <a:schemeClr val="lt1"/>
                </a:solidFill>
              </a:rPr>
              <a:t>Deploy</a:t>
            </a:r>
            <a:r>
              <a:rPr lang="pt-BR" dirty="0">
                <a:solidFill>
                  <a:schemeClr val="lt1"/>
                </a:solidFill>
              </a:rPr>
              <a:t> do modelo</a:t>
            </a:r>
            <a:r>
              <a:rPr lang="en-US" dirty="0">
                <a:solidFill>
                  <a:schemeClr val="lt1"/>
                </a:solidFill>
              </a:rPr>
              <a:t>:</a:t>
            </a:r>
            <a:r>
              <a:rPr lang="pt-BR" dirty="0">
                <a:solidFill>
                  <a:schemeClr val="lt1"/>
                </a:solidFill>
              </a:rPr>
              <a:t> alarmística de </a:t>
            </a:r>
            <a:r>
              <a:rPr lang="pt-BR" dirty="0" err="1">
                <a:solidFill>
                  <a:schemeClr val="lt1"/>
                </a:solidFill>
              </a:rPr>
              <a:t>churn</a:t>
            </a:r>
            <a:r>
              <a:rPr lang="pt-BR" dirty="0">
                <a:solidFill>
                  <a:schemeClr val="lt1"/>
                </a:solidFill>
              </a:rPr>
              <a:t> em lote.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</a:rPr>
              <a:t>API para requisições únicas.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dirty="0">
                <a:solidFill>
                  <a:schemeClr val="lt1"/>
                </a:solidFill>
              </a:rPr>
              <a:t>Relatório para novos insights.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6846600" y="461000"/>
            <a:ext cx="3002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Fonte: https://www.ownml.co/machine-learning-canvas</a:t>
            </a:r>
            <a:endParaRPr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0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229</Words>
  <Application>Microsoft Office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Lucas Paiuta</dc:creator>
  <cp:lastModifiedBy>Diego Paiuta</cp:lastModifiedBy>
  <cp:revision>1</cp:revision>
  <dcterms:created xsi:type="dcterms:W3CDTF">2023-11-28T00:59:58Z</dcterms:created>
  <dcterms:modified xsi:type="dcterms:W3CDTF">2023-12-08T21:58:13Z</dcterms:modified>
</cp:coreProperties>
</file>