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06391-2A58-4BFD-9B39-36FC6ABA6AD8}">
          <p14:sldIdLst>
            <p14:sldId id="260"/>
            <p14:sldId id="261"/>
            <p14:sldId id="262"/>
          </p14:sldIdLst>
        </p14:section>
        <p14:section name="Untitled Section" id="{AEC11BBD-E70D-4BB7-BBA6-536CB39904C0}">
          <p14:sldIdLst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4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9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63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8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2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1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9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3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83FA-2C58-4D42-8E29-1D96290C034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C27C7-2BC7-4DE8-8D04-FA91707CF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00320" y="2439360"/>
            <a:ext cx="8623680" cy="14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3200" b="1" spc="-1">
                <a:solidFill>
                  <a:srgbClr val="000000"/>
                </a:solidFill>
                <a:latin typeface="Constantia"/>
                <a:ea typeface="Arial"/>
              </a:rPr>
              <a:t>Deccan Education Society’s</a:t>
            </a:r>
            <a:br>
              <a:rPr sz="2400"/>
            </a:br>
            <a:r>
              <a:rPr lang="en-US" sz="3200" b="1" spc="-1">
                <a:solidFill>
                  <a:srgbClr val="000000"/>
                </a:solidFill>
                <a:latin typeface="Constantia"/>
                <a:ea typeface="Arial"/>
              </a:rPr>
              <a:t>FERGUSSON COLLEGE(AUTONOMOUS), </a:t>
            </a:r>
            <a:br>
              <a:rPr sz="2400"/>
            </a:br>
            <a:r>
              <a:rPr lang="en-US" sz="3200" b="1" spc="-1">
                <a:solidFill>
                  <a:srgbClr val="000000"/>
                </a:solidFill>
                <a:latin typeface="Constantia"/>
                <a:ea typeface="Arial"/>
              </a:rPr>
              <a:t>PUNE - 411004</a:t>
            </a:r>
            <a:endParaRPr lang="en-IN" sz="3200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79520" y="4005120"/>
            <a:ext cx="8623680" cy="7675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>
              <a:rot lat="0" lon="0" rev="18900000"/>
            </a:lightRig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>
            <a:normAutofit fontScale="81500" lnSpcReduction="10000"/>
          </a:bodyPr>
          <a:lstStyle/>
          <a:p>
            <a:pPr algn="ctr">
              <a:tabLst>
                <a:tab pos="0" algn="l"/>
              </a:tabLst>
            </a:pPr>
            <a:r>
              <a:rPr lang="en-US" sz="3733" b="1" u="sng" spc="-1">
                <a:solidFill>
                  <a:srgbClr val="E66C7D"/>
                </a:solidFill>
                <a:latin typeface="Arial Black"/>
                <a:ea typeface="Arial"/>
              </a:rPr>
              <a:t> Department Of Computer Application</a:t>
            </a:r>
            <a:endParaRPr lang="en-IN" sz="3733" spc="-1">
              <a:latin typeface="Arial"/>
            </a:endParaRPr>
          </a:p>
        </p:txBody>
      </p:sp>
      <p:pic>
        <p:nvPicPr>
          <p:cNvPr id="100" name="Picture 3"/>
          <p:cNvPicPr/>
          <p:nvPr/>
        </p:nvPicPr>
        <p:blipFill>
          <a:blip r:embed="rId2"/>
          <a:stretch/>
        </p:blipFill>
        <p:spPr>
          <a:xfrm>
            <a:off x="4560000" y="356640"/>
            <a:ext cx="1904640" cy="20822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103520" y="4677120"/>
            <a:ext cx="10080480" cy="1126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		SOFTWARE ENGINEERING PRESENTATION </a:t>
            </a:r>
            <a:endParaRPr lang="en-IN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67" b="1" spc="-1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lang="en-IN" sz="1867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67" spc="-1" dirty="0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735520" y="5637120"/>
            <a:ext cx="7776480" cy="61361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glow" dir="tl">
              <a:rot lat="0" lon="0" rev="5400000"/>
            </a:lightRig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-1" dirty="0">
                <a:solidFill>
                  <a:srgbClr val="D45B5B"/>
                </a:solidFill>
                <a:latin typeface="Constantia"/>
                <a:ea typeface="Arial"/>
              </a:rPr>
              <a:t>“Placement  Management  System”</a:t>
            </a:r>
            <a:endParaRPr lang="en-IN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94F-4728-4BD3-BB1C-978772B8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085791" cy="3228975"/>
          </a:xfrm>
        </p:spPr>
        <p:txBody>
          <a:bodyPr>
            <a:normAutofit/>
          </a:bodyPr>
          <a:lstStyle/>
          <a:p>
            <a:r>
              <a:rPr lang="en-US" dirty="0"/>
              <a:t>Topic Name: </a:t>
            </a:r>
            <a:br>
              <a:rPr lang="en-US" dirty="0"/>
            </a:br>
            <a:r>
              <a:rPr lang="en-US" dirty="0"/>
              <a:t>					Placement Management System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DF331B5C-26DC-456A-9882-9D8C67727667}"/>
              </a:ext>
            </a:extLst>
          </p:cNvPr>
          <p:cNvSpPr/>
          <p:nvPr/>
        </p:nvSpPr>
        <p:spPr>
          <a:xfrm>
            <a:off x="5296428" y="2685015"/>
            <a:ext cx="3717735" cy="20880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glow" dir="tl">
              <a:rot lat="0" lon="0" rev="5400000"/>
            </a:lightRig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0000" lnSpcReduction="2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endParaRPr lang="en-US" sz="6000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 : Group No 13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</a:t>
            </a:r>
            <a:r>
              <a:rPr lang="en-US" sz="60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Name</a:t>
            </a: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	         		 </a:t>
            </a:r>
            <a:r>
              <a:rPr lang="en-US" sz="60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Roll No</a:t>
            </a:r>
            <a:br>
              <a:rPr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 </a:t>
            </a:r>
            <a:br>
              <a:rPr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1</a:t>
            </a:r>
            <a:r>
              <a:rPr lang="en-US" sz="6000" b="1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.</a:t>
            </a: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Nishant Shete		601</a:t>
            </a:r>
            <a:br>
              <a:rPr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2.Dipak Pawar			580</a:t>
            </a:r>
            <a:br>
              <a:rPr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3.Arjun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Patekar</a:t>
            </a:r>
            <a:r>
              <a:rPr lang="en-US" sz="6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		572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strike="noStrike" spc="-1" dirty="0">
                <a:solidFill>
                  <a:srgbClr val="D45B5B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 </a:t>
            </a:r>
            <a:br>
              <a:rPr dirty="0"/>
            </a:br>
            <a:endParaRPr lang="en-IN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42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B847E8-69C6-4560-B72B-00AA351A9AB0}"/>
              </a:ext>
            </a:extLst>
          </p:cNvPr>
          <p:cNvSpPr txBox="1">
            <a:spLocks/>
          </p:cNvSpPr>
          <p:nvPr/>
        </p:nvSpPr>
        <p:spPr>
          <a:xfrm>
            <a:off x="829735" y="1038226"/>
            <a:ext cx="5075765" cy="742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9C241F-D7B5-4E1E-ABB4-6D996EEA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31987"/>
            <a:ext cx="8676215" cy="36210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Admin Module:-</a:t>
            </a:r>
            <a:b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Once the admin logins, they will be able to view and delete registered students.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Admin can add the new company and also update &amp; delete the company. Admin can view all company. Admin can search by company name who apply the specific company and view all students.</a:t>
            </a:r>
            <a:b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</a:br>
            <a:r>
              <a:rPr lang="en-US" sz="1600" b="1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Student  Module:-</a:t>
            </a:r>
            <a:b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After login, the student should be able to view of list of company. Student can apply the company. Student can edit/update their details..</a:t>
            </a:r>
            <a:b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</a:br>
            <a:r>
              <a:rPr lang="en-US" sz="1600" b="1" strike="noStrike" cap="all" spc="-1" dirty="0">
                <a:solidFill>
                  <a:srgbClr val="00B0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Head Module:- </a:t>
            </a:r>
            <a:br>
              <a:rPr lang="en-US" sz="1600" b="1" strike="noStrike" cap="all" spc="-1" dirty="0">
                <a:solidFill>
                  <a:srgbClr val="30F23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</a:br>
            <a:r>
              <a:rPr lang="en-US" sz="1600" b="1" strike="noStrike" cap="all" spc="-1" dirty="0">
                <a:solidFill>
                  <a:srgbClr val="30F23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				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Once the head login, head will  view the selected students. Head can generate report &amp; view all visited company.</a:t>
            </a:r>
            <a:br>
              <a:rPr lang="en-IN" sz="1600" b="0" strike="noStrike" spc="-1" dirty="0">
                <a:latin typeface="Arial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593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69CC-82C6-4B98-8B88-8C791BBC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4527" cy="103141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br>
              <a:rPr lang="en-US" dirty="0"/>
            </a:br>
            <a:r>
              <a:rPr lang="en-US" sz="2700" dirty="0"/>
              <a:t>1.1 Admin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6106A0-0AEE-4F9A-891A-8ED5077A6F67}"/>
              </a:ext>
            </a:extLst>
          </p:cNvPr>
          <p:cNvSpPr/>
          <p:nvPr/>
        </p:nvSpPr>
        <p:spPr>
          <a:xfrm>
            <a:off x="4372496" y="1953489"/>
            <a:ext cx="1812172" cy="569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0CC28-2B14-4E54-BC30-3AA78DC523B6}"/>
              </a:ext>
            </a:extLst>
          </p:cNvPr>
          <p:cNvSpPr/>
          <p:nvPr/>
        </p:nvSpPr>
        <p:spPr>
          <a:xfrm>
            <a:off x="4372495" y="2666306"/>
            <a:ext cx="1812173" cy="569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company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11389-4226-4C25-A9E3-BC7649D0DC88}"/>
              </a:ext>
            </a:extLst>
          </p:cNvPr>
          <p:cNvSpPr/>
          <p:nvPr/>
        </p:nvSpPr>
        <p:spPr>
          <a:xfrm>
            <a:off x="4372496" y="3474719"/>
            <a:ext cx="1812172" cy="58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companies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12129D-5C97-49A6-B255-EA1851C20C11}"/>
              </a:ext>
            </a:extLst>
          </p:cNvPr>
          <p:cNvSpPr/>
          <p:nvPr/>
        </p:nvSpPr>
        <p:spPr>
          <a:xfrm>
            <a:off x="4372495" y="4268585"/>
            <a:ext cx="1812172" cy="569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Company Details</a:t>
            </a:r>
            <a:endParaRPr lang="en-I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90F7F-2FB1-42A4-9270-EB78D1ECF0A5}"/>
              </a:ext>
            </a:extLst>
          </p:cNvPr>
          <p:cNvSpPr/>
          <p:nvPr/>
        </p:nvSpPr>
        <p:spPr>
          <a:xfrm>
            <a:off x="4372495" y="5043329"/>
            <a:ext cx="1812172" cy="60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Company List</a:t>
            </a:r>
            <a:endParaRPr lang="en-IN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06DC3-8A31-4023-949A-AD5B6EC5F2F4}"/>
              </a:ext>
            </a:extLst>
          </p:cNvPr>
          <p:cNvSpPr/>
          <p:nvPr/>
        </p:nvSpPr>
        <p:spPr>
          <a:xfrm>
            <a:off x="4372495" y="5788152"/>
            <a:ext cx="1788203" cy="51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5F98D-DC61-4A0A-AD4E-141AD4DD1590}"/>
              </a:ext>
            </a:extLst>
          </p:cNvPr>
          <p:cNvSpPr/>
          <p:nvPr/>
        </p:nvSpPr>
        <p:spPr>
          <a:xfrm>
            <a:off x="1563624" y="3235727"/>
            <a:ext cx="438912" cy="569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376DFC-F3B5-4966-AE32-D565B17177B1}"/>
              </a:ext>
            </a:extLst>
          </p:cNvPr>
          <p:cNvCxnSpPr>
            <a:cxnSpLocks/>
          </p:cNvCxnSpPr>
          <p:nvPr/>
        </p:nvCxnSpPr>
        <p:spPr>
          <a:xfrm>
            <a:off x="1783080" y="3768990"/>
            <a:ext cx="0" cy="1069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6E7A3A-F11A-4E9B-AA36-45A833D2A208}"/>
              </a:ext>
            </a:extLst>
          </p:cNvPr>
          <p:cNvCxnSpPr/>
          <p:nvPr/>
        </p:nvCxnSpPr>
        <p:spPr>
          <a:xfrm>
            <a:off x="1453896" y="4063261"/>
            <a:ext cx="658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45B234-F385-423B-880E-328F5FF21D9C}"/>
              </a:ext>
            </a:extLst>
          </p:cNvPr>
          <p:cNvCxnSpPr/>
          <p:nvPr/>
        </p:nvCxnSpPr>
        <p:spPr>
          <a:xfrm flipH="1">
            <a:off x="1453896" y="4838005"/>
            <a:ext cx="329184" cy="2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F41F28-8813-4540-92FD-4F92E2C1FDAD}"/>
              </a:ext>
            </a:extLst>
          </p:cNvPr>
          <p:cNvCxnSpPr/>
          <p:nvPr/>
        </p:nvCxnSpPr>
        <p:spPr>
          <a:xfrm>
            <a:off x="3584448" y="44714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BB53C1-6C2B-4A20-85DC-79BDBC1BCB76}"/>
              </a:ext>
            </a:extLst>
          </p:cNvPr>
          <p:cNvCxnSpPr/>
          <p:nvPr/>
        </p:nvCxnSpPr>
        <p:spPr>
          <a:xfrm>
            <a:off x="1783080" y="4838005"/>
            <a:ext cx="329184" cy="2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225DE006-3BF3-458B-A374-A9ACB890631D}"/>
              </a:ext>
            </a:extLst>
          </p:cNvPr>
          <p:cNvSpPr/>
          <p:nvPr/>
        </p:nvSpPr>
        <p:spPr>
          <a:xfrm>
            <a:off x="9354312" y="3520437"/>
            <a:ext cx="1170428" cy="13175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8DFB23-CBF5-400D-A219-7CDB56525CAD}"/>
              </a:ext>
            </a:extLst>
          </p:cNvPr>
          <p:cNvCxnSpPr/>
          <p:nvPr/>
        </p:nvCxnSpPr>
        <p:spPr>
          <a:xfrm flipV="1">
            <a:off x="2048256" y="2313432"/>
            <a:ext cx="2359152" cy="15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727F0E-8DF2-4566-8379-E30F6BCBACEC}"/>
              </a:ext>
            </a:extLst>
          </p:cNvPr>
          <p:cNvCxnSpPr>
            <a:stCxn id="3" idx="6"/>
          </p:cNvCxnSpPr>
          <p:nvPr/>
        </p:nvCxnSpPr>
        <p:spPr>
          <a:xfrm>
            <a:off x="6184668" y="2238199"/>
            <a:ext cx="3169644" cy="156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EED46E-B2DC-4429-82C5-B85C864A5A2F}"/>
              </a:ext>
            </a:extLst>
          </p:cNvPr>
          <p:cNvCxnSpPr>
            <a:endCxn id="4" idx="2"/>
          </p:cNvCxnSpPr>
          <p:nvPr/>
        </p:nvCxnSpPr>
        <p:spPr>
          <a:xfrm flipV="1">
            <a:off x="2112264" y="2951017"/>
            <a:ext cx="2260231" cy="135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E1A36C-C3D7-4C98-B15F-B7F648C2CA36}"/>
              </a:ext>
            </a:extLst>
          </p:cNvPr>
          <p:cNvCxnSpPr>
            <a:stCxn id="4" idx="6"/>
            <a:endCxn id="62" idx="2"/>
          </p:cNvCxnSpPr>
          <p:nvPr/>
        </p:nvCxnSpPr>
        <p:spPr>
          <a:xfrm>
            <a:off x="6184668" y="2951017"/>
            <a:ext cx="3169644" cy="122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C84004-93D8-45EB-9BEC-77DBF2CC5F5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112263" y="3768990"/>
            <a:ext cx="2260233" cy="72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5DA721-3669-4F45-9CE3-D10FDE38CE4C}"/>
              </a:ext>
            </a:extLst>
          </p:cNvPr>
          <p:cNvCxnSpPr>
            <a:stCxn id="5" idx="6"/>
          </p:cNvCxnSpPr>
          <p:nvPr/>
        </p:nvCxnSpPr>
        <p:spPr>
          <a:xfrm>
            <a:off x="6184668" y="3768990"/>
            <a:ext cx="3261084" cy="72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5F235B-E623-42D1-B2B8-93358BAF4A2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2262" y="4553295"/>
            <a:ext cx="2260233" cy="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F99FD8-0678-45CB-B8C6-A7C1FDC89415}"/>
              </a:ext>
            </a:extLst>
          </p:cNvPr>
          <p:cNvCxnSpPr>
            <a:stCxn id="7" idx="6"/>
          </p:cNvCxnSpPr>
          <p:nvPr/>
        </p:nvCxnSpPr>
        <p:spPr>
          <a:xfrm>
            <a:off x="6184667" y="4553295"/>
            <a:ext cx="3169645" cy="48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F81E45-9C23-447C-990C-15B69EFDA8B1}"/>
              </a:ext>
            </a:extLst>
          </p:cNvPr>
          <p:cNvCxnSpPr>
            <a:endCxn id="9" idx="2"/>
          </p:cNvCxnSpPr>
          <p:nvPr/>
        </p:nvCxnSpPr>
        <p:spPr>
          <a:xfrm>
            <a:off x="2112262" y="4754880"/>
            <a:ext cx="2260233" cy="128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E786EB-B001-4139-B6BC-B874EEBD2797}"/>
              </a:ext>
            </a:extLst>
          </p:cNvPr>
          <p:cNvCxnSpPr>
            <a:cxnSpLocks/>
          </p:cNvCxnSpPr>
          <p:nvPr/>
        </p:nvCxnSpPr>
        <p:spPr>
          <a:xfrm>
            <a:off x="2112261" y="4669464"/>
            <a:ext cx="2260233" cy="59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35745C6-4527-45F0-8CFA-7758DD56D74A}"/>
              </a:ext>
            </a:extLst>
          </p:cNvPr>
          <p:cNvCxnSpPr>
            <a:stCxn id="8" idx="6"/>
          </p:cNvCxnSpPr>
          <p:nvPr/>
        </p:nvCxnSpPr>
        <p:spPr>
          <a:xfrm flipV="1">
            <a:off x="6184667" y="4754880"/>
            <a:ext cx="3261085" cy="59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48D9722-CB12-47A6-88DB-8D509D06D896}"/>
              </a:ext>
            </a:extLst>
          </p:cNvPr>
          <p:cNvCxnSpPr>
            <a:cxnSpLocks/>
          </p:cNvCxnSpPr>
          <p:nvPr/>
        </p:nvCxnSpPr>
        <p:spPr>
          <a:xfrm>
            <a:off x="3527922" y="1396538"/>
            <a:ext cx="67330" cy="5251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07E7FEE-7EC7-43B9-8919-A098CC1A18AE}"/>
              </a:ext>
            </a:extLst>
          </p:cNvPr>
          <p:cNvCxnSpPr>
            <a:cxnSpLocks/>
          </p:cNvCxnSpPr>
          <p:nvPr/>
        </p:nvCxnSpPr>
        <p:spPr>
          <a:xfrm flipV="1">
            <a:off x="3529584" y="1349985"/>
            <a:ext cx="3858768" cy="5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725466-0478-4DC9-8432-341068CFDABB}"/>
              </a:ext>
            </a:extLst>
          </p:cNvPr>
          <p:cNvCxnSpPr>
            <a:cxnSpLocks/>
          </p:cNvCxnSpPr>
          <p:nvPr/>
        </p:nvCxnSpPr>
        <p:spPr>
          <a:xfrm>
            <a:off x="7388352" y="1349985"/>
            <a:ext cx="128016" cy="5297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C9E15C-35AB-41EE-B1B2-98205ACA516D}"/>
              </a:ext>
            </a:extLst>
          </p:cNvPr>
          <p:cNvCxnSpPr/>
          <p:nvPr/>
        </p:nvCxnSpPr>
        <p:spPr>
          <a:xfrm flipV="1">
            <a:off x="3561587" y="6583680"/>
            <a:ext cx="3954781" cy="6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E3AF6E-614D-4388-9599-F797A3B7E40F}"/>
              </a:ext>
            </a:extLst>
          </p:cNvPr>
          <p:cNvSpPr txBox="1"/>
          <p:nvPr/>
        </p:nvSpPr>
        <p:spPr>
          <a:xfrm>
            <a:off x="1343787" y="5120014"/>
            <a:ext cx="8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3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71FE-0CCE-49E6-BF2B-318F9D83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531"/>
            <a:ext cx="10515600" cy="992983"/>
          </a:xfrm>
        </p:spPr>
        <p:txBody>
          <a:bodyPr>
            <a:normAutofit fontScale="90000"/>
          </a:bodyPr>
          <a:lstStyle/>
          <a:p>
            <a:r>
              <a:rPr lang="en-US" dirty="0"/>
              <a:t>1.Use Case Diagram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1.2 Student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930B9-1EB3-4CC6-A406-1DD0C89108CC}"/>
              </a:ext>
            </a:extLst>
          </p:cNvPr>
          <p:cNvSpPr/>
          <p:nvPr/>
        </p:nvSpPr>
        <p:spPr>
          <a:xfrm>
            <a:off x="4676775" y="1690688"/>
            <a:ext cx="2362200" cy="661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2F10A-FB17-4E19-ADA3-91AF3585BAFA}"/>
              </a:ext>
            </a:extLst>
          </p:cNvPr>
          <p:cNvSpPr/>
          <p:nvPr/>
        </p:nvSpPr>
        <p:spPr>
          <a:xfrm>
            <a:off x="4762498" y="2551113"/>
            <a:ext cx="2276475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5E6C9-822B-4E04-AB5A-7C55441A4BF3}"/>
              </a:ext>
            </a:extLst>
          </p:cNvPr>
          <p:cNvSpPr/>
          <p:nvPr/>
        </p:nvSpPr>
        <p:spPr>
          <a:xfrm>
            <a:off x="4759369" y="4753396"/>
            <a:ext cx="219075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Company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96110-E342-48E4-A825-1FA711C46EA5}"/>
              </a:ext>
            </a:extLst>
          </p:cNvPr>
          <p:cNvSpPr/>
          <p:nvPr/>
        </p:nvSpPr>
        <p:spPr>
          <a:xfrm>
            <a:off x="4781550" y="3232621"/>
            <a:ext cx="2276474" cy="571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Profile 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6DBE5-1EBD-4792-9107-D0DEAAC6CB89}"/>
              </a:ext>
            </a:extLst>
          </p:cNvPr>
          <p:cNvSpPr/>
          <p:nvPr/>
        </p:nvSpPr>
        <p:spPr>
          <a:xfrm>
            <a:off x="4784682" y="5641409"/>
            <a:ext cx="2276474" cy="571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3B7EE6-7237-4B57-BF6F-2A2E76BE5C68}"/>
              </a:ext>
            </a:extLst>
          </p:cNvPr>
          <p:cNvSpPr/>
          <p:nvPr/>
        </p:nvSpPr>
        <p:spPr>
          <a:xfrm>
            <a:off x="1485900" y="3090070"/>
            <a:ext cx="523875" cy="661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8F731-3194-4168-A6C4-9D5EBFECB548}"/>
              </a:ext>
            </a:extLst>
          </p:cNvPr>
          <p:cNvCxnSpPr>
            <a:cxnSpLocks/>
          </p:cNvCxnSpPr>
          <p:nvPr/>
        </p:nvCxnSpPr>
        <p:spPr>
          <a:xfrm>
            <a:off x="1743075" y="3675064"/>
            <a:ext cx="0" cy="101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EC53E4-A609-4D47-BC84-D60D7EE506B4}"/>
              </a:ext>
            </a:extLst>
          </p:cNvPr>
          <p:cNvCxnSpPr>
            <a:cxnSpLocks/>
          </p:cNvCxnSpPr>
          <p:nvPr/>
        </p:nvCxnSpPr>
        <p:spPr>
          <a:xfrm>
            <a:off x="1743075" y="4686299"/>
            <a:ext cx="476250" cy="40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6B24B-6284-4957-8EA3-5FFF3F58F554}"/>
              </a:ext>
            </a:extLst>
          </p:cNvPr>
          <p:cNvCxnSpPr>
            <a:cxnSpLocks/>
          </p:cNvCxnSpPr>
          <p:nvPr/>
        </p:nvCxnSpPr>
        <p:spPr>
          <a:xfrm flipH="1">
            <a:off x="1343025" y="4686299"/>
            <a:ext cx="400050" cy="40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EC9AC97-593A-4EA0-82CF-A490CC10041D}"/>
              </a:ext>
            </a:extLst>
          </p:cNvPr>
          <p:cNvSpPr/>
          <p:nvPr/>
        </p:nvSpPr>
        <p:spPr>
          <a:xfrm>
            <a:off x="4759369" y="4029969"/>
            <a:ext cx="2276475" cy="471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companies</a:t>
            </a:r>
            <a:endParaRPr lang="en-IN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F132713-BE1D-48AE-AB1E-15C1976CCA2F}"/>
              </a:ext>
            </a:extLst>
          </p:cNvPr>
          <p:cNvSpPr txBox="1">
            <a:spLocks/>
          </p:cNvSpPr>
          <p:nvPr/>
        </p:nvSpPr>
        <p:spPr>
          <a:xfrm>
            <a:off x="1033463" y="4887116"/>
            <a:ext cx="1638300" cy="103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Student</a:t>
            </a:r>
            <a:endParaRPr lang="en-IN" sz="3200" dirty="0">
              <a:latin typeface="+mn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8AAB66-FB66-45B0-B10F-141A6B3935E2}"/>
              </a:ext>
            </a:extLst>
          </p:cNvPr>
          <p:cNvCxnSpPr>
            <a:cxnSpLocks/>
          </p:cNvCxnSpPr>
          <p:nvPr/>
        </p:nvCxnSpPr>
        <p:spPr>
          <a:xfrm>
            <a:off x="1343025" y="4029075"/>
            <a:ext cx="80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7E95C5-A2B7-4F64-8583-A3BE4A3940A0}"/>
              </a:ext>
            </a:extLst>
          </p:cNvPr>
          <p:cNvCxnSpPr>
            <a:cxnSpLocks/>
          </p:cNvCxnSpPr>
          <p:nvPr/>
        </p:nvCxnSpPr>
        <p:spPr>
          <a:xfrm flipV="1">
            <a:off x="3609974" y="1425574"/>
            <a:ext cx="4457701" cy="4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4B00B6-B390-4415-85CA-93D16D5FF5B2}"/>
              </a:ext>
            </a:extLst>
          </p:cNvPr>
          <p:cNvCxnSpPr>
            <a:cxnSpLocks/>
          </p:cNvCxnSpPr>
          <p:nvPr/>
        </p:nvCxnSpPr>
        <p:spPr>
          <a:xfrm>
            <a:off x="3609974" y="1492250"/>
            <a:ext cx="142876" cy="50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1ACF72-A199-4A32-A892-5D041D6A522D}"/>
              </a:ext>
            </a:extLst>
          </p:cNvPr>
          <p:cNvCxnSpPr>
            <a:cxnSpLocks/>
          </p:cNvCxnSpPr>
          <p:nvPr/>
        </p:nvCxnSpPr>
        <p:spPr>
          <a:xfrm>
            <a:off x="8067675" y="1458912"/>
            <a:ext cx="161925" cy="50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33234B-D127-4EB0-A45E-A4A25323D418}"/>
              </a:ext>
            </a:extLst>
          </p:cNvPr>
          <p:cNvCxnSpPr/>
          <p:nvPr/>
        </p:nvCxnSpPr>
        <p:spPr>
          <a:xfrm>
            <a:off x="3752850" y="6544469"/>
            <a:ext cx="447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C48F5A-E770-46EC-A532-511464FEE4B9}"/>
              </a:ext>
            </a:extLst>
          </p:cNvPr>
          <p:cNvCxnSpPr>
            <a:cxnSpLocks/>
          </p:cNvCxnSpPr>
          <p:nvPr/>
        </p:nvCxnSpPr>
        <p:spPr>
          <a:xfrm>
            <a:off x="9729095" y="39135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ylinder 92">
            <a:extLst>
              <a:ext uri="{FF2B5EF4-FFF2-40B4-BE49-F238E27FC236}">
                <a16:creationId xmlns:a16="http://schemas.microsoft.com/office/drawing/2014/main" id="{89AB8306-E5D7-4807-8EE3-C9EB1F1927FA}"/>
              </a:ext>
            </a:extLst>
          </p:cNvPr>
          <p:cNvSpPr/>
          <p:nvPr/>
        </p:nvSpPr>
        <p:spPr>
          <a:xfrm>
            <a:off x="9808845" y="3675064"/>
            <a:ext cx="1280160" cy="12120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2D9E16-373C-4438-B5B3-B25CD94AF443}"/>
              </a:ext>
            </a:extLst>
          </p:cNvPr>
          <p:cNvCxnSpPr/>
          <p:nvPr/>
        </p:nvCxnSpPr>
        <p:spPr>
          <a:xfrm flipV="1">
            <a:off x="1981200" y="2161309"/>
            <a:ext cx="2800350" cy="177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D1686C-4817-47B4-8ED3-4AF9F87E8C26}"/>
              </a:ext>
            </a:extLst>
          </p:cNvPr>
          <p:cNvCxnSpPr>
            <a:stCxn id="4" idx="6"/>
          </p:cNvCxnSpPr>
          <p:nvPr/>
        </p:nvCxnSpPr>
        <p:spPr>
          <a:xfrm>
            <a:off x="7038975" y="2021682"/>
            <a:ext cx="2769870" cy="191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2A00E0-5A8B-4CE6-90A6-AC4A367A2E7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09775" y="2836863"/>
            <a:ext cx="2752723" cy="135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0F405FB-47D6-4ED0-9E76-F30AA8110FFF}"/>
              </a:ext>
            </a:extLst>
          </p:cNvPr>
          <p:cNvCxnSpPr>
            <a:stCxn id="5" idx="6"/>
            <a:endCxn id="93" idx="2"/>
          </p:cNvCxnSpPr>
          <p:nvPr/>
        </p:nvCxnSpPr>
        <p:spPr>
          <a:xfrm>
            <a:off x="7038973" y="2836863"/>
            <a:ext cx="2769872" cy="144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01C40A-A1D1-48CC-9C5A-48383323E5D1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981200" y="4265711"/>
            <a:ext cx="2778169" cy="10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1B96E10-C79B-4299-91DC-CBA84DD58F4C}"/>
              </a:ext>
            </a:extLst>
          </p:cNvPr>
          <p:cNvCxnSpPr>
            <a:stCxn id="35" idx="6"/>
          </p:cNvCxnSpPr>
          <p:nvPr/>
        </p:nvCxnSpPr>
        <p:spPr>
          <a:xfrm>
            <a:off x="7035844" y="4265711"/>
            <a:ext cx="2839676" cy="21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1DF0FB-869A-4E02-BD78-FDB99C164B35}"/>
              </a:ext>
            </a:extLst>
          </p:cNvPr>
          <p:cNvCxnSpPr>
            <a:endCxn id="6" idx="2"/>
          </p:cNvCxnSpPr>
          <p:nvPr/>
        </p:nvCxnSpPr>
        <p:spPr>
          <a:xfrm>
            <a:off x="1981200" y="4501453"/>
            <a:ext cx="2778169" cy="53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F71119-50E9-4F72-A277-278F3E84BE1B}"/>
              </a:ext>
            </a:extLst>
          </p:cNvPr>
          <p:cNvCxnSpPr>
            <a:stCxn id="6" idx="6"/>
          </p:cNvCxnSpPr>
          <p:nvPr/>
        </p:nvCxnSpPr>
        <p:spPr>
          <a:xfrm flipV="1">
            <a:off x="6950119" y="4626187"/>
            <a:ext cx="2858726" cy="41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935E3E-1F18-4C70-99DF-3FB4FFB1D322}"/>
              </a:ext>
            </a:extLst>
          </p:cNvPr>
          <p:cNvCxnSpPr>
            <a:endCxn id="8" idx="2"/>
          </p:cNvCxnSpPr>
          <p:nvPr/>
        </p:nvCxnSpPr>
        <p:spPr>
          <a:xfrm>
            <a:off x="1886989" y="4626187"/>
            <a:ext cx="2897693" cy="130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8896F-CCB5-4952-889D-AE5B061C58A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009775" y="3518371"/>
            <a:ext cx="2771775" cy="7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CF0E9-BED0-4BBF-A615-98CBD6C9D500}"/>
              </a:ext>
            </a:extLst>
          </p:cNvPr>
          <p:cNvCxnSpPr>
            <a:stCxn id="7" idx="6"/>
            <a:endCxn id="93" idx="2"/>
          </p:cNvCxnSpPr>
          <p:nvPr/>
        </p:nvCxnSpPr>
        <p:spPr>
          <a:xfrm>
            <a:off x="7058024" y="3518371"/>
            <a:ext cx="2750821" cy="8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6B8A99-59F9-43A6-920F-D1A72B23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566738"/>
            <a:ext cx="4048124" cy="977900"/>
          </a:xfrm>
        </p:spPr>
        <p:txBody>
          <a:bodyPr>
            <a:noAutofit/>
          </a:bodyPr>
          <a:lstStyle/>
          <a:p>
            <a:r>
              <a:rPr lang="en-US" sz="3200" dirty="0"/>
              <a:t>Use Case Diagram</a:t>
            </a:r>
            <a:br>
              <a:rPr lang="en-US" sz="3200" dirty="0"/>
            </a:br>
            <a:r>
              <a:rPr lang="en-US" sz="3200" dirty="0"/>
              <a:t>1.3 Placement Head</a:t>
            </a:r>
            <a:endParaRPr lang="en-IN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5007AAB-CA3E-48CD-9962-F3DFCBDD8EE2}"/>
              </a:ext>
            </a:extLst>
          </p:cNvPr>
          <p:cNvSpPr/>
          <p:nvPr/>
        </p:nvSpPr>
        <p:spPr>
          <a:xfrm>
            <a:off x="4095751" y="2090737"/>
            <a:ext cx="20002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4B5BA-DCD8-4BA1-A986-34500F357BD9}"/>
              </a:ext>
            </a:extLst>
          </p:cNvPr>
          <p:cNvSpPr/>
          <p:nvPr/>
        </p:nvSpPr>
        <p:spPr>
          <a:xfrm>
            <a:off x="4095750" y="2947987"/>
            <a:ext cx="20002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Student 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3B8B24-8E0C-447A-AAF2-44EA9E859E71}"/>
              </a:ext>
            </a:extLst>
          </p:cNvPr>
          <p:cNvSpPr/>
          <p:nvPr/>
        </p:nvSpPr>
        <p:spPr>
          <a:xfrm>
            <a:off x="4133850" y="3805237"/>
            <a:ext cx="20002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38B9CB-8E30-40B5-A8DD-14EB634DC408}"/>
              </a:ext>
            </a:extLst>
          </p:cNvPr>
          <p:cNvSpPr/>
          <p:nvPr/>
        </p:nvSpPr>
        <p:spPr>
          <a:xfrm>
            <a:off x="4171950" y="5367344"/>
            <a:ext cx="192405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99DB96-7C18-4BA2-B06A-E87D2DF58E31}"/>
              </a:ext>
            </a:extLst>
          </p:cNvPr>
          <p:cNvSpPr/>
          <p:nvPr/>
        </p:nvSpPr>
        <p:spPr>
          <a:xfrm>
            <a:off x="4171950" y="4610105"/>
            <a:ext cx="1924050" cy="49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visited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8D9DB4-8D96-4B80-82F4-96CD1D504FBC}"/>
              </a:ext>
            </a:extLst>
          </p:cNvPr>
          <p:cNvSpPr/>
          <p:nvPr/>
        </p:nvSpPr>
        <p:spPr>
          <a:xfrm>
            <a:off x="1638300" y="3009900"/>
            <a:ext cx="390525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42F39-5596-4F0F-936B-FAF834C1D410}"/>
              </a:ext>
            </a:extLst>
          </p:cNvPr>
          <p:cNvCxnSpPr>
            <a:stCxn id="9" idx="4"/>
          </p:cNvCxnSpPr>
          <p:nvPr/>
        </p:nvCxnSpPr>
        <p:spPr>
          <a:xfrm flipH="1">
            <a:off x="1833562" y="3429000"/>
            <a:ext cx="1" cy="919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7F5E0D-328B-4D5A-81F6-5BF7B02367E2}"/>
              </a:ext>
            </a:extLst>
          </p:cNvPr>
          <p:cNvCxnSpPr/>
          <p:nvPr/>
        </p:nvCxnSpPr>
        <p:spPr>
          <a:xfrm>
            <a:off x="1524001" y="363855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CCA7CD-8798-4DD9-92EC-6495BEAF57B9}"/>
              </a:ext>
            </a:extLst>
          </p:cNvPr>
          <p:cNvCxnSpPr/>
          <p:nvPr/>
        </p:nvCxnSpPr>
        <p:spPr>
          <a:xfrm flipH="1">
            <a:off x="1524001" y="4348162"/>
            <a:ext cx="304799" cy="26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16794F-4DE2-4851-AA9F-1A911AE03DD7}"/>
              </a:ext>
            </a:extLst>
          </p:cNvPr>
          <p:cNvCxnSpPr/>
          <p:nvPr/>
        </p:nvCxnSpPr>
        <p:spPr>
          <a:xfrm flipH="1" flipV="1">
            <a:off x="1790700" y="4343400"/>
            <a:ext cx="3810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A7F28A-777F-41D9-BE08-4211CDBB39FD}"/>
              </a:ext>
            </a:extLst>
          </p:cNvPr>
          <p:cNvCxnSpPr>
            <a:cxnSpLocks/>
          </p:cNvCxnSpPr>
          <p:nvPr/>
        </p:nvCxnSpPr>
        <p:spPr>
          <a:xfrm>
            <a:off x="1828800" y="4343400"/>
            <a:ext cx="390525" cy="26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6BE7CE-9270-4285-9EAB-C865D42836DD}"/>
              </a:ext>
            </a:extLst>
          </p:cNvPr>
          <p:cNvSpPr txBox="1"/>
          <p:nvPr/>
        </p:nvSpPr>
        <p:spPr>
          <a:xfrm>
            <a:off x="971550" y="4767262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Head</a:t>
            </a:r>
            <a:endParaRPr lang="en-IN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1A1F1D2-2D49-4777-99CA-2486FC2D894E}"/>
              </a:ext>
            </a:extLst>
          </p:cNvPr>
          <p:cNvSpPr/>
          <p:nvPr/>
        </p:nvSpPr>
        <p:spPr>
          <a:xfrm>
            <a:off x="8162925" y="3362332"/>
            <a:ext cx="1233487" cy="12477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475F4E-F8E4-45B3-9AA1-1F4FF2AF417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133600" y="2362200"/>
            <a:ext cx="1962151" cy="144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3780E8-0429-4086-AA64-D7803D84616A}"/>
              </a:ext>
            </a:extLst>
          </p:cNvPr>
          <p:cNvCxnSpPr>
            <a:stCxn id="2" idx="6"/>
          </p:cNvCxnSpPr>
          <p:nvPr/>
        </p:nvCxnSpPr>
        <p:spPr>
          <a:xfrm>
            <a:off x="6096001" y="2362200"/>
            <a:ext cx="2066924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B722FB-7FAF-4B2B-BD7D-BA807D3719AA}"/>
              </a:ext>
            </a:extLst>
          </p:cNvPr>
          <p:cNvCxnSpPr>
            <a:endCxn id="6" idx="2"/>
          </p:cNvCxnSpPr>
          <p:nvPr/>
        </p:nvCxnSpPr>
        <p:spPr>
          <a:xfrm flipV="1">
            <a:off x="2219325" y="4076700"/>
            <a:ext cx="1914525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616093-471F-4BEB-BB31-D7C0F843A996}"/>
              </a:ext>
            </a:extLst>
          </p:cNvPr>
          <p:cNvCxnSpPr>
            <a:stCxn id="5" idx="2"/>
          </p:cNvCxnSpPr>
          <p:nvPr/>
        </p:nvCxnSpPr>
        <p:spPr>
          <a:xfrm flipH="1">
            <a:off x="2219325" y="3219450"/>
            <a:ext cx="1876425" cy="7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614A62-D643-4B34-8B50-790D0CCF5F8B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096000" y="3219450"/>
            <a:ext cx="2066925" cy="53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D990DE-0573-4D95-8703-BCFA7264B658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134100" y="3986219"/>
            <a:ext cx="2028825" cy="9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9B4E11-5EC1-48FF-A822-BAFA34FB13A7}"/>
              </a:ext>
            </a:extLst>
          </p:cNvPr>
          <p:cNvCxnSpPr>
            <a:endCxn id="8" idx="6"/>
          </p:cNvCxnSpPr>
          <p:nvPr/>
        </p:nvCxnSpPr>
        <p:spPr>
          <a:xfrm flipH="1">
            <a:off x="6096000" y="4343400"/>
            <a:ext cx="2066925" cy="51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1FDE-937D-4812-95B3-C9C1CBFE8824}"/>
              </a:ext>
            </a:extLst>
          </p:cNvPr>
          <p:cNvCxnSpPr>
            <a:endCxn id="8" idx="2"/>
          </p:cNvCxnSpPr>
          <p:nvPr/>
        </p:nvCxnSpPr>
        <p:spPr>
          <a:xfrm>
            <a:off x="2219325" y="4257675"/>
            <a:ext cx="1952625" cy="60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9CB95B-911A-4746-B79D-73D59D25C6EF}"/>
              </a:ext>
            </a:extLst>
          </p:cNvPr>
          <p:cNvCxnSpPr>
            <a:endCxn id="7" idx="2"/>
          </p:cNvCxnSpPr>
          <p:nvPr/>
        </p:nvCxnSpPr>
        <p:spPr>
          <a:xfrm>
            <a:off x="2133600" y="4343400"/>
            <a:ext cx="2038350" cy="129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8965B6-5A45-4C77-A17F-C768ADC34802}"/>
              </a:ext>
            </a:extLst>
          </p:cNvPr>
          <p:cNvCxnSpPr>
            <a:cxnSpLocks/>
          </p:cNvCxnSpPr>
          <p:nvPr/>
        </p:nvCxnSpPr>
        <p:spPr>
          <a:xfrm flipH="1">
            <a:off x="3167062" y="1733548"/>
            <a:ext cx="4763" cy="46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E7832B-FF98-48F3-969B-2553018F974C}"/>
              </a:ext>
            </a:extLst>
          </p:cNvPr>
          <p:cNvCxnSpPr/>
          <p:nvPr/>
        </p:nvCxnSpPr>
        <p:spPr>
          <a:xfrm>
            <a:off x="3176587" y="1733548"/>
            <a:ext cx="353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EC66F8-C650-45AF-A095-909A6B43AB4F}"/>
              </a:ext>
            </a:extLst>
          </p:cNvPr>
          <p:cNvCxnSpPr>
            <a:cxnSpLocks/>
          </p:cNvCxnSpPr>
          <p:nvPr/>
        </p:nvCxnSpPr>
        <p:spPr>
          <a:xfrm>
            <a:off x="6705600" y="1733548"/>
            <a:ext cx="47624" cy="46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44960-0B39-41C2-ACA9-29B6AEF3EE68}"/>
              </a:ext>
            </a:extLst>
          </p:cNvPr>
          <p:cNvCxnSpPr/>
          <p:nvPr/>
        </p:nvCxnSpPr>
        <p:spPr>
          <a:xfrm>
            <a:off x="3114675" y="6419849"/>
            <a:ext cx="3638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16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283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Topic Name:       Placement Management System     </vt:lpstr>
      <vt:lpstr>Admin Module:-     Once the admin logins, they will be able to view and delete registered students.Admin can add the new company and also update &amp; delete the company. Admin can view all company. Admin can search by company name who apply the specific company and view all students. Student  Module:-     After login, the student should be able to view of list of company. Student can apply the company. Student can edit/update their details.. Head Module:-      Once the head login, head will  view the selected students. Head can generate report &amp; view all visited company. </vt:lpstr>
      <vt:lpstr>Use Case Diagram 1.1 Admin</vt:lpstr>
      <vt:lpstr>1.Use Case Diagram  1.2 Student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sayali padwal</dc:creator>
  <cp:lastModifiedBy>Nishant Fakkad Shete (Student)</cp:lastModifiedBy>
  <cp:revision>7</cp:revision>
  <dcterms:created xsi:type="dcterms:W3CDTF">2021-11-28T07:36:48Z</dcterms:created>
  <dcterms:modified xsi:type="dcterms:W3CDTF">2021-11-28T12:18:34Z</dcterms:modified>
</cp:coreProperties>
</file>