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9" r:id="rId11"/>
    <p:sldId id="264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FF0000"/>
    <a:srgbClr val="0033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8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8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92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437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18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68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34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48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70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3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57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0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99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8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1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ECD9F8-506F-4564-A2E4-E579E581AAAD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BBEF9-84E7-45E3-82E3-E01FB762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31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201454"/>
            <a:ext cx="5984240" cy="2001520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Python Database Connectivity</a:t>
            </a:r>
            <a:endParaRPr lang="en-IN" sz="40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35586">
            <a:off x="8383587" y="3161707"/>
            <a:ext cx="24384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6595">
            <a:off x="1504062" y="3977863"/>
            <a:ext cx="1793937" cy="17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554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13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3002" y="729574"/>
            <a:ext cx="4796395" cy="1157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Basic  MySQL  connection Steps   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3138" y="2895443"/>
            <a:ext cx="92327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Establish  connection with MySQL database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Create  cursor class object  (cursor class objects are to execute SQL commands on database)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Access data  and manipulate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Finally close the cursor and connection objects as: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cursor.close()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con.close()</a:t>
            </a:r>
          </a:p>
        </p:txBody>
      </p:sp>
    </p:spTree>
    <p:extLst>
      <p:ext uri="{BB962C8B-B14F-4D97-AF65-F5344CB8AC3E}">
        <p14:creationId xmlns:p14="http://schemas.microsoft.com/office/powerpoint/2010/main" val="200454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4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9247" y="554477"/>
            <a:ext cx="4426085" cy="9824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Important methods </a:t>
            </a:r>
            <a:endParaRPr lang="en-IN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38926"/>
              </p:ext>
            </p:extLst>
          </p:nvPr>
        </p:nvGraphicFramePr>
        <p:xfrm>
          <a:off x="1195418" y="2188545"/>
          <a:ext cx="9154809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3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establish connection with database</a:t>
                      </a:r>
                    </a:p>
                    <a:p>
                      <a:r>
                        <a:rPr lang="en-US" dirty="0"/>
                        <a:t>mysql.connector.connection(host, user ,password , database_name)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cursor()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  <a:r>
                        <a:rPr lang="en-US" baseline="0" dirty="0"/>
                        <a:t> cursor object using that we can execute SQL commands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takes sql statement as argument</a:t>
                      </a:r>
                    </a:p>
                    <a:p>
                      <a:r>
                        <a:rPr lang="en-US" dirty="0"/>
                        <a:t>Cursor_obj.execute(sql)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fetchone()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access one</a:t>
                      </a:r>
                      <a:r>
                        <a:rPr lang="en-US" baseline="0" dirty="0"/>
                        <a:t> row from table store in result object</a:t>
                      </a:r>
                    </a:p>
                    <a:p>
                      <a:r>
                        <a:rPr lang="en-US" baseline="0" dirty="0"/>
                        <a:t>Result=cursor . fetchone()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fetchall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</a:t>
                      </a:r>
                      <a:r>
                        <a:rPr lang="en-US" baseline="0" dirty="0"/>
                        <a:t> multiple row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Cursor.close()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Closing</a:t>
                      </a:r>
                      <a:r>
                        <a:rPr lang="en-US" baseline="0" dirty="0"/>
                        <a:t> the cursor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Conn.close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Closing</a:t>
                      </a:r>
                      <a:r>
                        <a:rPr lang="en-US" baseline="0" dirty="0"/>
                        <a:t> the connection object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37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8879" y="1916159"/>
            <a:ext cx="4091944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24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5030" y="1867711"/>
            <a:ext cx="4552544" cy="220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Thanks………………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9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20587" y="650240"/>
            <a:ext cx="4166886" cy="1209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803244" y="700762"/>
            <a:ext cx="2989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Agenda</a:t>
            </a:r>
            <a:r>
              <a:rPr lang="en-US" sz="4800" dirty="0"/>
              <a:t> </a:t>
            </a:r>
            <a:endParaRPr lang="en-IN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54238" y="2549128"/>
            <a:ext cx="1008592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Light" panose="020B0502040204020203" pitchFamily="34" charset="0"/>
              </a:rPr>
              <a:t>Introduction to Python and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Light" panose="020B0502040204020203" pitchFamily="34" charset="0"/>
              </a:rPr>
              <a:t>Need of MySQL 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Light" panose="020B0502040204020203" pitchFamily="34" charset="0"/>
              </a:rPr>
              <a:t>How to install MySQL connector and Configuration using pip (python module installer)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Light" panose="020B0502040204020203" pitchFamily="34" charset="0"/>
              </a:rPr>
              <a:t>Important methods to interact  with MySQL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Light" panose="020B0502040204020203" pitchFamily="34" charset="0"/>
              </a:rPr>
              <a:t>Demo to execute simple query using python program 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22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995423" y="212702"/>
            <a:ext cx="9884779" cy="5986647"/>
            <a:chOff x="1064871" y="154828"/>
            <a:chExt cx="9884779" cy="5986647"/>
          </a:xfrm>
        </p:grpSpPr>
        <p:sp>
          <p:nvSpPr>
            <p:cNvPr id="11" name="Hexagon 10"/>
            <p:cNvSpPr/>
            <p:nvPr/>
          </p:nvSpPr>
          <p:spPr>
            <a:xfrm rot="19874601">
              <a:off x="4611810" y="2040289"/>
              <a:ext cx="2724634" cy="236123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9854">
              <a:off x="5191455" y="2456978"/>
              <a:ext cx="1565344" cy="152785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152226" y="1053299"/>
              <a:ext cx="1956121" cy="12963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Oriented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079091" y="154828"/>
              <a:ext cx="1956121" cy="12963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Easy to</a:t>
              </a:r>
            </a:p>
            <a:p>
              <a:pPr algn="ctr"/>
              <a:r>
                <a:rPr lang="en-US" sz="1600" dirty="0"/>
                <a:t>Understand</a:t>
              </a:r>
              <a:endParaRPr lang="en-IN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064871" y="4085871"/>
              <a:ext cx="2141316" cy="15066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Dynamically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type</a:t>
              </a:r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993529" y="4195829"/>
              <a:ext cx="1956121" cy="1286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</a:t>
              </a:r>
            </a:p>
            <a:p>
              <a:pPr algn="ctr"/>
              <a:r>
                <a:rPr lang="en-US" dirty="0"/>
                <a:t>Open</a:t>
              </a:r>
            </a:p>
            <a:p>
              <a:pPr algn="ctr"/>
              <a:r>
                <a:rPr lang="en-US" dirty="0"/>
                <a:t>Source</a:t>
              </a:r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878627" y="1041724"/>
              <a:ext cx="1956121" cy="12963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Portable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87172" y="5495144"/>
              <a:ext cx="4332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 </a:t>
              </a:r>
              <a:r>
                <a:rPr lang="en-US" sz="3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Python Features</a:t>
              </a:r>
              <a:endParaRPr lang="en-IN" sz="36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Straight Arrow Connector 11"/>
            <p:cNvCxnSpPr>
              <a:endCxn id="6" idx="4"/>
            </p:cNvCxnSpPr>
            <p:nvPr/>
          </p:nvCxnSpPr>
          <p:spPr>
            <a:xfrm flipH="1" flipV="1">
              <a:off x="6057152" y="1451192"/>
              <a:ext cx="25791" cy="3632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7168431" y="1944548"/>
              <a:ext cx="1736872" cy="62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4"/>
            </p:cNvCxnSpPr>
            <p:nvPr/>
          </p:nvCxnSpPr>
          <p:spPr>
            <a:xfrm flipH="1" flipV="1">
              <a:off x="3069627" y="1944548"/>
              <a:ext cx="1659720" cy="6127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3206187" y="3874390"/>
              <a:ext cx="1601670" cy="80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1"/>
            </p:cNvCxnSpPr>
            <p:nvPr/>
          </p:nvCxnSpPr>
          <p:spPr>
            <a:xfrm>
              <a:off x="7218907" y="3884513"/>
              <a:ext cx="1774622" cy="7916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241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51000">
              <a:schemeClr val="accent2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35" y="237039"/>
            <a:ext cx="24384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873" y="3333508"/>
            <a:ext cx="8264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en-US" sz="2400" dirty="0"/>
              <a:t>MySQL is freely available  database system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400" dirty="0"/>
              <a:t>One of the most popular DMS like Oracle ,Postgresql, etc.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400" dirty="0"/>
              <a:t>It  runs on multiple platforms such as Linux ,Windows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     and Unix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MySQL store data in the form of tables/relations. Relation further store data in rows/tuples and column</a:t>
            </a:r>
          </a:p>
        </p:txBody>
      </p:sp>
    </p:spTree>
    <p:extLst>
      <p:ext uri="{BB962C8B-B14F-4D97-AF65-F5344CB8AC3E}">
        <p14:creationId xmlns:p14="http://schemas.microsoft.com/office/powerpoint/2010/main" val="213668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100000">
              <a:schemeClr val="accent2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9799" y="455968"/>
            <a:ext cx="4525701" cy="1284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Need of MySQL Connector</a:t>
            </a:r>
            <a:endParaRPr lang="en-IN" sz="36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6351" y="2873600"/>
            <a:ext cx="8988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00000"/>
                </a:solidFill>
              </a:rPr>
              <a:t>We can not  directly communicate with database using  python.</a:t>
            </a:r>
          </a:p>
          <a:p>
            <a:pPr algn="just"/>
            <a:endParaRPr lang="en-IN" dirty="0">
              <a:solidFill>
                <a:srgbClr val="B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00000"/>
                </a:solidFill>
              </a:rPr>
              <a:t>It is translator which accept the request from python application and convert  request into database understandable format then it sends request to database.</a:t>
            </a:r>
          </a:p>
          <a:p>
            <a:pPr algn="just"/>
            <a:endParaRPr lang="en-US" dirty="0">
              <a:solidFill>
                <a:srgbClr val="B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00000"/>
                </a:solidFill>
              </a:rPr>
              <a:t>Also it accept response from the database convert response to application understandable format and then sends back to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96742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17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2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19" y="1035418"/>
            <a:ext cx="9691535" cy="43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4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8417" y="632298"/>
            <a:ext cx="4416357" cy="1177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How to install MySQL driver/Module on cmd using pip command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477" y="2402733"/>
            <a:ext cx="107587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400" dirty="0"/>
              <a:t>check whether the pip is install in your system with python ( open cmd type command pip  –v 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C:\Users\yoges&gt;pip install mysql-connector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 cmd open python shell (python)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If following statement execute in python shell then our installation is finish</a:t>
            </a:r>
          </a:p>
          <a:p>
            <a:r>
              <a:rPr lang="en-US" sz="2400" dirty="0"/>
              <a:t>      &gt;&gt;import mysql.connector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99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538480"/>
            <a:ext cx="10109200" cy="54559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7229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307</TotalTime>
  <Words>346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yogeshpawar35921@gmail.com</dc:creator>
  <cp:lastModifiedBy>DIPAK PAWAR</cp:lastModifiedBy>
  <cp:revision>41</cp:revision>
  <dcterms:created xsi:type="dcterms:W3CDTF">2021-03-11T13:41:01Z</dcterms:created>
  <dcterms:modified xsi:type="dcterms:W3CDTF">2021-03-23T08:59:28Z</dcterms:modified>
</cp:coreProperties>
</file>