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BD28-B0A0-2AEB-756F-2632B8B9A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17C88-15E0-8423-9696-4FF14E70A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1B0B7-F086-D60C-F41C-3AB21B74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322-601C-400B-9D68-CB39763C20E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494B8-143B-3DE3-BB0E-76DA28EF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2BFC-7397-A145-BF01-7A416D2E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ED1C-39D8-4B2E-9FB2-53659DDB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6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8EF3-BD58-3E70-BB9A-16109CD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D404C-B054-8829-4ACF-72E95C28F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2DB7-470D-C0E7-0333-772F1448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322-601C-400B-9D68-CB39763C20E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426CA-3A17-4766-AFBC-31A5D8F5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3FBA6-1C4D-9AD6-FF1A-135D431D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ED1C-39D8-4B2E-9FB2-53659DDB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22A45-7287-F057-6E8E-5A3E24A78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70A4B-E9B2-6C23-54C4-24D383CA3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64CD8-BD4B-D980-4F3D-2E01DCAA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322-601C-400B-9D68-CB39763C20E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FF0CB-CC65-325C-8728-A3C45E8B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08436-6C8A-FC64-F396-9D3AD0F7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ED1C-39D8-4B2E-9FB2-53659DDB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5FD-BD92-3421-970E-2E928D05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8C1A-3712-488E-99FF-4E5093AFE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82591-5C20-D0A3-AF80-27E08DFF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322-601C-400B-9D68-CB39763C20E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052D-C572-1590-B8BB-6607E96A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D5B11-E5F1-A5F0-7F06-4BC81EFE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ED1C-39D8-4B2E-9FB2-53659DDB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1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3CD4-8FA5-9F37-E935-8384DF59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702A3-BC30-982B-EA11-1D88FF0C5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E2A04-AE2F-09D9-3742-C45CB1D1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322-601C-400B-9D68-CB39763C20E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7611E-C779-D92D-82E5-92B5836D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447D9-945B-315D-ACD9-9E549E35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ED1C-39D8-4B2E-9FB2-53659DDB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2C84-A736-C858-9B6C-E85AD190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72B7A-FB3A-FB0D-0678-259084F9D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49151-0D86-5ADF-B226-CF95BFB8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9762B-33D9-1B4D-7222-F5314686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322-601C-400B-9D68-CB39763C20E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3E1A8-A7C8-D990-C88C-B6090F94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25F46-B817-FEEE-5715-8EC48AB9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ED1C-39D8-4B2E-9FB2-53659DDB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6653-C2E7-CE98-FE75-7CF27C67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0F281-8EBB-710C-A039-728675701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A3C0A-E276-4DF3-23B0-2C649D655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D2A54-FB1A-A4BE-4961-049C51480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A13B6-C933-1D28-09ED-D4FAA0450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2A740-EC74-8130-FCCD-47915444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322-601C-400B-9D68-CB39763C20E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26D69-8199-8CD3-A5A9-E5CA8EBE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B43B4-EBC2-7229-F2C6-CDB583CF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ED1C-39D8-4B2E-9FB2-53659DDB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2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DC05-A776-6589-06C0-8AA55471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0622D-3B07-2FAE-2CE1-73A6EA20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322-601C-400B-9D68-CB39763C20E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669FD-85E8-946B-EFB0-C56BE5ED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92C78-E5E2-E475-15C8-ADCD7829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ED1C-39D8-4B2E-9FB2-53659DDB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4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5CC77-7929-D606-FC2C-F5E6EA52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322-601C-400B-9D68-CB39763C20E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AA17F-CE31-D1A6-486A-ED9AE1E2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2668-57B0-0321-4A0D-BA7132E7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ED1C-39D8-4B2E-9FB2-53659DDB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8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E999-65DA-03AF-E01F-C44C7CBD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2587-2098-B785-8904-A93280BE1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268ED-AE4D-590D-8416-6A4F4018F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EC6F0-81FC-FCF7-15C6-FE6C3662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322-601C-400B-9D68-CB39763C20E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D7910-8EC9-9745-3690-0746ADAD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485C1-5BC4-9E94-6061-B93FEAD2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ED1C-39D8-4B2E-9FB2-53659DDB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813E-4027-8AC8-6137-426F4FAE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7ACC0-DBFF-689B-0E22-E96B0428C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99D58-50E7-BBF5-7EB2-99AF4B6C3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E8F3A-39D1-1C7E-66FE-1C07A9AD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322-601C-400B-9D68-CB39763C20E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423-C738-25E8-5926-4E266969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DAE86-D91A-AB7C-286F-4A538A5E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ED1C-39D8-4B2E-9FB2-53659DDB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1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E3451-AB3E-016B-10E3-062730A0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1A995-C64F-05AA-E45D-50E156340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A3E6E-6A62-ECAF-8987-5AC2D0175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27322-601C-400B-9D68-CB39763C20E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3B5FF-97D7-F261-26F1-C4EC75DF6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BC4B2-5DCB-F78D-C7B7-71C595DFA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3ED1C-39D8-4B2E-9FB2-53659DDB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CDD4-BEA7-F3EA-3113-744D89D37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Embracing Test-Driven Development (TDD)</a:t>
            </a:r>
            <a:br>
              <a:rPr lang="en-US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6F64D-216D-E514-2526-A82BE1622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Enhancing Software Quality and Maintainability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119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E3CC-7BE2-8666-00BE-99287BA6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What is Test-Driven Development?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7D06-45FC-8616-A531-192FDC62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TDD is a software development approach where tests are written before the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It involves a cycle of writing a test, making it pass, and then refactoring the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TDD encourages simple designs and inspires confidence.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6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93FF-34CB-5B5B-CD1E-430BFB4C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TDD Cycle</a:t>
            </a: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FE3BD-7580-AF68-ADAA-FD66DC2B0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Red: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Write a failing test that defines a desired improvement or new function.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Green: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Write the minimum amount of code necessary to pass the test.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Refactor: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Clean up the new code, ensuring it fits well with the existing design.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0052D-C7E8-39D1-53E4-B904AF6DC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849" y="2777564"/>
            <a:ext cx="5539839" cy="343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C1A9-9BA5-0FD6-BBC0-2D179197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Benefits of TDD</a:t>
            </a: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A47A-F01F-A2E4-75F9-30D23403B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0" dirty="0">
                <a:solidFill>
                  <a:srgbClr val="0D0D0D"/>
                </a:solidFill>
                <a:effectLst/>
                <a:latin typeface="Söhne"/>
              </a:rPr>
              <a:t>Why adopt TDD?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Improves code quality and reduces bugs.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Facilitates design and architecture thinking before coding.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Makes refactoring and maintenance safer and easier.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4D842-48EB-4740-F877-BD1D385D2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71" y="3558859"/>
            <a:ext cx="5308270" cy="267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5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C86D-BBE9-66F9-9804-13B6D15F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Challenges of TDD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0CD6F-3CBD-17F9-BC52-1EB126CE4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303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Initial learning curve and time investment.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Writing effective and meaningful tests.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Maintaining discipline to stick to the TDD cycle.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40FBA-D9F0-8CCC-F7E8-8C9961577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70" y="3099309"/>
            <a:ext cx="6526064" cy="342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5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5C52-DF46-7424-5614-8FA6C524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Best Practices in TDD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37AE-D932-7107-EEF0-8DC7D4E2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Keep tests small and focused.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Test public behaviors, not internal implementations.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Refactor both new code and tests to keep them clean and readable.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7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DBBD-4CFC-74B6-297B-78B2A7E7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Real-World TDD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6CB1F-B723-FA7A-B2EF-A31D12C13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Case Study: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Refactoring a Legacy System</a:t>
            </a:r>
          </a:p>
          <a:p>
            <a:pPr marL="0" indent="0">
              <a:buNone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Starting with writing tests for existing functionality.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Gradually introducing new features with TDD.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Continuous integration and testing ensure system stability.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4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C75A-0546-1FE2-876F-79CF2EE3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Future of TDD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7BADA-7BC0-C8A2-A605-80E68E50D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TDD's role in emerging software development paradigms.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Integration with DevOps and continuous delivery.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growing importance of TDD in AI and machine learning projects.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4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B49A-DB3C-AE27-B8F3-F7E3055A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Power of TDD</a:t>
            </a: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Transforming Software Development with TDD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8E23-AE47-D58A-ED29-7808A3EA4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TDD is more than a practice; it's a mindset that leads to higher quality software.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By integrating TDD into your development process, you can ensure more reliable, maintainable, and bug-free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initial investment in TDD pays off with reduced maintenance costs and increased developer productivity.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1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321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Embracing Test-Driven Development (TDD) </vt:lpstr>
      <vt:lpstr>What is Test-Driven Development?</vt:lpstr>
      <vt:lpstr>The TDD Cycle </vt:lpstr>
      <vt:lpstr>Benefits of TDD </vt:lpstr>
      <vt:lpstr>Challenges of TDD</vt:lpstr>
      <vt:lpstr>Best Practices in TDD</vt:lpstr>
      <vt:lpstr>Real-World TDD Example</vt:lpstr>
      <vt:lpstr>Future of TDD</vt:lpstr>
      <vt:lpstr>The Power of TDD Transforming Software Development with TDD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Embracing Test-Driven Development (TDD) </dc:title>
  <dc:creator>Dipak Tripthi</dc:creator>
  <cp:lastModifiedBy>Dipak Tripthi</cp:lastModifiedBy>
  <cp:revision>1</cp:revision>
  <dcterms:created xsi:type="dcterms:W3CDTF">2024-02-25T15:31:35Z</dcterms:created>
  <dcterms:modified xsi:type="dcterms:W3CDTF">2024-02-25T16:19:26Z</dcterms:modified>
</cp:coreProperties>
</file>