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1" r:id="rId2"/>
    <p:sldId id="262" r:id="rId3"/>
    <p:sldId id="257" r:id="rId4"/>
    <p:sldId id="259" r:id="rId5"/>
    <p:sldId id="258" r:id="rId6"/>
    <p:sldId id="263" r:id="rId7"/>
    <p:sldId id="264"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E56352C-9EBD-495B-9A88-B472ADE75F2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C62A6-9C35-42BD-B189-BF1E7FBD3F50}" type="slidenum">
              <a:rPr lang="en-IN" smtClean="0"/>
              <a:t>‹#›</a:t>
            </a:fld>
            <a:endParaRPr lang="en-IN"/>
          </a:p>
        </p:txBody>
      </p:sp>
    </p:spTree>
    <p:extLst>
      <p:ext uri="{BB962C8B-B14F-4D97-AF65-F5344CB8AC3E}">
        <p14:creationId xmlns:p14="http://schemas.microsoft.com/office/powerpoint/2010/main" val="280596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56352C-9EBD-495B-9A88-B472ADE75F2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C62A6-9C35-42BD-B189-BF1E7FBD3F50}" type="slidenum">
              <a:rPr lang="en-IN" smtClean="0"/>
              <a:t>‹#›</a:t>
            </a:fld>
            <a:endParaRPr lang="en-IN"/>
          </a:p>
        </p:txBody>
      </p:sp>
    </p:spTree>
    <p:extLst>
      <p:ext uri="{BB962C8B-B14F-4D97-AF65-F5344CB8AC3E}">
        <p14:creationId xmlns:p14="http://schemas.microsoft.com/office/powerpoint/2010/main" val="284449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56352C-9EBD-495B-9A88-B472ADE75F2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C62A6-9C35-42BD-B189-BF1E7FBD3F50}" type="slidenum">
              <a:rPr lang="en-IN" smtClean="0"/>
              <a:t>‹#›</a:t>
            </a:fld>
            <a:endParaRPr lang="en-IN"/>
          </a:p>
        </p:txBody>
      </p:sp>
    </p:spTree>
    <p:extLst>
      <p:ext uri="{BB962C8B-B14F-4D97-AF65-F5344CB8AC3E}">
        <p14:creationId xmlns:p14="http://schemas.microsoft.com/office/powerpoint/2010/main" val="43303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56352C-9EBD-495B-9A88-B472ADE75F2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C62A6-9C35-42BD-B189-BF1E7FBD3F50}" type="slidenum">
              <a:rPr lang="en-IN" smtClean="0"/>
              <a:t>‹#›</a:t>
            </a:fld>
            <a:endParaRPr lang="en-IN"/>
          </a:p>
        </p:txBody>
      </p:sp>
    </p:spTree>
    <p:extLst>
      <p:ext uri="{BB962C8B-B14F-4D97-AF65-F5344CB8AC3E}">
        <p14:creationId xmlns:p14="http://schemas.microsoft.com/office/powerpoint/2010/main" val="310898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56352C-9EBD-495B-9A88-B472ADE75F28}"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C62A6-9C35-42BD-B189-BF1E7FBD3F50}" type="slidenum">
              <a:rPr lang="en-IN" smtClean="0"/>
              <a:t>‹#›</a:t>
            </a:fld>
            <a:endParaRPr lang="en-IN"/>
          </a:p>
        </p:txBody>
      </p:sp>
    </p:spTree>
    <p:extLst>
      <p:ext uri="{BB962C8B-B14F-4D97-AF65-F5344CB8AC3E}">
        <p14:creationId xmlns:p14="http://schemas.microsoft.com/office/powerpoint/2010/main" val="3471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E56352C-9EBD-495B-9A88-B472ADE75F2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C62A6-9C35-42BD-B189-BF1E7FBD3F50}" type="slidenum">
              <a:rPr lang="en-IN" smtClean="0"/>
              <a:t>‹#›</a:t>
            </a:fld>
            <a:endParaRPr lang="en-IN"/>
          </a:p>
        </p:txBody>
      </p:sp>
    </p:spTree>
    <p:extLst>
      <p:ext uri="{BB962C8B-B14F-4D97-AF65-F5344CB8AC3E}">
        <p14:creationId xmlns:p14="http://schemas.microsoft.com/office/powerpoint/2010/main" val="23027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E56352C-9EBD-495B-9A88-B472ADE75F28}" type="datetimeFigureOut">
              <a:rPr lang="en-IN" smtClean="0"/>
              <a:t>14-04-2022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5C62A6-9C35-42BD-B189-BF1E7FBD3F50}" type="slidenum">
              <a:rPr lang="en-IN" smtClean="0"/>
              <a:t>‹#›</a:t>
            </a:fld>
            <a:endParaRPr lang="en-IN"/>
          </a:p>
        </p:txBody>
      </p:sp>
    </p:spTree>
    <p:extLst>
      <p:ext uri="{BB962C8B-B14F-4D97-AF65-F5344CB8AC3E}">
        <p14:creationId xmlns:p14="http://schemas.microsoft.com/office/powerpoint/2010/main" val="4190848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E56352C-9EBD-495B-9A88-B472ADE75F28}"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5C62A6-9C35-42BD-B189-BF1E7FBD3F50}" type="slidenum">
              <a:rPr lang="en-IN" smtClean="0"/>
              <a:t>‹#›</a:t>
            </a:fld>
            <a:endParaRPr lang="en-IN"/>
          </a:p>
        </p:txBody>
      </p:sp>
    </p:spTree>
    <p:extLst>
      <p:ext uri="{BB962C8B-B14F-4D97-AF65-F5344CB8AC3E}">
        <p14:creationId xmlns:p14="http://schemas.microsoft.com/office/powerpoint/2010/main" val="54145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6352C-9EBD-495B-9A88-B472ADE75F28}" type="datetimeFigureOut">
              <a:rPr lang="en-IN" smtClean="0"/>
              <a:t>14-04-2022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5C62A6-9C35-42BD-B189-BF1E7FBD3F50}" type="slidenum">
              <a:rPr lang="en-IN" smtClean="0"/>
              <a:t>‹#›</a:t>
            </a:fld>
            <a:endParaRPr lang="en-IN"/>
          </a:p>
        </p:txBody>
      </p:sp>
    </p:spTree>
    <p:extLst>
      <p:ext uri="{BB962C8B-B14F-4D97-AF65-F5344CB8AC3E}">
        <p14:creationId xmlns:p14="http://schemas.microsoft.com/office/powerpoint/2010/main" val="175300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6352C-9EBD-495B-9A88-B472ADE75F2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C62A6-9C35-42BD-B189-BF1E7FBD3F50}" type="slidenum">
              <a:rPr lang="en-IN" smtClean="0"/>
              <a:t>‹#›</a:t>
            </a:fld>
            <a:endParaRPr lang="en-IN"/>
          </a:p>
        </p:txBody>
      </p:sp>
    </p:spTree>
    <p:extLst>
      <p:ext uri="{BB962C8B-B14F-4D97-AF65-F5344CB8AC3E}">
        <p14:creationId xmlns:p14="http://schemas.microsoft.com/office/powerpoint/2010/main" val="245267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6352C-9EBD-495B-9A88-B472ADE75F28}"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C62A6-9C35-42BD-B189-BF1E7FBD3F50}" type="slidenum">
              <a:rPr lang="en-IN" smtClean="0"/>
              <a:t>‹#›</a:t>
            </a:fld>
            <a:endParaRPr lang="en-IN"/>
          </a:p>
        </p:txBody>
      </p:sp>
    </p:spTree>
    <p:extLst>
      <p:ext uri="{BB962C8B-B14F-4D97-AF65-F5344CB8AC3E}">
        <p14:creationId xmlns:p14="http://schemas.microsoft.com/office/powerpoint/2010/main" val="134488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6352C-9EBD-495B-9A88-B472ADE75F28}" type="datetimeFigureOut">
              <a:rPr lang="en-IN" smtClean="0"/>
              <a:t>14-04-2022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C62A6-9C35-42BD-B189-BF1E7FBD3F50}" type="slidenum">
              <a:rPr lang="en-IN" smtClean="0"/>
              <a:t>‹#›</a:t>
            </a:fld>
            <a:endParaRPr lang="en-IN"/>
          </a:p>
        </p:txBody>
      </p:sp>
    </p:spTree>
    <p:extLst>
      <p:ext uri="{BB962C8B-B14F-4D97-AF65-F5344CB8AC3E}">
        <p14:creationId xmlns:p14="http://schemas.microsoft.com/office/powerpoint/2010/main" val="177952570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Project Name: CastleArt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smtClean="0">
                <a:latin typeface="Times New Roman" panose="02020603050405020304" pitchFamily="18" charset="0"/>
                <a:cs typeface="Times New Roman" panose="02020603050405020304" pitchFamily="18" charset="0"/>
              </a:rPr>
              <a:t>Project Members:</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Dipak Kalekar. (210943120037)</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Ruturaj Vitekar. (210943120083)</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Prasad Pisal (210943120072)</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Shubham Dighe (210943120099)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83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6129"/>
          </a:xfrm>
        </p:spPr>
        <p:txBody>
          <a:bodyPr>
            <a:normAutofit/>
          </a:bodyPr>
          <a:lstStyle/>
          <a:p>
            <a:r>
              <a:rPr lang="en-US" sz="3600" dirty="0" smtClean="0">
                <a:latin typeface="Times New Roman" panose="02020603050405020304" pitchFamily="18" charset="0"/>
                <a:cs typeface="Times New Roman" panose="02020603050405020304" pitchFamily="18" charset="0"/>
              </a:rPr>
              <a:t>Objective of Project: </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74209"/>
            <a:ext cx="10515600" cy="4351338"/>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CastleArt will help to improve the overall productivity of arts businesses and helps to customers to enjoy their favorite paintings right at their home with just a click.</a:t>
            </a:r>
          </a:p>
          <a:p>
            <a:r>
              <a:rPr lang="en-US" sz="2400" dirty="0" smtClean="0">
                <a:latin typeface="Times New Roman" panose="02020603050405020304" pitchFamily="18" charset="0"/>
                <a:cs typeface="Times New Roman" panose="02020603050405020304" pitchFamily="18" charset="0"/>
              </a:rPr>
              <a:t>Easy paintings and handcrafts ordering. </a:t>
            </a:r>
          </a:p>
          <a:p>
            <a:r>
              <a:rPr lang="en-IN" sz="2400" dirty="0" smtClean="0">
                <a:latin typeface="Times New Roman" panose="02020603050405020304" pitchFamily="18" charset="0"/>
                <a:cs typeface="Times New Roman" panose="02020603050405020304" pitchFamily="18" charset="0"/>
              </a:rPr>
              <a:t>Improves painting businesses.</a:t>
            </a:r>
          </a:p>
          <a:p>
            <a:r>
              <a:rPr lang="en-US" sz="2400" dirty="0" smtClean="0">
                <a:latin typeface="Times New Roman" panose="02020603050405020304" pitchFamily="18" charset="0"/>
                <a:cs typeface="Times New Roman" panose="02020603050405020304" pitchFamily="18" charset="0"/>
              </a:rPr>
              <a:t>This system help artist to show their artistic skill. </a:t>
            </a:r>
          </a:p>
          <a:p>
            <a:r>
              <a:rPr lang="en-US" sz="2400" dirty="0" smtClean="0">
                <a:latin typeface="Times New Roman" panose="02020603050405020304" pitchFamily="18" charset="0"/>
                <a:cs typeface="Times New Roman" panose="02020603050405020304" pitchFamily="18" charset="0"/>
              </a:rPr>
              <a:t>Easy to book artist at customer place. </a:t>
            </a:r>
          </a:p>
          <a:p>
            <a:r>
              <a:rPr lang="en-US" sz="2400" dirty="0" smtClean="0">
                <a:latin typeface="Times New Roman" panose="02020603050405020304" pitchFamily="18" charset="0"/>
                <a:cs typeface="Times New Roman" panose="02020603050405020304" pitchFamily="18" charset="0"/>
              </a:rPr>
              <a:t>System provide income source for small artist.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16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478"/>
            <a:ext cx="9261143" cy="713048"/>
          </a:xfrm>
        </p:spPr>
        <p:txBody>
          <a:bodyPr>
            <a:normAutofit/>
          </a:bodyPr>
          <a:lstStyle/>
          <a:p>
            <a:r>
              <a:rPr lang="en-IN" sz="3600" dirty="0" smtClean="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7135"/>
            <a:ext cx="10515600" cy="4351338"/>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A CastleArt is not just a website that features images of artists' creative work but also provides platform to keep record of artists and their paintings, Artist details, Handicraft Items, and showcases pictures of paintings to the customers so that customers can buy these products online by paying the amount online also provide service to book artist at Customer place. </a:t>
            </a:r>
          </a:p>
          <a:p>
            <a:pPr algn="just"/>
            <a:r>
              <a:rPr lang="en-US" sz="2400" dirty="0" smtClean="0">
                <a:latin typeface="Times New Roman" panose="02020603050405020304" pitchFamily="18" charset="0"/>
                <a:cs typeface="Times New Roman" panose="02020603050405020304" pitchFamily="18" charset="0"/>
              </a:rPr>
              <a:t>Nowadays everything happens via a digital platform, the concept of a CastleArt is created. The "CastleArt"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49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normAutofit/>
          </a:bodyPr>
          <a:lstStyle/>
          <a:p>
            <a:r>
              <a:rPr lang="en-IN" sz="3600" dirty="0" smtClean="0">
                <a:latin typeface="Times New Roman" panose="02020603050405020304" pitchFamily="18" charset="0"/>
                <a:cs typeface="Times New Roman" panose="02020603050405020304" pitchFamily="18" charset="0"/>
              </a:rPr>
              <a:t>Modules: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2670"/>
            <a:ext cx="10515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User Module: Used for managing the users of system. </a:t>
            </a:r>
          </a:p>
          <a:p>
            <a:r>
              <a:rPr lang="en-US" sz="2400" dirty="0" smtClean="0">
                <a:latin typeface="Times New Roman" panose="02020603050405020304" pitchFamily="18" charset="0"/>
                <a:cs typeface="Times New Roman" panose="02020603050405020304" pitchFamily="18" charset="0"/>
              </a:rPr>
              <a:t>Artist Module: Used for managing artist details.</a:t>
            </a:r>
          </a:p>
          <a:p>
            <a:r>
              <a:rPr lang="en-US" sz="2400" dirty="0" smtClean="0">
                <a:latin typeface="Times New Roman" panose="02020603050405020304" pitchFamily="18" charset="0"/>
                <a:cs typeface="Times New Roman" panose="02020603050405020304" pitchFamily="18" charset="0"/>
              </a:rPr>
              <a:t>Admin Module: Used for managing customers, artists, orders, stocks.</a:t>
            </a:r>
          </a:p>
          <a:p>
            <a:r>
              <a:rPr lang="en-US" sz="2400" dirty="0" smtClean="0">
                <a:latin typeface="Times New Roman" panose="02020603050405020304" pitchFamily="18" charset="0"/>
                <a:cs typeface="Times New Roman" panose="02020603050405020304" pitchFamily="18" charset="0"/>
              </a:rPr>
              <a:t>Login Module: Used for managing login details.</a:t>
            </a:r>
          </a:p>
          <a:p>
            <a:r>
              <a:rPr lang="en-US" sz="2400" dirty="0" smtClean="0">
                <a:latin typeface="Times New Roman" panose="02020603050405020304" pitchFamily="18" charset="0"/>
                <a:cs typeface="Times New Roman" panose="02020603050405020304" pitchFamily="18" charset="0"/>
              </a:rPr>
              <a:t>Order Module: Used for managing order details.</a:t>
            </a:r>
          </a:p>
          <a:p>
            <a:r>
              <a:rPr lang="en-US" sz="2400" dirty="0" smtClean="0">
                <a:latin typeface="Times New Roman" panose="02020603050405020304" pitchFamily="18" charset="0"/>
                <a:cs typeface="Times New Roman" panose="02020603050405020304" pitchFamily="18" charset="0"/>
              </a:rPr>
              <a:t>Billing: Use for managing the bill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56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904" y="146762"/>
            <a:ext cx="6367818" cy="699400"/>
          </a:xfrm>
        </p:spPr>
        <p:txBody>
          <a:bodyPr>
            <a:normAutofit/>
          </a:bodyPr>
          <a:lstStyle/>
          <a:p>
            <a:r>
              <a:rPr lang="en-IN" sz="3600" dirty="0" smtClean="0">
                <a:latin typeface="Times New Roman" panose="02020603050405020304" pitchFamily="18" charset="0"/>
                <a:cs typeface="Times New Roman" panose="02020603050405020304" pitchFamily="18" charset="0"/>
              </a:rPr>
              <a:t>Activity Diagram of Admin:</a:t>
            </a:r>
            <a:endParaRPr lang="en-IN" sz="3600" dirty="0">
              <a:latin typeface="Times New Roman" panose="02020603050405020304" pitchFamily="18" charset="0"/>
              <a:cs typeface="Times New Roman" panose="02020603050405020304" pitchFamily="18" charset="0"/>
            </a:endParaRPr>
          </a:p>
        </p:txBody>
      </p:sp>
      <p:pic>
        <p:nvPicPr>
          <p:cNvPr id="7" name="Content Placeholder 6" descr="C:\Users\Ideapad\Desktop\cdac project uml dia\activity dia\ActivityDiagramAdmin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4813" y="1498079"/>
            <a:ext cx="3922914" cy="4351338"/>
          </a:xfrm>
          <a:prstGeom prst="rect">
            <a:avLst/>
          </a:prstGeom>
          <a:noFill/>
          <a:ln>
            <a:noFill/>
          </a:ln>
        </p:spPr>
      </p:pic>
    </p:spTree>
    <p:extLst>
      <p:ext uri="{BB962C8B-B14F-4D97-AF65-F5344CB8AC3E}">
        <p14:creationId xmlns:p14="http://schemas.microsoft.com/office/powerpoint/2010/main" val="352274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416"/>
          </a:xfrm>
        </p:spPr>
        <p:txBody>
          <a:bodyPr>
            <a:normAutofit/>
          </a:bodyPr>
          <a:lstStyle/>
          <a:p>
            <a:r>
              <a:rPr lang="en-IN" sz="3600" dirty="0" smtClean="0">
                <a:latin typeface="Times New Roman" panose="02020603050405020304" pitchFamily="18" charset="0"/>
                <a:cs typeface="Times New Roman" panose="02020603050405020304" pitchFamily="18" charset="0"/>
              </a:rPr>
              <a:t>Activity Diagram of Customer:</a:t>
            </a:r>
            <a:endParaRPr lang="en-IN" sz="3600" dirty="0"/>
          </a:p>
        </p:txBody>
      </p:sp>
      <p:pic>
        <p:nvPicPr>
          <p:cNvPr id="7" name="Content Placeholder 6" descr="C:\Users\Ideapad\Desktop\cdac project uml dia\activity dia\ActivityDiagramCustomer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5586" y="1388897"/>
            <a:ext cx="4431395" cy="4351338"/>
          </a:xfrm>
          <a:prstGeom prst="rect">
            <a:avLst/>
          </a:prstGeom>
          <a:noFill/>
          <a:ln>
            <a:noFill/>
          </a:ln>
        </p:spPr>
      </p:pic>
    </p:spTree>
    <p:extLst>
      <p:ext uri="{BB962C8B-B14F-4D97-AF65-F5344CB8AC3E}">
        <p14:creationId xmlns:p14="http://schemas.microsoft.com/office/powerpoint/2010/main" val="47447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5698"/>
            <a:ext cx="10515600" cy="685199"/>
          </a:xfrm>
        </p:spPr>
        <p:txBody>
          <a:bodyPr>
            <a:normAutofit/>
          </a:bodyPr>
          <a:lstStyle/>
          <a:p>
            <a:r>
              <a:rPr lang="en-IN" sz="3600" dirty="0" smtClean="0">
                <a:latin typeface="Times New Roman" panose="02020603050405020304" pitchFamily="18" charset="0"/>
                <a:cs typeface="Times New Roman" panose="02020603050405020304" pitchFamily="18" charset="0"/>
              </a:rPr>
              <a:t>Activity Diagram of Artist:</a:t>
            </a:r>
            <a:endParaRPr lang="en-IN" sz="3600" dirty="0"/>
          </a:p>
        </p:txBody>
      </p:sp>
      <p:pic>
        <p:nvPicPr>
          <p:cNvPr id="6" name="Content Placeholder 5" descr="C:\Users\Ideapad\Desktop\cdac project uml dia\activity dia\ActivityDiagramArtist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6982" y="1511726"/>
            <a:ext cx="4112375" cy="4351338"/>
          </a:xfrm>
          <a:prstGeom prst="rect">
            <a:avLst/>
          </a:prstGeom>
          <a:noFill/>
          <a:ln>
            <a:noFill/>
          </a:ln>
        </p:spPr>
      </p:pic>
    </p:spTree>
    <p:extLst>
      <p:ext uri="{BB962C8B-B14F-4D97-AF65-F5344CB8AC3E}">
        <p14:creationId xmlns:p14="http://schemas.microsoft.com/office/powerpoint/2010/main" val="11627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anose="02020603050405020304" pitchFamily="18" charset="0"/>
                <a:cs typeface="Times New Roman" panose="02020603050405020304" pitchFamily="18" charset="0"/>
              </a:rPr>
              <a:t>Future Scope: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CastleArt provides a verified platform for online shopping and booking of </a:t>
            </a:r>
            <a:r>
              <a:rPr lang="en-US" sz="2400" dirty="0" smtClean="0">
                <a:latin typeface="Times New Roman" panose="02020603050405020304" pitchFamily="18" charset="0"/>
                <a:cs typeface="Times New Roman" panose="02020603050405020304" pitchFamily="18" charset="0"/>
              </a:rPr>
              <a:t>Artist. A </a:t>
            </a:r>
            <a:r>
              <a:rPr lang="en-US" sz="2400" dirty="0">
                <a:latin typeface="Times New Roman" panose="02020603050405020304" pitchFamily="18" charset="0"/>
                <a:cs typeface="Times New Roman" panose="02020603050405020304" pitchFamily="18" charset="0"/>
              </a:rPr>
              <a:t>single platform to sell products by </a:t>
            </a:r>
            <a:r>
              <a:rPr lang="en-US" sz="2400" dirty="0" smtClean="0">
                <a:latin typeface="Times New Roman" panose="02020603050405020304" pitchFamily="18" charset="0"/>
                <a:cs typeface="Times New Roman" panose="02020603050405020304" pitchFamily="18" charset="0"/>
              </a:rPr>
              <a:t>artist and </a:t>
            </a:r>
            <a:r>
              <a:rPr lang="en-US" sz="2400" dirty="0">
                <a:latin typeface="Times New Roman" panose="02020603050405020304" pitchFamily="18" charset="0"/>
                <a:cs typeface="Times New Roman" panose="02020603050405020304" pitchFamily="18" charset="0"/>
              </a:rPr>
              <a:t>to buy by </a:t>
            </a:r>
            <a:r>
              <a:rPr lang="en-US" sz="2400" dirty="0" smtClean="0">
                <a:latin typeface="Times New Roman" panose="02020603050405020304" pitchFamily="18" charset="0"/>
                <a:cs typeface="Times New Roman" panose="02020603050405020304" pitchFamily="18" charset="0"/>
              </a:rPr>
              <a:t>customers</a:t>
            </a:r>
          </a:p>
          <a:p>
            <a:r>
              <a:rPr lang="en-US" sz="2400" dirty="0">
                <a:latin typeface="Times New Roman" panose="02020603050405020304" pitchFamily="18" charset="0"/>
                <a:cs typeface="Times New Roman" panose="02020603050405020304" pitchFamily="18" charset="0"/>
              </a:rPr>
              <a:t>We can add Exhibition service in existing project</a:t>
            </a:r>
            <a:r>
              <a:rPr lang="en-US" sz="2400" dirty="0" smtClean="0">
                <a:latin typeface="Times New Roman" panose="02020603050405020304" pitchFamily="18" charset="0"/>
                <a:cs typeface="Times New Roman" panose="02020603050405020304" pitchFamily="18" charset="0"/>
              </a:rPr>
              <a:t>.</a:t>
            </a:r>
          </a:p>
          <a:p>
            <a:pPr lvl="0"/>
            <a:r>
              <a:rPr lang="en-US" sz="2400" dirty="0">
                <a:latin typeface="Times New Roman" panose="02020603050405020304" pitchFamily="18" charset="0"/>
                <a:cs typeface="Times New Roman" panose="02020603050405020304" pitchFamily="18" charset="0"/>
              </a:rPr>
              <a:t>We can arrange live tutorials, exhibitions for artist and customer respectively.</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We can add different artists like Dancers, magicians, singer,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for book at your place service.</a:t>
            </a:r>
            <a:endParaRPr lang="en-I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771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TotalTime>
  <Words>394</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Project Name: CastleArt</vt:lpstr>
      <vt:lpstr>Objective of Project: </vt:lpstr>
      <vt:lpstr>Introduction:</vt:lpstr>
      <vt:lpstr>Modules:</vt:lpstr>
      <vt:lpstr>Activity Diagram of Admin:</vt:lpstr>
      <vt:lpstr>Activity Diagram of Customer:</vt:lpstr>
      <vt:lpstr>Activity Diagram of Artist:</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Ideapad</dc:creator>
  <cp:lastModifiedBy>Ideapad</cp:lastModifiedBy>
  <cp:revision>10</cp:revision>
  <dcterms:created xsi:type="dcterms:W3CDTF">2022-04-08T16:48:47Z</dcterms:created>
  <dcterms:modified xsi:type="dcterms:W3CDTF">2022-04-14T18:29:08Z</dcterms:modified>
</cp:coreProperties>
</file>