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handoutMasterIdLst>
    <p:handoutMasterId r:id="rId20"/>
  </p:handoutMasterIdLst>
  <p:sldIdLst>
    <p:sldId id="256" r:id="rId3"/>
    <p:sldId id="257" r:id="rId4"/>
    <p:sldId id="258" r:id="rId5"/>
    <p:sldId id="265" r:id="rId6"/>
    <p:sldId id="260" r:id="rId7"/>
    <p:sldId id="261" r:id="rId8"/>
    <p:sldId id="268" r:id="rId9"/>
    <p:sldId id="281" r:id="rId10"/>
    <p:sldId id="271" r:id="rId11"/>
    <p:sldId id="277" r:id="rId12"/>
    <p:sldId id="280" r:id="rId13"/>
    <p:sldId id="278" r:id="rId14"/>
    <p:sldId id="273" r:id="rId15"/>
    <p:sldId id="279" r:id="rId16"/>
    <p:sldId id="275" r:id="rId17"/>
    <p:sldId id="262" r:id="rId18"/>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89855" autoAdjust="0"/>
  </p:normalViewPr>
  <p:slideViewPr>
    <p:cSldViewPr snapToGrid="0">
      <p:cViewPr varScale="1">
        <p:scale>
          <a:sx n="80" d="100"/>
          <a:sy n="80" d="100"/>
        </p:scale>
        <p:origin x="84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cer\Desktop\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ipak.D\Desktop\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Socio-Economic Status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197-4253-B92D-0AD832A93D6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197-4253-B92D-0AD832A93D6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197-4253-B92D-0AD832A93D67}"/>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SOCIO_ECONOMIC!$V$22:$V$24</c:f>
              <c:strCache>
                <c:ptCount val="3"/>
                <c:pt idx="0">
                  <c:v>Lower Middle Class</c:v>
                </c:pt>
                <c:pt idx="1">
                  <c:v>Middle Class</c:v>
                </c:pt>
                <c:pt idx="2">
                  <c:v>Upper Middle Class</c:v>
                </c:pt>
              </c:strCache>
            </c:strRef>
          </c:cat>
          <c:val>
            <c:numRef>
              <c:f>SOCIO_ECONOMIC!$W$22:$W$24</c:f>
              <c:numCache>
                <c:formatCode>0%</c:formatCode>
                <c:ptCount val="3"/>
                <c:pt idx="0">
                  <c:v>8.3333333333333329E-2</c:v>
                </c:pt>
                <c:pt idx="1">
                  <c:v>0.75</c:v>
                </c:pt>
                <c:pt idx="2">
                  <c:v>0.16666666666666666</c:v>
                </c:pt>
              </c:numCache>
            </c:numRef>
          </c:val>
          <c:extLst>
            <c:ext xmlns:c16="http://schemas.microsoft.com/office/drawing/2014/chart" uri="{C3380CC4-5D6E-409C-BE32-E72D297353CC}">
              <c16:uniqueId val="{00000006-3197-4253-B92D-0AD832A93D67}"/>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Drudgery Index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cat>
            <c:strRef>
              <c:f>Drudgery!$B$14:$B$20</c:f>
              <c:strCache>
                <c:ptCount val="7"/>
                <c:pt idx="0">
                  <c:v>વાવણી </c:v>
                </c:pt>
                <c:pt idx="1">
                  <c:v>નીંદણ </c:v>
                </c:pt>
                <c:pt idx="2">
                  <c:v>ખેતરની સફાઇ </c:v>
                </c:pt>
                <c:pt idx="3">
                  <c:v>અનાજ નો સંગ્રહ </c:v>
                </c:pt>
                <c:pt idx="4">
                  <c:v>ખાતરનો છંટકાવ </c:v>
                </c:pt>
                <c:pt idx="5">
                  <c:v>કાપણી </c:v>
                </c:pt>
                <c:pt idx="6">
                  <c:v>અનાજની સફાઇ </c:v>
                </c:pt>
              </c:strCache>
            </c:strRef>
          </c:cat>
          <c:val>
            <c:numRef>
              <c:f>Drudgery!$C$14:$C$20</c:f>
              <c:numCache>
                <c:formatCode>General</c:formatCode>
                <c:ptCount val="7"/>
                <c:pt idx="0">
                  <c:v>52.380952380952387</c:v>
                </c:pt>
                <c:pt idx="1">
                  <c:v>22.539682539682538</c:v>
                </c:pt>
                <c:pt idx="2">
                  <c:v>67.619047619047606</c:v>
                </c:pt>
                <c:pt idx="3">
                  <c:v>56.50793650793652</c:v>
                </c:pt>
                <c:pt idx="4">
                  <c:v>52.380952380952387</c:v>
                </c:pt>
                <c:pt idx="5">
                  <c:v>65.714285714285708</c:v>
                </c:pt>
                <c:pt idx="6">
                  <c:v>51.428571428571423</c:v>
                </c:pt>
              </c:numCache>
            </c:numRef>
          </c:val>
          <c:extLst>
            <c:ext xmlns:c16="http://schemas.microsoft.com/office/drawing/2014/chart" uri="{C3380CC4-5D6E-409C-BE32-E72D297353CC}">
              <c16:uniqueId val="{00000000-D929-467C-9298-BF70E57E61DF}"/>
            </c:ext>
          </c:extLst>
        </c:ser>
        <c:dLbls>
          <c:showLegendKey val="0"/>
          <c:showVal val="0"/>
          <c:showCatName val="0"/>
          <c:showSerName val="0"/>
          <c:showPercent val="0"/>
          <c:showBubbleSize val="0"/>
        </c:dLbls>
        <c:gapWidth val="182"/>
        <c:axId val="449118880"/>
        <c:axId val="449121504"/>
      </c:barChart>
      <c:catAx>
        <c:axId val="44911888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9121504"/>
        <c:crosses val="autoZero"/>
        <c:auto val="1"/>
        <c:lblAlgn val="ctr"/>
        <c:lblOffset val="100"/>
        <c:noMultiLvlLbl val="0"/>
      </c:catAx>
      <c:valAx>
        <c:axId val="4491215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9118880"/>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4" cy="534238"/>
          </a:xfrm>
          <a:prstGeom prst="rect">
            <a:avLst/>
          </a:prstGeom>
          <a:noFill/>
          <a:ln>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3" name="Date Placeholder 2"/>
          <p:cNvSpPr txBox="1">
            <a:spLocks noGrp="1"/>
          </p:cNvSpPr>
          <p:nvPr>
            <p:ph type="dt" sz="quarter" idx="1"/>
          </p:nvPr>
        </p:nvSpPr>
        <p:spPr>
          <a:xfrm>
            <a:off x="4278962" y="0"/>
            <a:ext cx="3280684" cy="534238"/>
          </a:xfrm>
          <a:prstGeom prst="rect">
            <a:avLst/>
          </a:prstGeom>
          <a:noFill/>
          <a:ln>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4" name="Footer Placeholder 3"/>
          <p:cNvSpPr txBox="1">
            <a:spLocks noGrp="1"/>
          </p:cNvSpPr>
          <p:nvPr>
            <p:ph type="ftr" sz="quarter" idx="2"/>
          </p:nvPr>
        </p:nvSpPr>
        <p:spPr>
          <a:xfrm>
            <a:off x="0" y="10157402"/>
            <a:ext cx="3280684" cy="534238"/>
          </a:xfrm>
          <a:prstGeom prst="rect">
            <a:avLst/>
          </a:prstGeom>
          <a:noFill/>
          <a:ln>
            <a:noFill/>
          </a:ln>
        </p:spPr>
        <p:txBody>
          <a:bodyPr vert="horz" wrap="none" lIns="90004" tIns="44997" rIns="90004" bIns="44997" anchor="b"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5" name="Slide Number Placeholder 4"/>
          <p:cNvSpPr txBox="1">
            <a:spLocks noGrp="1"/>
          </p:cNvSpPr>
          <p:nvPr>
            <p:ph type="sldNum" sz="quarter" idx="3"/>
          </p:nvPr>
        </p:nvSpPr>
        <p:spPr>
          <a:xfrm>
            <a:off x="4278962" y="10157402"/>
            <a:ext cx="3280684" cy="534238"/>
          </a:xfrm>
          <a:prstGeom prst="rect">
            <a:avLst/>
          </a:prstGeom>
          <a:noFill/>
          <a:ln>
            <a:noFill/>
          </a:ln>
        </p:spPr>
        <p:txBody>
          <a:bodyPr vert="horz" wrap="none" lIns="90004" tIns="44997" rIns="90004" bIns="44997"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3C249CEA-83C1-48B7-8152-3B94235B9136}" type="slidenum">
              <a:t>‹#›</a:t>
            </a:fld>
            <a:endParaRPr lang="en-IN" sz="1400" b="0" i="0" u="none" strike="noStrike" kern="1200" cap="none" spc="0" baseline="0">
              <a:solidFill>
                <a:srgbClr val="000000"/>
              </a:solidFill>
              <a:uFillTx/>
              <a:latin typeface="Liberation Sans" pitchFamily="18"/>
              <a:ea typeface="Segoe UI" pitchFamily="2"/>
              <a:cs typeface="Tahoma" pitchFamily="2"/>
            </a:endParaRPr>
          </a:p>
        </p:txBody>
      </p:sp>
    </p:spTree>
    <p:extLst>
      <p:ext uri="{BB962C8B-B14F-4D97-AF65-F5344CB8AC3E}">
        <p14:creationId xmlns:p14="http://schemas.microsoft.com/office/powerpoint/2010/main" val="22051729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17"/>
            <a:ext cx="5345280" cy="4008958"/>
          </a:xfrm>
          <a:prstGeom prst="rect">
            <a:avLst/>
          </a:prstGeom>
          <a:noFill/>
          <a:ln>
            <a:noFill/>
            <a:prstDash val="solid"/>
          </a:ln>
        </p:spPr>
      </p:sp>
      <p:sp>
        <p:nvSpPr>
          <p:cNvPr id="3" name="Notes Placeholder 2"/>
          <p:cNvSpPr txBox="1">
            <a:spLocks noGrp="1"/>
          </p:cNvSpPr>
          <p:nvPr>
            <p:ph type="body" sz="quarter" idx="3"/>
          </p:nvPr>
        </p:nvSpPr>
        <p:spPr>
          <a:xfrm>
            <a:off x="755998" y="5078522"/>
            <a:ext cx="6047640" cy="4811042"/>
          </a:xfrm>
          <a:prstGeom prst="rect">
            <a:avLst/>
          </a:prstGeom>
          <a:noFill/>
          <a:ln>
            <a:noFill/>
          </a:ln>
        </p:spPr>
        <p:txBody>
          <a:bodyPr vert="horz" wrap="square" lIns="0" tIns="0" rIns="0" bIns="0" anchor="t" anchorCtr="0" compatLnSpc="1">
            <a:noAutofit/>
          </a:bodyPr>
          <a:lstStyle/>
          <a:p>
            <a:pPr lvl="0"/>
            <a:endParaRPr lang="en-IN"/>
          </a:p>
        </p:txBody>
      </p:sp>
      <p:sp>
        <p:nvSpPr>
          <p:cNvPr id="4" name="Header Placeholder 3"/>
          <p:cNvSpPr txBox="1">
            <a:spLocks noGrp="1"/>
          </p:cNvSpPr>
          <p:nvPr>
            <p:ph type="hdr" sz="quarter"/>
          </p:nvPr>
        </p:nvSpPr>
        <p:spPr>
          <a:xfrm>
            <a:off x="0"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IN" sz="2400" b="0" i="0" u="none" strike="noStrike" kern="1200" cap="none" spc="0" baseline="0">
                <a:solidFill>
                  <a:srgbClr val="000000"/>
                </a:solidFill>
                <a:uFillTx/>
                <a:latin typeface="Liberation Serif" pitchFamily="18"/>
                <a:ea typeface="Segoe UI" pitchFamily="2"/>
                <a:cs typeface="Tahoma" pitchFamily="2"/>
              </a:defRPr>
            </a:lvl1pPr>
          </a:lstStyle>
          <a:p>
            <a:pPr lvl="0"/>
            <a:endParaRPr lang="en-IN"/>
          </a:p>
        </p:txBody>
      </p:sp>
      <p:sp>
        <p:nvSpPr>
          <p:cNvPr id="5" name="Date Placeholder 4"/>
          <p:cNvSpPr txBox="1">
            <a:spLocks noGrp="1"/>
          </p:cNvSpPr>
          <p:nvPr>
            <p:ph type="dt" idx="1"/>
          </p:nvPr>
        </p:nvSpPr>
        <p:spPr>
          <a:xfrm>
            <a:off x="4278962"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IN" sz="2400" b="0" i="0" u="none" strike="noStrike" kern="1200" cap="none" spc="0" baseline="0">
                <a:solidFill>
                  <a:srgbClr val="000000"/>
                </a:solidFill>
                <a:uFillTx/>
                <a:latin typeface="Liberation Serif" pitchFamily="18"/>
                <a:ea typeface="Segoe UI" pitchFamily="2"/>
                <a:cs typeface="Tahoma" pitchFamily="2"/>
              </a:defRPr>
            </a:lvl1pPr>
          </a:lstStyle>
          <a:p>
            <a:pPr lvl="0"/>
            <a:endParaRPr lang="en-IN"/>
          </a:p>
        </p:txBody>
      </p:sp>
      <p:sp>
        <p:nvSpPr>
          <p:cNvPr id="6" name="Footer Placeholder 5"/>
          <p:cNvSpPr txBox="1">
            <a:spLocks noGrp="1"/>
          </p:cNvSpPr>
          <p:nvPr>
            <p:ph type="ftr" sz="quarter" idx="4"/>
          </p:nvPr>
        </p:nvSpPr>
        <p:spPr>
          <a:xfrm>
            <a:off x="0" y="10157402"/>
            <a:ext cx="3280684" cy="534238"/>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100000"/>
              </a:lnSpc>
              <a:spcBef>
                <a:spcPts val="0"/>
              </a:spcBef>
              <a:spcAft>
                <a:spcPts val="0"/>
              </a:spcAft>
              <a:buNone/>
              <a:tabLst/>
              <a:defRPr lang="en-IN" sz="2400" b="0" i="0" u="none" strike="noStrike" kern="1200" cap="none" spc="0" baseline="0">
                <a:solidFill>
                  <a:srgbClr val="000000"/>
                </a:solidFill>
                <a:uFillTx/>
                <a:latin typeface="Liberation Serif" pitchFamily="18"/>
                <a:ea typeface="Segoe UI" pitchFamily="2"/>
                <a:cs typeface="Tahoma" pitchFamily="2"/>
              </a:defRPr>
            </a:lvl1pPr>
          </a:lstStyle>
          <a:p>
            <a:pPr lvl="0"/>
            <a:endParaRPr lang="en-IN"/>
          </a:p>
        </p:txBody>
      </p:sp>
      <p:sp>
        <p:nvSpPr>
          <p:cNvPr id="7" name="Slide Number Placeholder 6"/>
          <p:cNvSpPr txBox="1">
            <a:spLocks noGrp="1"/>
          </p:cNvSpPr>
          <p:nvPr>
            <p:ph type="sldNum" sz="quarter" idx="5"/>
          </p:nvPr>
        </p:nvSpPr>
        <p:spPr>
          <a:xfrm>
            <a:off x="4278962" y="10157402"/>
            <a:ext cx="3280684" cy="534238"/>
          </a:xfrm>
          <a:prstGeom prst="rect">
            <a:avLst/>
          </a:prstGeom>
          <a:noFill/>
          <a:ln>
            <a:noFill/>
          </a:ln>
        </p:spPr>
        <p:txBody>
          <a:bodyPr vert="horz" wrap="square" lIns="0" tIns="0" rIns="0" bIns="0" anchor="b" anchorCtr="0" compatLnSpc="1">
            <a:noAutofit/>
          </a:bodyPr>
          <a:lstStyle>
            <a:lvl1pPr marL="0" marR="0" lvl="0" indent="0" algn="r"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Liberation Sans" pitchFamily="18"/>
                <a:ea typeface="Segoe UI" pitchFamily="2"/>
                <a:cs typeface="Tahoma" pitchFamily="2"/>
              </a:defRPr>
            </a:lvl1pPr>
          </a:lstStyle>
          <a:p>
            <a:pPr lvl="0"/>
            <a:fld id="{8BEF388B-49F0-4880-9815-1CA46C7806D3}" type="slidenum">
              <a:t>‹#›</a:t>
            </a:fld>
            <a:endParaRPr lang="en-IN"/>
          </a:p>
        </p:txBody>
      </p:sp>
    </p:spTree>
    <p:extLst>
      <p:ext uri="{BB962C8B-B14F-4D97-AF65-F5344CB8AC3E}">
        <p14:creationId xmlns:p14="http://schemas.microsoft.com/office/powerpoint/2010/main" val="2849956641"/>
      </p:ext>
    </p:extLst>
  </p:cSld>
  <p:clrMap bg1="lt1" tx1="dk1" bg2="lt2" tx2="dk2" accent1="accent1" accent2="accent2" accent3="accent3" accent4="accent4" accent5="accent5" accent6="accent6" hlink="hlink" folHlink="folHlink"/>
  <p:notesStyle>
    <a:lvl1pPr marL="215999" marR="0" lvl="0" indent="-215999" defTabSz="914400" rtl="0" fontAlgn="auto" hangingPunct="0">
      <a:lnSpc>
        <a:spcPct val="100000"/>
      </a:lnSpc>
      <a:spcBef>
        <a:spcPts val="0"/>
      </a:spcBef>
      <a:spcAft>
        <a:spcPts val="0"/>
      </a:spcAft>
      <a:buNone/>
      <a:tabLst/>
      <a:defRPr lang="en-IN" sz="2000" b="0" i="0" u="none" strike="noStrike" kern="1200" cap="none" spc="0" baseline="0">
        <a:solidFill>
          <a:srgbClr val="000000"/>
        </a:solidFill>
        <a:highlight>
          <a:scrgbClr r="0" g="0" b="0">
            <a:alpha val="0"/>
          </a:scrgbClr>
        </a:highlight>
        <a:uFillTx/>
        <a:latin typeface="Liberation Sans" pitchFamily="18"/>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0E2D41F-BBF4-4505-9A6A-F558118EE859}" type="slidenum">
              <a:t>1</a:t>
            </a:fld>
            <a:endParaRPr lang="en-IN" sz="1400" b="0" i="0" u="none" strike="noStrike" kern="1200" cap="none" spc="0" baseline="0">
              <a:solidFill>
                <a:srgbClr val="000000"/>
              </a:solidFill>
              <a:uFillTx/>
              <a:latin typeface="Liberation Sans" pitchFamily="18"/>
              <a:ea typeface="Segoe UI" pitchFamily="2"/>
              <a:cs typeface="Tahoma" pitchFamily="2"/>
            </a:endParaRPr>
          </a:p>
        </p:txBody>
      </p:sp>
      <p:sp>
        <p:nvSpPr>
          <p:cNvPr id="3" name="Slide Image Placeholder 1"/>
          <p:cNvSpPr>
            <a:spLocks noGrp="1" noRot="1" noChangeAspect="1"/>
          </p:cNvSpPr>
          <p:nvPr>
            <p:ph type="sldImg"/>
          </p:nvPr>
        </p:nvSpPr>
        <p:spPr>
          <a:xfrm>
            <a:off x="217488" y="812800"/>
            <a:ext cx="7123112" cy="4008438"/>
          </a:xfrm>
          <a:solidFill>
            <a:srgbClr val="5B9BD5"/>
          </a:solidFill>
          <a:ln w="12600" cap="flat">
            <a:solidFill>
              <a:srgbClr val="41719C"/>
            </a:solidFill>
            <a:prstDash val="solid"/>
            <a:miter/>
          </a:ln>
        </p:spPr>
      </p:sp>
      <p:sp>
        <p:nvSpPr>
          <p:cNvPr id="4" name="Notes Placeholder 2"/>
          <p:cNvSpPr txBox="1">
            <a:spLocks noGrp="1"/>
          </p:cNvSpPr>
          <p:nvPr>
            <p:ph type="body" sz="quarter" idx="1"/>
          </p:nvPr>
        </p:nvSpPr>
        <p:spPr/>
        <p:txBody>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7A1BBEF7-80EB-4BBF-9B92-71EC36129441}" type="slidenum">
              <a:t>2</a:t>
            </a:fld>
            <a:endParaRPr lang="en-IN" sz="1400" b="0" i="0" u="none" strike="noStrike" kern="1200" cap="none" spc="0" baseline="0">
              <a:solidFill>
                <a:srgbClr val="000000"/>
              </a:solidFill>
              <a:uFillTx/>
              <a:latin typeface="Liberation Sans"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5DB9B235-1703-416D-8DAA-BCB9259396D8}" type="slidenum">
              <a:t>2</a:t>
            </a:fld>
            <a:endParaRPr lang="en-IN" sz="1400" b="0" i="0" u="none" strike="noStrike" kern="1200" cap="none" spc="0" baseline="0">
              <a:solidFill>
                <a:srgbClr val="000000"/>
              </a:solidFill>
              <a:uFillTx/>
              <a:latin typeface="Liberation Sans" pitchFamily="18"/>
              <a:ea typeface="Segoe UI" pitchFamily="2"/>
              <a:cs typeface="Tahoma" pitchFamily="2"/>
            </a:endParaRPr>
          </a:p>
        </p:txBody>
      </p:sp>
      <p:sp>
        <p:nvSpPr>
          <p:cNvPr id="4" name="Slide Image Placeholder 1"/>
          <p:cNvSpPr>
            <a:spLocks noGrp="1" noRot="1" noChangeAspect="1"/>
          </p:cNvSpPr>
          <p:nvPr>
            <p:ph type="sldImg"/>
          </p:nvPr>
        </p:nvSpPr>
        <p:spPr>
          <a:xfrm>
            <a:off x="217488" y="812800"/>
            <a:ext cx="7124700" cy="4008438"/>
          </a:xfrm>
          <a:solidFill>
            <a:srgbClr val="5B9BD5"/>
          </a:solidFill>
          <a:ln w="12600" cap="flat">
            <a:solidFill>
              <a:srgbClr val="41719C"/>
            </a:solidFill>
            <a:prstDash val="solid"/>
            <a:miter/>
          </a:ln>
        </p:spPr>
      </p:sp>
      <p:sp>
        <p:nvSpPr>
          <p:cNvPr id="5" name="Notes Placeholder 2"/>
          <p:cNvSpPr txBox="1">
            <a:spLocks noGrp="1"/>
          </p:cNvSpPr>
          <p:nvPr>
            <p:ph type="body" sz="quarter" idx="1"/>
          </p:nvPr>
        </p:nvSpPr>
        <p:spPr/>
        <p:txBody>
          <a:bodyPr>
            <a:spAutoFit/>
          </a:bodyPr>
          <a:lstStyle/>
          <a:p>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C983148A-DB78-48FA-9D47-5FBF8869D291}" type="slidenum">
              <a:t>3</a:t>
            </a:fld>
            <a:endParaRPr lang="en-IN" sz="1400" b="0" i="0" u="none" strike="noStrike" kern="1200" cap="none" spc="0" baseline="0">
              <a:solidFill>
                <a:srgbClr val="000000"/>
              </a:solidFill>
              <a:uFillTx/>
              <a:latin typeface="Liberation Sans"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69BF44EF-CD0A-48EA-A02A-F4812A3BF95F}" type="slidenum">
              <a:t>3</a:t>
            </a:fld>
            <a:endParaRPr lang="en-IN" sz="1400" b="0" i="0" u="none" strike="noStrike" kern="1200" cap="none" spc="0" baseline="0">
              <a:solidFill>
                <a:srgbClr val="000000"/>
              </a:solidFill>
              <a:uFillTx/>
              <a:latin typeface="Liberation Sans" pitchFamily="18"/>
              <a:ea typeface="Segoe UI" pitchFamily="2"/>
              <a:cs typeface="Tahoma" pitchFamily="2"/>
            </a:endParaRPr>
          </a:p>
        </p:txBody>
      </p:sp>
      <p:sp>
        <p:nvSpPr>
          <p:cNvPr id="4" name="Slide Image Placeholder 1"/>
          <p:cNvSpPr>
            <a:spLocks noGrp="1" noRot="1" noChangeAspect="1"/>
          </p:cNvSpPr>
          <p:nvPr>
            <p:ph type="sldImg"/>
          </p:nvPr>
        </p:nvSpPr>
        <p:spPr>
          <a:xfrm>
            <a:off x="217488" y="812800"/>
            <a:ext cx="7124700" cy="4008438"/>
          </a:xfrm>
          <a:solidFill>
            <a:srgbClr val="5B9BD5"/>
          </a:solidFill>
          <a:ln w="12600" cap="flat">
            <a:solidFill>
              <a:srgbClr val="41719C"/>
            </a:solidFill>
            <a:prstDash val="solid"/>
            <a:miter/>
          </a:ln>
        </p:spPr>
      </p:sp>
      <p:sp>
        <p:nvSpPr>
          <p:cNvPr id="5" name="Notes Placeholder 2"/>
          <p:cNvSpPr txBox="1">
            <a:spLocks noGrp="1"/>
          </p:cNvSpPr>
          <p:nvPr>
            <p:ph type="body" sz="quarter" idx="1"/>
          </p:nvPr>
        </p:nvSpPr>
        <p:spPr/>
        <p:txBody>
          <a:bodyPr>
            <a:spAutoFit/>
          </a:bodyPr>
          <a:lstStyle/>
          <a:p>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74DB2444-46DA-4F79-8C97-CF66004783C7}" type="slidenum">
              <a:t>5</a:t>
            </a:fld>
            <a:endParaRPr lang="en-IN" sz="1400" b="0" i="0" u="none" strike="noStrike" kern="1200" cap="none" spc="0" baseline="0">
              <a:solidFill>
                <a:srgbClr val="000000"/>
              </a:solidFill>
              <a:uFillTx/>
              <a:latin typeface="Liberation Sans"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8DAD56ED-C66D-4EA2-8ADB-C0B562C67134}" type="slidenum">
              <a:t>5</a:t>
            </a:fld>
            <a:endParaRPr lang="en-IN" sz="1400" b="0" i="0" u="none" strike="noStrike" kern="1200" cap="none" spc="0" baseline="0">
              <a:solidFill>
                <a:srgbClr val="000000"/>
              </a:solidFill>
              <a:uFillTx/>
              <a:latin typeface="Liberation Sans" pitchFamily="18"/>
              <a:ea typeface="Segoe UI" pitchFamily="2"/>
              <a:cs typeface="Tahoma" pitchFamily="2"/>
            </a:endParaRPr>
          </a:p>
        </p:txBody>
      </p:sp>
      <p:sp>
        <p:nvSpPr>
          <p:cNvPr id="4" name="Slide Image Placeholder 1"/>
          <p:cNvSpPr>
            <a:spLocks noGrp="1" noRot="1" noChangeAspect="1"/>
          </p:cNvSpPr>
          <p:nvPr>
            <p:ph type="sldImg"/>
          </p:nvPr>
        </p:nvSpPr>
        <p:spPr>
          <a:xfrm>
            <a:off x="217488" y="812800"/>
            <a:ext cx="7124700" cy="4008438"/>
          </a:xfrm>
          <a:solidFill>
            <a:srgbClr val="5B9BD5"/>
          </a:solidFill>
          <a:ln w="12600" cap="flat">
            <a:solidFill>
              <a:srgbClr val="41719C"/>
            </a:solidFill>
            <a:prstDash val="solid"/>
            <a:miter/>
          </a:ln>
        </p:spPr>
      </p:sp>
      <p:sp>
        <p:nvSpPr>
          <p:cNvPr id="5" name="Notes Placeholder 2"/>
          <p:cNvSpPr txBox="1">
            <a:spLocks noGrp="1"/>
          </p:cNvSpPr>
          <p:nvPr>
            <p:ph type="body" sz="quarter" idx="1"/>
          </p:nvPr>
        </p:nvSpPr>
        <p:spPr/>
        <p:txBody>
          <a:bodyPr>
            <a:spAutoFit/>
          </a:bodyPr>
          <a:lstStyle/>
          <a:p>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6DFFD04-2B1F-41BF-B3D0-77EF4D236E3C}" type="slidenum">
              <a:t>6</a:t>
            </a:fld>
            <a:endParaRPr lang="en-IN" sz="1400" b="0" i="0" u="none" strike="noStrike" kern="1200" cap="none" spc="0" baseline="0">
              <a:solidFill>
                <a:srgbClr val="000000"/>
              </a:solidFill>
              <a:uFillTx/>
              <a:latin typeface="Liberation Sans"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2B087FE1-D99F-412B-8319-94AA171FC6E0}" type="slidenum">
              <a:t>6</a:t>
            </a:fld>
            <a:endParaRPr lang="en-IN" sz="1400" b="0" i="0" u="none" strike="noStrike" kern="1200" cap="none" spc="0" baseline="0">
              <a:solidFill>
                <a:srgbClr val="000000"/>
              </a:solidFill>
              <a:uFillTx/>
              <a:latin typeface="Liberation Sans" pitchFamily="18"/>
              <a:ea typeface="Segoe UI" pitchFamily="2"/>
              <a:cs typeface="Tahoma" pitchFamily="2"/>
            </a:endParaRPr>
          </a:p>
        </p:txBody>
      </p:sp>
      <p:sp>
        <p:nvSpPr>
          <p:cNvPr id="4" name="Slide Image Placeholder 1"/>
          <p:cNvSpPr>
            <a:spLocks noGrp="1" noRot="1" noChangeAspect="1"/>
          </p:cNvSpPr>
          <p:nvPr>
            <p:ph type="sldImg"/>
          </p:nvPr>
        </p:nvSpPr>
        <p:spPr>
          <a:xfrm>
            <a:off x="217488" y="812800"/>
            <a:ext cx="7124700" cy="4008438"/>
          </a:xfrm>
          <a:solidFill>
            <a:srgbClr val="5B9BD5"/>
          </a:solidFill>
          <a:ln w="12600" cap="flat">
            <a:solidFill>
              <a:srgbClr val="41719C"/>
            </a:solidFill>
            <a:prstDash val="solid"/>
            <a:miter/>
          </a:ln>
        </p:spPr>
      </p:sp>
      <p:sp>
        <p:nvSpPr>
          <p:cNvPr id="5" name="Notes Placeholder 2"/>
          <p:cNvSpPr txBox="1">
            <a:spLocks noGrp="1"/>
          </p:cNvSpPr>
          <p:nvPr>
            <p:ph type="body" sz="quarter" idx="1"/>
          </p:nvPr>
        </p:nvSpPr>
        <p:spPr/>
        <p:txBody>
          <a:bodyPr>
            <a:spAutoFit/>
          </a:bodyPr>
          <a:lstStyle/>
          <a:p>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1">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100C3667-5FF9-45D0-92C8-E3EBE3DC5F22}" type="slidenum">
              <a:t>16</a:t>
            </a:fld>
            <a:endParaRPr lang="en-IN" sz="1400" b="0" i="0" u="none" strike="noStrike" kern="1200" cap="none" spc="0" baseline="0">
              <a:solidFill>
                <a:srgbClr val="000000"/>
              </a:solidFill>
              <a:uFillTx/>
              <a:latin typeface="Liberation Sans" pitchFamily="18"/>
              <a:ea typeface="Segoe UI" pitchFamily="2"/>
              <a:cs typeface="Tahoma" pitchFamily="2"/>
            </a:endParaRPr>
          </a:p>
        </p:txBody>
      </p:sp>
      <p:sp>
        <p:nvSpPr>
          <p:cNvPr id="3" name="Slide Number Placeholder 6"/>
          <p:cNvSpPr txBox="1"/>
          <p:nvPr/>
        </p:nvSpPr>
        <p:spPr>
          <a:xfrm>
            <a:off x="4278962" y="10157402"/>
            <a:ext cx="3280684" cy="534238"/>
          </a:xfrm>
          <a:prstGeom prst="rect">
            <a:avLst/>
          </a:prstGeom>
          <a:noFill/>
          <a:ln cap="flat">
            <a:noFill/>
          </a:ln>
        </p:spPr>
        <p:txBody>
          <a:bodyPr vert="horz" wrap="square" lIns="0" tIns="0" rIns="0" bIns="0" anchor="b" anchorCtr="0" compatLnSpc="0">
            <a:noAutofit/>
          </a:bodyPr>
          <a:lstStyle/>
          <a:p>
            <a:pPr marL="0" marR="0" lvl="0" indent="0" algn="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fld id="{040D00E2-6733-440B-AF0B-BD884F1A2CD0}" type="slidenum">
              <a:t>16</a:t>
            </a:fld>
            <a:endParaRPr lang="en-IN" sz="1400" b="0" i="0" u="none" strike="noStrike" kern="1200" cap="none" spc="0" baseline="0">
              <a:solidFill>
                <a:srgbClr val="000000"/>
              </a:solidFill>
              <a:uFillTx/>
              <a:latin typeface="Liberation Sans" pitchFamily="18"/>
              <a:ea typeface="Segoe UI" pitchFamily="2"/>
              <a:cs typeface="Tahoma" pitchFamily="2"/>
            </a:endParaRPr>
          </a:p>
        </p:txBody>
      </p:sp>
      <p:sp>
        <p:nvSpPr>
          <p:cNvPr id="4" name="Slide Image Placeholder 1"/>
          <p:cNvSpPr>
            <a:spLocks noGrp="1" noRot="1" noChangeAspect="1"/>
          </p:cNvSpPr>
          <p:nvPr>
            <p:ph type="sldImg"/>
          </p:nvPr>
        </p:nvSpPr>
        <p:spPr>
          <a:xfrm>
            <a:off x="217488" y="812800"/>
            <a:ext cx="7124700" cy="4008438"/>
          </a:xfrm>
          <a:solidFill>
            <a:srgbClr val="5B9BD5"/>
          </a:solidFill>
          <a:ln w="12600" cap="flat">
            <a:solidFill>
              <a:srgbClr val="41719C"/>
            </a:solidFill>
            <a:prstDash val="solid"/>
            <a:miter/>
          </a:ln>
        </p:spPr>
      </p:sp>
      <p:sp>
        <p:nvSpPr>
          <p:cNvPr id="5" name="Notes Placeholder 2"/>
          <p:cNvSpPr txBox="1">
            <a:spLocks noGrp="1"/>
          </p:cNvSpPr>
          <p:nvPr>
            <p:ph type="body" sz="quarter" idx="1"/>
          </p:nvPr>
        </p:nvSpPr>
        <p:spPr/>
        <p:txBody>
          <a:bodyPr>
            <a:spAutoFit/>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260363" y="928801"/>
            <a:ext cx="7559637" cy="1973156"/>
          </a:xfrm>
        </p:spPr>
        <p:txBody>
          <a:bodyPr anchor="b"/>
          <a:lstStyle>
            <a:lvl1pPr>
              <a:defRPr lang="en-US" sz="6000"/>
            </a:lvl1pPr>
          </a:lstStyle>
          <a:p>
            <a:pPr lvl="0"/>
            <a:r>
              <a:rPr lang="en-US"/>
              <a:t>Click to edit Master title style</a:t>
            </a:r>
          </a:p>
        </p:txBody>
      </p:sp>
      <p:sp>
        <p:nvSpPr>
          <p:cNvPr id="3" name="Subtitle 2"/>
          <p:cNvSpPr txBox="1">
            <a:spLocks noGrp="1"/>
          </p:cNvSpPr>
          <p:nvPr>
            <p:ph type="subTitle" idx="1"/>
          </p:nvPr>
        </p:nvSpPr>
        <p:spPr>
          <a:xfrm>
            <a:off x="1260363" y="2978283"/>
            <a:ext cx="7559637" cy="1370155"/>
          </a:xfrm>
        </p:spPr>
        <p:txBody>
          <a:bodyPr anchorCtr="1"/>
          <a:lstStyle>
            <a:lvl1pPr algn="ctr">
              <a:buNone/>
              <a:defRPr/>
            </a:lvl1pPr>
          </a:lstStyle>
          <a:p>
            <a:pPr lvl="0"/>
            <a:r>
              <a:rPr lang="en-US"/>
              <a:t>Click to edit Master subtitle style</a:t>
            </a:r>
          </a:p>
        </p:txBody>
      </p:sp>
      <p:sp>
        <p:nvSpPr>
          <p:cNvPr id="4" name="Text Placeholder 3"/>
          <p:cNvSpPr txBox="1">
            <a:spLocks noGrp="1"/>
          </p:cNvSpPr>
          <p:nvPr>
            <p:ph type="body" idx="4294967295"/>
          </p:nvPr>
        </p:nvSpPr>
        <p:spPr>
          <a:xfrm>
            <a:off x="503998" y="1326602"/>
            <a:ext cx="9072000" cy="3288603"/>
          </a:xfrm>
        </p:spPr>
        <p:txBody>
          <a:bodyPr/>
          <a:lstStyle>
            <a:lvl1pPr>
              <a:spcBef>
                <a:spcPts val="1415"/>
              </a:spcBef>
              <a:spcAft>
                <a:spcPts val="0"/>
              </a:spcAft>
              <a:defRPr lang="en-IN" sz="3200"/>
            </a:lvl1pPr>
          </a:lstStyle>
          <a:p>
            <a:pPr lvl="0"/>
            <a:endParaRPr lang="en-IN"/>
          </a:p>
        </p:txBody>
      </p:sp>
    </p:spTree>
    <p:extLst>
      <p:ext uri="{BB962C8B-B14F-4D97-AF65-F5344CB8AC3E}">
        <p14:creationId xmlns:p14="http://schemas.microsoft.com/office/powerpoint/2010/main" val="1638889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lang="en-US" sz="3300"/>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5469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7308716" y="1914479"/>
            <a:ext cx="2266916" cy="2351160"/>
          </a:xfrm>
        </p:spPr>
        <p:txBody>
          <a:bodyPr vert="eaVert"/>
          <a:lstStyle>
            <a:lvl1pPr>
              <a:defRPr lang="en-US" sz="3300"/>
            </a:lvl1pPr>
          </a:lstStyle>
          <a:p>
            <a:pPr lvl="0"/>
            <a:r>
              <a:rPr lang="en-US"/>
              <a:t>Click to edit Master title style</a:t>
            </a:r>
          </a:p>
        </p:txBody>
      </p:sp>
      <p:sp>
        <p:nvSpPr>
          <p:cNvPr id="3" name="Vertical Text Placeholder 2"/>
          <p:cNvSpPr txBox="1">
            <a:spLocks noGrp="1"/>
          </p:cNvSpPr>
          <p:nvPr>
            <p:ph type="body" orient="vert" idx="1"/>
          </p:nvPr>
        </p:nvSpPr>
        <p:spPr>
          <a:xfrm>
            <a:off x="503276" y="1914479"/>
            <a:ext cx="6653156" cy="2351160"/>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2139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260363" y="928801"/>
            <a:ext cx="7559637" cy="1973156"/>
          </a:xfrm>
        </p:spPr>
        <p:txBody>
          <a:bodyPr anchor="b"/>
          <a:lstStyle>
            <a:lvl1pPr>
              <a:defRPr lang="en-US" sz="6000"/>
            </a:lvl1pPr>
          </a:lstStyle>
          <a:p>
            <a:pPr lvl="0"/>
            <a:r>
              <a:rPr lang="en-US"/>
              <a:t>Click to edit Master title style</a:t>
            </a:r>
          </a:p>
        </p:txBody>
      </p:sp>
      <p:sp>
        <p:nvSpPr>
          <p:cNvPr id="3" name="Subtitle 2"/>
          <p:cNvSpPr txBox="1">
            <a:spLocks noGrp="1"/>
          </p:cNvSpPr>
          <p:nvPr>
            <p:ph type="subTitle" idx="1"/>
          </p:nvPr>
        </p:nvSpPr>
        <p:spPr>
          <a:xfrm>
            <a:off x="1260363" y="2978283"/>
            <a:ext cx="7559637" cy="1370155"/>
          </a:xfrm>
        </p:spPr>
        <p:txBody>
          <a:bodyPr anchorCtr="1">
            <a:noAutofit/>
          </a:bodyPr>
          <a:lstStyle>
            <a:lvl1pPr algn="ctr">
              <a:buNone/>
              <a:defRPr/>
            </a:lvl1pPr>
          </a:lstStyle>
          <a:p>
            <a:pPr lvl="0"/>
            <a:r>
              <a:rPr lang="en-US"/>
              <a:t>Click to edit Master subtitle style</a:t>
            </a:r>
          </a:p>
        </p:txBody>
      </p:sp>
      <p:sp>
        <p:nvSpPr>
          <p:cNvPr id="4" name="Date Placeholder 3"/>
          <p:cNvSpPr txBox="1">
            <a:spLocks noGrp="1"/>
          </p:cNvSpPr>
          <p:nvPr>
            <p:ph type="dt" sz="half" idx="7"/>
          </p:nvPr>
        </p:nvSpPr>
        <p:spPr/>
        <p:txBody>
          <a:bodyPr/>
          <a:lstStyle>
            <a:lvl1pPr>
              <a:defRPr/>
            </a:lvl1pPr>
          </a:lstStyle>
          <a:p>
            <a:pPr lvl="0"/>
            <a:endParaRPr lang="en-IN"/>
          </a:p>
        </p:txBody>
      </p:sp>
      <p:sp>
        <p:nvSpPr>
          <p:cNvPr id="5" name="Footer Placeholder 4"/>
          <p:cNvSpPr txBox="1">
            <a:spLocks noGrp="1"/>
          </p:cNvSpPr>
          <p:nvPr>
            <p:ph type="ftr" sz="quarter" idx="9"/>
          </p:nvPr>
        </p:nvSpPr>
        <p:spPr/>
        <p:txBody>
          <a:bodyPr/>
          <a:lstStyle>
            <a:lvl1pPr>
              <a:defRPr/>
            </a:lvl1pPr>
          </a:lstStyle>
          <a:p>
            <a:pPr lvl="0"/>
            <a:endParaRPr lang="en-IN"/>
          </a:p>
        </p:txBody>
      </p:sp>
      <p:sp>
        <p:nvSpPr>
          <p:cNvPr id="6" name="Slide Number Placeholder 5"/>
          <p:cNvSpPr txBox="1">
            <a:spLocks noGrp="1"/>
          </p:cNvSpPr>
          <p:nvPr>
            <p:ph type="sldNum" sz="quarter" idx="8"/>
          </p:nvPr>
        </p:nvSpPr>
        <p:spPr/>
        <p:txBody>
          <a:bodyPr/>
          <a:lstStyle>
            <a:lvl1pPr>
              <a:defRPr/>
            </a:lvl1pPr>
          </a:lstStyle>
          <a:p>
            <a:pPr lvl="0"/>
            <a:fld id="{88153ADB-29C7-41B2-96F8-69F5EF673D08}" type="slidenum">
              <a:t>‹#›</a:t>
            </a:fld>
            <a:endParaRPr lang="en-IN"/>
          </a:p>
        </p:txBody>
      </p:sp>
    </p:spTree>
    <p:extLst>
      <p:ext uri="{BB962C8B-B14F-4D97-AF65-F5344CB8AC3E}">
        <p14:creationId xmlns:p14="http://schemas.microsoft.com/office/powerpoint/2010/main" val="308301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lang="en-US"/>
            </a:lvl1pPr>
          </a:lstStyle>
          <a:p>
            <a:pPr lvl="0"/>
            <a:r>
              <a:rPr lang="en-US"/>
              <a:t>Click to edit Master title style</a:t>
            </a:r>
          </a:p>
        </p:txBody>
      </p:sp>
      <p:sp>
        <p:nvSpPr>
          <p:cNvPr id="3" name="Content Placeholder 2"/>
          <p:cNvSpPr txBox="1">
            <a:spLocks noGrp="1"/>
          </p:cNvSpPr>
          <p:nvPr>
            <p:ph type="title" idx="4294967295"/>
          </p:nvPr>
        </p:nvSpPr>
        <p:spPr>
          <a:xfrm>
            <a:off x="503998" y="1326602"/>
            <a:ext cx="9071643" cy="3288237"/>
          </a:xfrm>
        </p:spPr>
        <p:txBody>
          <a:bodyPr anchor="t"/>
          <a:lstStyle>
            <a:lvl1pPr>
              <a:defRPr lang="en-US" sz="2400" kern="0"/>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IN"/>
          </a:p>
        </p:txBody>
      </p:sp>
      <p:sp>
        <p:nvSpPr>
          <p:cNvPr id="5" name="Footer Placeholder 4"/>
          <p:cNvSpPr txBox="1">
            <a:spLocks noGrp="1"/>
          </p:cNvSpPr>
          <p:nvPr>
            <p:ph type="ftr" sz="quarter" idx="9"/>
          </p:nvPr>
        </p:nvSpPr>
        <p:spPr/>
        <p:txBody>
          <a:bodyPr/>
          <a:lstStyle>
            <a:lvl1pPr>
              <a:defRPr/>
            </a:lvl1pPr>
          </a:lstStyle>
          <a:p>
            <a:pPr lvl="0"/>
            <a:endParaRPr lang="en-IN"/>
          </a:p>
        </p:txBody>
      </p:sp>
      <p:sp>
        <p:nvSpPr>
          <p:cNvPr id="6" name="Slide Number Placeholder 5"/>
          <p:cNvSpPr txBox="1">
            <a:spLocks noGrp="1"/>
          </p:cNvSpPr>
          <p:nvPr>
            <p:ph type="sldNum" sz="quarter" idx="8"/>
          </p:nvPr>
        </p:nvSpPr>
        <p:spPr/>
        <p:txBody>
          <a:bodyPr/>
          <a:lstStyle>
            <a:lvl1pPr>
              <a:defRPr/>
            </a:lvl1pPr>
          </a:lstStyle>
          <a:p>
            <a:pPr lvl="0"/>
            <a:fld id="{3D91EE3C-E515-4E42-B439-B49C999B8FE6}" type="slidenum">
              <a:t>‹#›</a:t>
            </a:fld>
            <a:endParaRPr lang="en-IN"/>
          </a:p>
        </p:txBody>
      </p:sp>
    </p:spTree>
    <p:extLst>
      <p:ext uri="{BB962C8B-B14F-4D97-AF65-F5344CB8AC3E}">
        <p14:creationId xmlns:p14="http://schemas.microsoft.com/office/powerpoint/2010/main" val="2995625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687235" y="1414439"/>
            <a:ext cx="8694718" cy="2357277"/>
          </a:xfrm>
        </p:spPr>
        <p:txBody>
          <a:bodyPr anchor="b"/>
          <a:lstStyle>
            <a:lvl1pPr>
              <a:defRPr lang="en-US" sz="6000"/>
            </a:lvl1pPr>
          </a:lstStyle>
          <a:p>
            <a:pPr lvl="0"/>
            <a:r>
              <a:rPr lang="en-US"/>
              <a:t>Click to edit Master title style</a:t>
            </a:r>
          </a:p>
        </p:txBody>
      </p:sp>
      <p:sp>
        <p:nvSpPr>
          <p:cNvPr id="3" name="Text Placeholder 2"/>
          <p:cNvSpPr txBox="1">
            <a:spLocks noGrp="1"/>
          </p:cNvSpPr>
          <p:nvPr>
            <p:ph type="body" idx="1"/>
          </p:nvPr>
        </p:nvSpPr>
        <p:spPr>
          <a:xfrm>
            <a:off x="687235" y="3794037"/>
            <a:ext cx="8694718" cy="1241279"/>
          </a:xfrm>
        </p:spPr>
        <p:txBody>
          <a:bodyPr/>
          <a:lstStyle>
            <a:lvl1pPr>
              <a:defRPr>
                <a:solidFill>
                  <a:srgbClr val="898989"/>
                </a:solidFill>
              </a:defRPr>
            </a:lvl1pPr>
          </a:lstStyle>
          <a:p>
            <a:pPr lvl="0"/>
            <a:r>
              <a:rPr lang="en-US"/>
              <a:t>Click to edit Master text styles</a:t>
            </a:r>
          </a:p>
        </p:txBody>
      </p:sp>
      <p:sp>
        <p:nvSpPr>
          <p:cNvPr id="4" name="Date Placeholder 3"/>
          <p:cNvSpPr txBox="1">
            <a:spLocks noGrp="1"/>
          </p:cNvSpPr>
          <p:nvPr>
            <p:ph type="dt" sz="half" idx="7"/>
          </p:nvPr>
        </p:nvSpPr>
        <p:spPr/>
        <p:txBody>
          <a:bodyPr/>
          <a:lstStyle>
            <a:lvl1pPr>
              <a:defRPr/>
            </a:lvl1pPr>
          </a:lstStyle>
          <a:p>
            <a:pPr lvl="0"/>
            <a:endParaRPr lang="en-IN"/>
          </a:p>
        </p:txBody>
      </p:sp>
      <p:sp>
        <p:nvSpPr>
          <p:cNvPr id="5" name="Footer Placeholder 4"/>
          <p:cNvSpPr txBox="1">
            <a:spLocks noGrp="1"/>
          </p:cNvSpPr>
          <p:nvPr>
            <p:ph type="ftr" sz="quarter" idx="9"/>
          </p:nvPr>
        </p:nvSpPr>
        <p:spPr/>
        <p:txBody>
          <a:bodyPr/>
          <a:lstStyle>
            <a:lvl1pPr>
              <a:defRPr/>
            </a:lvl1pPr>
          </a:lstStyle>
          <a:p>
            <a:pPr lvl="0"/>
            <a:endParaRPr lang="en-IN"/>
          </a:p>
        </p:txBody>
      </p:sp>
      <p:sp>
        <p:nvSpPr>
          <p:cNvPr id="6" name="Slide Number Placeholder 5"/>
          <p:cNvSpPr txBox="1">
            <a:spLocks noGrp="1"/>
          </p:cNvSpPr>
          <p:nvPr>
            <p:ph type="sldNum" sz="quarter" idx="8"/>
          </p:nvPr>
        </p:nvSpPr>
        <p:spPr/>
        <p:txBody>
          <a:bodyPr/>
          <a:lstStyle>
            <a:lvl1pPr>
              <a:defRPr/>
            </a:lvl1pPr>
          </a:lstStyle>
          <a:p>
            <a:pPr lvl="0"/>
            <a:fld id="{B9F7A967-E20C-4F5C-BE23-91C76E117BED}" type="slidenum">
              <a:t>‹#›</a:t>
            </a:fld>
            <a:endParaRPr lang="en-IN"/>
          </a:p>
        </p:txBody>
      </p:sp>
    </p:spTree>
    <p:extLst>
      <p:ext uri="{BB962C8B-B14F-4D97-AF65-F5344CB8AC3E}">
        <p14:creationId xmlns:p14="http://schemas.microsoft.com/office/powerpoint/2010/main" val="3716276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lang="en-US"/>
            </a:lvl1pPr>
          </a:lstStyle>
          <a:p>
            <a:pPr lvl="0"/>
            <a:r>
              <a:rPr lang="en-US"/>
              <a:t>Click to edit Master title style</a:t>
            </a:r>
          </a:p>
        </p:txBody>
      </p:sp>
      <p:sp>
        <p:nvSpPr>
          <p:cNvPr id="3" name="Content Placeholder 2"/>
          <p:cNvSpPr txBox="1">
            <a:spLocks noGrp="1"/>
          </p:cNvSpPr>
          <p:nvPr>
            <p:ph type="title" idx="4294967295"/>
          </p:nvPr>
        </p:nvSpPr>
        <p:spPr>
          <a:xfrm>
            <a:off x="503276" y="1327315"/>
            <a:ext cx="4459318" cy="3287880"/>
          </a:xfrm>
        </p:spPr>
        <p:txBody>
          <a:bodyPr anchor="t"/>
          <a:lstStyle>
            <a:lvl1pPr>
              <a:defRPr lang="en-US" sz="2400" kern="0"/>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Content Placeholder 3"/>
          <p:cNvSpPr txBox="1">
            <a:spLocks noGrp="1"/>
          </p:cNvSpPr>
          <p:nvPr>
            <p:ph type="title" idx="4294967295"/>
          </p:nvPr>
        </p:nvSpPr>
        <p:spPr>
          <a:xfrm>
            <a:off x="5114879" y="1327315"/>
            <a:ext cx="4460763" cy="3287880"/>
          </a:xfrm>
        </p:spPr>
        <p:txBody>
          <a:bodyPr anchor="t"/>
          <a:lstStyle>
            <a:lvl1pPr>
              <a:defRPr lang="en-US" sz="2400" kern="0"/>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5" name="Date Placeholder 4"/>
          <p:cNvSpPr txBox="1">
            <a:spLocks noGrp="1"/>
          </p:cNvSpPr>
          <p:nvPr>
            <p:ph type="dt" sz="half" idx="7"/>
          </p:nvPr>
        </p:nvSpPr>
        <p:spPr/>
        <p:txBody>
          <a:bodyPr/>
          <a:lstStyle>
            <a:lvl1pPr>
              <a:defRPr/>
            </a:lvl1pPr>
          </a:lstStyle>
          <a:p>
            <a:pPr lvl="0"/>
            <a:endParaRPr lang="en-IN"/>
          </a:p>
        </p:txBody>
      </p:sp>
      <p:sp>
        <p:nvSpPr>
          <p:cNvPr id="6" name="Footer Placeholder 5"/>
          <p:cNvSpPr txBox="1">
            <a:spLocks noGrp="1"/>
          </p:cNvSpPr>
          <p:nvPr>
            <p:ph type="ftr" sz="quarter" idx="9"/>
          </p:nvPr>
        </p:nvSpPr>
        <p:spPr/>
        <p:txBody>
          <a:bodyPr/>
          <a:lstStyle>
            <a:lvl1pPr>
              <a:defRPr/>
            </a:lvl1pPr>
          </a:lstStyle>
          <a:p>
            <a:pPr lvl="0"/>
            <a:endParaRPr lang="en-IN"/>
          </a:p>
        </p:txBody>
      </p:sp>
      <p:sp>
        <p:nvSpPr>
          <p:cNvPr id="7" name="Slide Number Placeholder 6"/>
          <p:cNvSpPr txBox="1">
            <a:spLocks noGrp="1"/>
          </p:cNvSpPr>
          <p:nvPr>
            <p:ph type="sldNum" sz="quarter" idx="8"/>
          </p:nvPr>
        </p:nvSpPr>
        <p:spPr/>
        <p:txBody>
          <a:bodyPr/>
          <a:lstStyle>
            <a:lvl1pPr>
              <a:defRPr/>
            </a:lvl1pPr>
          </a:lstStyle>
          <a:p>
            <a:pPr lvl="0"/>
            <a:fld id="{2F5DB1F1-FD68-46F5-BAA7-38DAC268537A}" type="slidenum">
              <a:t>‹#›</a:t>
            </a:fld>
            <a:endParaRPr lang="en-IN"/>
          </a:p>
        </p:txBody>
      </p:sp>
    </p:spTree>
    <p:extLst>
      <p:ext uri="{BB962C8B-B14F-4D97-AF65-F5344CB8AC3E}">
        <p14:creationId xmlns:p14="http://schemas.microsoft.com/office/powerpoint/2010/main" val="2889779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301678"/>
            <a:ext cx="8694718" cy="1096923"/>
          </a:xfrm>
        </p:spPr>
        <p:txBody>
          <a:bodyPr/>
          <a:lstStyle>
            <a:lvl1pPr>
              <a:defRPr lang="en-US"/>
            </a:lvl1pPr>
          </a:lstStyle>
          <a:p>
            <a:pPr lvl="0"/>
            <a:r>
              <a:rPr lang="en-US"/>
              <a:t>Click to edit Master title style</a:t>
            </a:r>
          </a:p>
        </p:txBody>
      </p:sp>
      <p:sp>
        <p:nvSpPr>
          <p:cNvPr id="3" name="Text Placeholder 2"/>
          <p:cNvSpPr txBox="1">
            <a:spLocks noGrp="1"/>
          </p:cNvSpPr>
          <p:nvPr>
            <p:ph type="body" idx="1"/>
          </p:nvPr>
        </p:nvSpPr>
        <p:spPr>
          <a:xfrm>
            <a:off x="693718" y="1390683"/>
            <a:ext cx="4265639" cy="681118"/>
          </a:xfrm>
        </p:spPr>
        <p:txBody>
          <a:bodyPr anchor="b"/>
          <a:lstStyle>
            <a:lvl1pPr>
              <a:defRPr b="1"/>
            </a:lvl1pPr>
          </a:lstStyle>
          <a:p>
            <a:pPr lvl="0"/>
            <a:r>
              <a:rPr lang="en-US"/>
              <a:t>Click to edit Master text styles</a:t>
            </a:r>
          </a:p>
        </p:txBody>
      </p:sp>
      <p:sp>
        <p:nvSpPr>
          <p:cNvPr id="4" name="Content Placeholder 3"/>
          <p:cNvSpPr txBox="1">
            <a:spLocks noGrp="1"/>
          </p:cNvSpPr>
          <p:nvPr>
            <p:ph type="title" idx="4294967295"/>
          </p:nvPr>
        </p:nvSpPr>
        <p:spPr>
          <a:xfrm>
            <a:off x="693718" y="2071801"/>
            <a:ext cx="4265639" cy="3046323"/>
          </a:xfrm>
        </p:spPr>
        <p:txBody>
          <a:bodyPr anchor="t"/>
          <a:lstStyle>
            <a:lvl1pPr>
              <a:defRPr lang="en-US" sz="2400" kern="0"/>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5" name="Text Placeholder 4"/>
          <p:cNvSpPr txBox="1">
            <a:spLocks noGrp="1"/>
          </p:cNvSpPr>
          <p:nvPr>
            <p:ph type="body" idx="3"/>
          </p:nvPr>
        </p:nvSpPr>
        <p:spPr>
          <a:xfrm>
            <a:off x="5103723" y="1390683"/>
            <a:ext cx="4284722" cy="681118"/>
          </a:xfrm>
        </p:spPr>
        <p:txBody>
          <a:bodyPr anchor="b"/>
          <a:lstStyle>
            <a:lvl1pPr>
              <a:buNone/>
              <a:defRPr b="1"/>
            </a:lvl1pPr>
          </a:lstStyle>
          <a:p>
            <a:pPr lvl="0"/>
            <a:r>
              <a:rPr lang="en-US"/>
              <a:t>Click to edit Master text styles</a:t>
            </a:r>
          </a:p>
        </p:txBody>
      </p:sp>
      <p:sp>
        <p:nvSpPr>
          <p:cNvPr id="6" name="Content Placeholder 5"/>
          <p:cNvSpPr txBox="1">
            <a:spLocks noGrp="1"/>
          </p:cNvSpPr>
          <p:nvPr>
            <p:ph type="title" idx="4294967295"/>
          </p:nvPr>
        </p:nvSpPr>
        <p:spPr>
          <a:xfrm>
            <a:off x="5103723" y="2071801"/>
            <a:ext cx="4284722" cy="3046323"/>
          </a:xfrm>
        </p:spPr>
        <p:txBody>
          <a:bodyPr anchor="t"/>
          <a:lstStyle>
            <a:lvl1pPr>
              <a:defRPr lang="en-US" sz="2400" kern="0"/>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7" name="Date Placeholder 6"/>
          <p:cNvSpPr txBox="1">
            <a:spLocks noGrp="1"/>
          </p:cNvSpPr>
          <p:nvPr>
            <p:ph type="dt" sz="half" idx="7"/>
          </p:nvPr>
        </p:nvSpPr>
        <p:spPr/>
        <p:txBody>
          <a:bodyPr/>
          <a:lstStyle>
            <a:lvl1pPr>
              <a:defRPr/>
            </a:lvl1pPr>
          </a:lstStyle>
          <a:p>
            <a:pPr lvl="0"/>
            <a:endParaRPr lang="en-IN"/>
          </a:p>
        </p:txBody>
      </p:sp>
      <p:sp>
        <p:nvSpPr>
          <p:cNvPr id="8" name="Footer Placeholder 7"/>
          <p:cNvSpPr txBox="1">
            <a:spLocks noGrp="1"/>
          </p:cNvSpPr>
          <p:nvPr>
            <p:ph type="ftr" sz="quarter" idx="9"/>
          </p:nvPr>
        </p:nvSpPr>
        <p:spPr/>
        <p:txBody>
          <a:bodyPr/>
          <a:lstStyle>
            <a:lvl1pPr>
              <a:defRPr/>
            </a:lvl1pPr>
          </a:lstStyle>
          <a:p>
            <a:pPr lvl="0"/>
            <a:endParaRPr lang="en-IN"/>
          </a:p>
        </p:txBody>
      </p:sp>
      <p:sp>
        <p:nvSpPr>
          <p:cNvPr id="9" name="Slide Number Placeholder 8"/>
          <p:cNvSpPr txBox="1">
            <a:spLocks noGrp="1"/>
          </p:cNvSpPr>
          <p:nvPr>
            <p:ph type="sldNum" sz="quarter" idx="8"/>
          </p:nvPr>
        </p:nvSpPr>
        <p:spPr/>
        <p:txBody>
          <a:bodyPr/>
          <a:lstStyle>
            <a:lvl1pPr>
              <a:defRPr/>
            </a:lvl1pPr>
          </a:lstStyle>
          <a:p>
            <a:pPr lvl="0"/>
            <a:fld id="{032CA510-8E5B-490F-A859-94496494CAD9}" type="slidenum">
              <a:t>‹#›</a:t>
            </a:fld>
            <a:endParaRPr lang="en-IN"/>
          </a:p>
        </p:txBody>
      </p:sp>
    </p:spTree>
    <p:extLst>
      <p:ext uri="{BB962C8B-B14F-4D97-AF65-F5344CB8AC3E}">
        <p14:creationId xmlns:p14="http://schemas.microsoft.com/office/powerpoint/2010/main" val="3760551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lang="en-US"/>
            </a:lvl1pPr>
          </a:lstStyle>
          <a:p>
            <a:pPr lvl="0"/>
            <a:r>
              <a:rPr lang="en-US"/>
              <a:t>Click to edit Master title style</a:t>
            </a:r>
          </a:p>
        </p:txBody>
      </p:sp>
      <p:sp>
        <p:nvSpPr>
          <p:cNvPr id="3" name="Date Placeholder 2"/>
          <p:cNvSpPr txBox="1">
            <a:spLocks noGrp="1"/>
          </p:cNvSpPr>
          <p:nvPr>
            <p:ph type="dt" sz="half" idx="7"/>
          </p:nvPr>
        </p:nvSpPr>
        <p:spPr/>
        <p:txBody>
          <a:bodyPr/>
          <a:lstStyle>
            <a:lvl1pPr>
              <a:defRPr/>
            </a:lvl1pPr>
          </a:lstStyle>
          <a:p>
            <a:pPr lvl="0"/>
            <a:endParaRPr lang="en-IN"/>
          </a:p>
        </p:txBody>
      </p:sp>
      <p:sp>
        <p:nvSpPr>
          <p:cNvPr id="4" name="Footer Placeholder 3"/>
          <p:cNvSpPr txBox="1">
            <a:spLocks noGrp="1"/>
          </p:cNvSpPr>
          <p:nvPr>
            <p:ph type="ftr" sz="quarter" idx="9"/>
          </p:nvPr>
        </p:nvSpPr>
        <p:spPr/>
        <p:txBody>
          <a:bodyPr/>
          <a:lstStyle>
            <a:lvl1pPr>
              <a:defRPr/>
            </a:lvl1pPr>
          </a:lstStyle>
          <a:p>
            <a:pPr lvl="0"/>
            <a:endParaRPr lang="en-IN"/>
          </a:p>
        </p:txBody>
      </p:sp>
      <p:sp>
        <p:nvSpPr>
          <p:cNvPr id="5" name="Slide Number Placeholder 4"/>
          <p:cNvSpPr txBox="1">
            <a:spLocks noGrp="1"/>
          </p:cNvSpPr>
          <p:nvPr>
            <p:ph type="sldNum" sz="quarter" idx="8"/>
          </p:nvPr>
        </p:nvSpPr>
        <p:spPr/>
        <p:txBody>
          <a:bodyPr/>
          <a:lstStyle>
            <a:lvl1pPr>
              <a:defRPr/>
            </a:lvl1pPr>
          </a:lstStyle>
          <a:p>
            <a:pPr lvl="0"/>
            <a:fld id="{DDA1ADDB-F3CF-49C0-9761-C668BF778739}" type="slidenum">
              <a:t>‹#›</a:t>
            </a:fld>
            <a:endParaRPr lang="en-IN"/>
          </a:p>
        </p:txBody>
      </p:sp>
    </p:spTree>
    <p:extLst>
      <p:ext uri="{BB962C8B-B14F-4D97-AF65-F5344CB8AC3E}">
        <p14:creationId xmlns:p14="http://schemas.microsoft.com/office/powerpoint/2010/main" val="41707708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endParaRPr lang="en-IN"/>
          </a:p>
        </p:txBody>
      </p:sp>
      <p:sp>
        <p:nvSpPr>
          <p:cNvPr id="3" name="Footer Placeholder 2"/>
          <p:cNvSpPr txBox="1">
            <a:spLocks noGrp="1"/>
          </p:cNvSpPr>
          <p:nvPr>
            <p:ph type="ftr" sz="quarter" idx="9"/>
          </p:nvPr>
        </p:nvSpPr>
        <p:spPr/>
        <p:txBody>
          <a:bodyPr/>
          <a:lstStyle>
            <a:lvl1pPr>
              <a:defRPr/>
            </a:lvl1pPr>
          </a:lstStyle>
          <a:p>
            <a:pPr lvl="0"/>
            <a:endParaRPr lang="en-IN"/>
          </a:p>
        </p:txBody>
      </p:sp>
      <p:sp>
        <p:nvSpPr>
          <p:cNvPr id="4" name="Slide Number Placeholder 3"/>
          <p:cNvSpPr txBox="1">
            <a:spLocks noGrp="1"/>
          </p:cNvSpPr>
          <p:nvPr>
            <p:ph type="sldNum" sz="quarter" idx="8"/>
          </p:nvPr>
        </p:nvSpPr>
        <p:spPr/>
        <p:txBody>
          <a:bodyPr/>
          <a:lstStyle>
            <a:lvl1pPr>
              <a:defRPr/>
            </a:lvl1pPr>
          </a:lstStyle>
          <a:p>
            <a:pPr lvl="0"/>
            <a:fld id="{7B66082E-A5CB-46F7-B9EC-D6B4079363DD}" type="slidenum">
              <a:t>‹#›</a:t>
            </a:fld>
            <a:endParaRPr lang="en-IN"/>
          </a:p>
        </p:txBody>
      </p:sp>
      <p:sp>
        <p:nvSpPr>
          <p:cNvPr id="5" name="Title 4"/>
          <p:cNvSpPr txBox="1">
            <a:spLocks noGrp="1"/>
          </p:cNvSpPr>
          <p:nvPr>
            <p:ph type="title" idx="4294967295"/>
          </p:nvPr>
        </p:nvSpPr>
        <p:spPr>
          <a:xfrm>
            <a:off x="503998" y="226076"/>
            <a:ext cx="9072000" cy="946440"/>
          </a:xfrm>
        </p:spPr>
        <p:txBody>
          <a:bodyPr/>
          <a:lstStyle>
            <a:lvl1pPr>
              <a:defRPr/>
            </a:lvl1pPr>
          </a:lstStyle>
          <a:p>
            <a:pPr lvl="0"/>
            <a:endParaRPr lang="en-IN"/>
          </a:p>
        </p:txBody>
      </p:sp>
      <p:sp>
        <p:nvSpPr>
          <p:cNvPr id="6" name="Text Placeholder 5"/>
          <p:cNvSpPr txBox="1">
            <a:spLocks noGrp="1"/>
          </p:cNvSpPr>
          <p:nvPr>
            <p:ph type="body" idx="4294967295"/>
          </p:nvPr>
        </p:nvSpPr>
        <p:spPr>
          <a:xfrm>
            <a:off x="503998" y="1326602"/>
            <a:ext cx="9072000" cy="3288603"/>
          </a:xfrm>
        </p:spPr>
        <p:txBody>
          <a:bodyPr/>
          <a:lstStyle>
            <a:lvl1pPr>
              <a:spcBef>
                <a:spcPts val="1415"/>
              </a:spcBef>
              <a:defRPr lang="en-IN" sz="3200" kern="1200"/>
            </a:lvl1pPr>
          </a:lstStyle>
          <a:p>
            <a:pPr lvl="0"/>
            <a:endParaRPr lang="en-IN"/>
          </a:p>
        </p:txBody>
      </p:sp>
    </p:spTree>
    <p:extLst>
      <p:ext uri="{BB962C8B-B14F-4D97-AF65-F5344CB8AC3E}">
        <p14:creationId xmlns:p14="http://schemas.microsoft.com/office/powerpoint/2010/main" val="3005079260"/>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378003"/>
            <a:ext cx="3251158" cy="1324078"/>
          </a:xfrm>
        </p:spPr>
        <p:txBody>
          <a:bodyPr anchor="b"/>
          <a:lstStyle>
            <a:lvl1pPr>
              <a:defRPr lang="en-US" sz="3200"/>
            </a:lvl1pPr>
          </a:lstStyle>
          <a:p>
            <a:pPr lvl="0"/>
            <a:r>
              <a:rPr lang="en-US"/>
              <a:t>Click to edit Master title style</a:t>
            </a:r>
          </a:p>
        </p:txBody>
      </p:sp>
      <p:sp>
        <p:nvSpPr>
          <p:cNvPr id="3" name="Content Placeholder 2"/>
          <p:cNvSpPr txBox="1">
            <a:spLocks noGrp="1"/>
          </p:cNvSpPr>
          <p:nvPr>
            <p:ph type="title" idx="4294967295"/>
          </p:nvPr>
        </p:nvSpPr>
        <p:spPr>
          <a:xfrm>
            <a:off x="4286158" y="816120"/>
            <a:ext cx="5102278" cy="4030556"/>
          </a:xfrm>
        </p:spPr>
        <p:txBody>
          <a:bodyPr anchor="t"/>
          <a:lstStyle>
            <a:lvl1pPr>
              <a:defRPr lang="en-US" sz="3200" kern="0"/>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Text Placeholder 3"/>
          <p:cNvSpPr txBox="1">
            <a:spLocks noGrp="1"/>
          </p:cNvSpPr>
          <p:nvPr>
            <p:ph type="body" idx="2"/>
          </p:nvPr>
        </p:nvSpPr>
        <p:spPr>
          <a:xfrm>
            <a:off x="693718" y="1701716"/>
            <a:ext cx="3251158" cy="3151077"/>
          </a:xfrm>
        </p:spPr>
        <p:txBody>
          <a:bodyPr/>
          <a:lstStyle>
            <a:lvl1pPr>
              <a:defRPr sz="1600"/>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endParaRPr lang="en-IN"/>
          </a:p>
        </p:txBody>
      </p:sp>
      <p:sp>
        <p:nvSpPr>
          <p:cNvPr id="6" name="Footer Placeholder 5"/>
          <p:cNvSpPr txBox="1">
            <a:spLocks noGrp="1"/>
          </p:cNvSpPr>
          <p:nvPr>
            <p:ph type="ftr" sz="quarter" idx="9"/>
          </p:nvPr>
        </p:nvSpPr>
        <p:spPr/>
        <p:txBody>
          <a:bodyPr/>
          <a:lstStyle>
            <a:lvl1pPr>
              <a:defRPr/>
            </a:lvl1pPr>
          </a:lstStyle>
          <a:p>
            <a:pPr lvl="0"/>
            <a:endParaRPr lang="en-IN"/>
          </a:p>
        </p:txBody>
      </p:sp>
      <p:sp>
        <p:nvSpPr>
          <p:cNvPr id="7" name="Slide Number Placeholder 6"/>
          <p:cNvSpPr txBox="1">
            <a:spLocks noGrp="1"/>
          </p:cNvSpPr>
          <p:nvPr>
            <p:ph type="sldNum" sz="quarter" idx="8"/>
          </p:nvPr>
        </p:nvSpPr>
        <p:spPr/>
        <p:txBody>
          <a:bodyPr/>
          <a:lstStyle>
            <a:lvl1pPr>
              <a:defRPr/>
            </a:lvl1pPr>
          </a:lstStyle>
          <a:p>
            <a:pPr lvl="0"/>
            <a:fld id="{F2424018-49DC-4395-A2D5-7E112C034BD9}" type="slidenum">
              <a:t>‹#›</a:t>
            </a:fld>
            <a:endParaRPr lang="en-IN"/>
          </a:p>
        </p:txBody>
      </p:sp>
    </p:spTree>
    <p:extLst>
      <p:ext uri="{BB962C8B-B14F-4D97-AF65-F5344CB8AC3E}">
        <p14:creationId xmlns:p14="http://schemas.microsoft.com/office/powerpoint/2010/main" val="2029825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lang="en-US" sz="3300"/>
            </a:lvl1pPr>
          </a:lstStyle>
          <a:p>
            <a:pPr lvl="0"/>
            <a:r>
              <a:rPr lang="en-US"/>
              <a:t>Click to edit Master title style</a:t>
            </a:r>
          </a:p>
        </p:txBody>
      </p:sp>
      <p:sp>
        <p:nvSpPr>
          <p:cNvPr id="3" name="Content Placeholder 2"/>
          <p:cNvSpPr txBox="1">
            <a:spLocks noGrp="1"/>
          </p:cNvSpPr>
          <p:nvPr>
            <p:ph type="title" idx="4294967295"/>
          </p:nvPr>
        </p:nvSpPr>
        <p:spPr>
          <a:xfrm>
            <a:off x="503998" y="3401997"/>
            <a:ext cx="9071643" cy="863998"/>
          </a:xfrm>
        </p:spPr>
        <p:txBody>
          <a:bodyPr anchor="t">
            <a:normAutofit/>
          </a:bodyPr>
          <a:lstStyle>
            <a:lvl1pPr>
              <a:spcAft>
                <a:spcPts val="1060"/>
              </a:spcAft>
              <a:defRPr lang="en-US" sz="2400"/>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Tree>
    <p:extLst>
      <p:ext uri="{BB962C8B-B14F-4D97-AF65-F5344CB8AC3E}">
        <p14:creationId xmlns:p14="http://schemas.microsoft.com/office/powerpoint/2010/main" val="37096701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378003"/>
            <a:ext cx="3251158" cy="1324078"/>
          </a:xfrm>
        </p:spPr>
        <p:txBody>
          <a:bodyPr anchor="b"/>
          <a:lstStyle>
            <a:lvl1pPr>
              <a:defRPr lang="en-US" sz="3200"/>
            </a:lvl1pPr>
          </a:lstStyle>
          <a:p>
            <a:pPr lvl="0"/>
            <a:r>
              <a:rPr lang="en-US"/>
              <a:t>Click to edit Master title style</a:t>
            </a:r>
          </a:p>
        </p:txBody>
      </p:sp>
      <p:sp>
        <p:nvSpPr>
          <p:cNvPr id="3" name="Picture Placeholder 2"/>
          <p:cNvSpPr txBox="1">
            <a:spLocks noGrp="1"/>
          </p:cNvSpPr>
          <p:nvPr>
            <p:ph type="title" idx="4294967295"/>
          </p:nvPr>
        </p:nvSpPr>
        <p:spPr>
          <a:xfrm>
            <a:off x="4286158" y="816120"/>
            <a:ext cx="5102278" cy="4030556"/>
          </a:xfrm>
        </p:spPr>
        <p:txBody>
          <a:bodyPr anchor="t"/>
          <a:lstStyle>
            <a:lvl1pPr>
              <a:defRPr/>
            </a:lvl1pPr>
          </a:lstStyle>
          <a:p>
            <a:pPr lvl="0"/>
            <a:endParaRPr lang="en-IN"/>
          </a:p>
        </p:txBody>
      </p:sp>
      <p:sp>
        <p:nvSpPr>
          <p:cNvPr id="4" name="Text Placeholder 3"/>
          <p:cNvSpPr txBox="1">
            <a:spLocks noGrp="1"/>
          </p:cNvSpPr>
          <p:nvPr>
            <p:ph type="body" idx="2"/>
          </p:nvPr>
        </p:nvSpPr>
        <p:spPr>
          <a:xfrm>
            <a:off x="693718" y="1701716"/>
            <a:ext cx="3251158" cy="3151077"/>
          </a:xfrm>
        </p:spPr>
        <p:txBody>
          <a:bodyPr/>
          <a:lstStyle>
            <a:lvl1pPr>
              <a:defRPr sz="1600"/>
            </a:lvl1pPr>
          </a:lstStyle>
          <a:p>
            <a:pPr lvl="0"/>
            <a:r>
              <a:rPr lang="en-US"/>
              <a:t>Click to edit Master text styles</a:t>
            </a:r>
          </a:p>
        </p:txBody>
      </p:sp>
      <p:sp>
        <p:nvSpPr>
          <p:cNvPr id="5" name="Date Placeholder 4"/>
          <p:cNvSpPr txBox="1">
            <a:spLocks noGrp="1"/>
          </p:cNvSpPr>
          <p:nvPr>
            <p:ph type="dt" sz="half" idx="7"/>
          </p:nvPr>
        </p:nvSpPr>
        <p:spPr/>
        <p:txBody>
          <a:bodyPr/>
          <a:lstStyle>
            <a:lvl1pPr>
              <a:defRPr/>
            </a:lvl1pPr>
          </a:lstStyle>
          <a:p>
            <a:pPr lvl="0"/>
            <a:endParaRPr lang="en-IN"/>
          </a:p>
        </p:txBody>
      </p:sp>
      <p:sp>
        <p:nvSpPr>
          <p:cNvPr id="6" name="Footer Placeholder 5"/>
          <p:cNvSpPr txBox="1">
            <a:spLocks noGrp="1"/>
          </p:cNvSpPr>
          <p:nvPr>
            <p:ph type="ftr" sz="quarter" idx="9"/>
          </p:nvPr>
        </p:nvSpPr>
        <p:spPr/>
        <p:txBody>
          <a:bodyPr/>
          <a:lstStyle>
            <a:lvl1pPr>
              <a:defRPr/>
            </a:lvl1pPr>
          </a:lstStyle>
          <a:p>
            <a:pPr lvl="0"/>
            <a:endParaRPr lang="en-IN"/>
          </a:p>
        </p:txBody>
      </p:sp>
      <p:sp>
        <p:nvSpPr>
          <p:cNvPr id="7" name="Slide Number Placeholder 6"/>
          <p:cNvSpPr txBox="1">
            <a:spLocks noGrp="1"/>
          </p:cNvSpPr>
          <p:nvPr>
            <p:ph type="sldNum" sz="quarter" idx="8"/>
          </p:nvPr>
        </p:nvSpPr>
        <p:spPr/>
        <p:txBody>
          <a:bodyPr/>
          <a:lstStyle>
            <a:lvl1pPr>
              <a:defRPr/>
            </a:lvl1pPr>
          </a:lstStyle>
          <a:p>
            <a:pPr lvl="0"/>
            <a:fld id="{103981BB-B851-41ED-8895-741A4B341D71}" type="slidenum">
              <a:t>‹#›</a:t>
            </a:fld>
            <a:endParaRPr lang="en-IN"/>
          </a:p>
        </p:txBody>
      </p:sp>
    </p:spTree>
    <p:extLst>
      <p:ext uri="{BB962C8B-B14F-4D97-AF65-F5344CB8AC3E}">
        <p14:creationId xmlns:p14="http://schemas.microsoft.com/office/powerpoint/2010/main" val="16450412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lang="en-US"/>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IN"/>
          </a:p>
        </p:txBody>
      </p:sp>
      <p:sp>
        <p:nvSpPr>
          <p:cNvPr id="5" name="Footer Placeholder 4"/>
          <p:cNvSpPr txBox="1">
            <a:spLocks noGrp="1"/>
          </p:cNvSpPr>
          <p:nvPr>
            <p:ph type="ftr" sz="quarter" idx="9"/>
          </p:nvPr>
        </p:nvSpPr>
        <p:spPr/>
        <p:txBody>
          <a:bodyPr/>
          <a:lstStyle>
            <a:lvl1pPr>
              <a:defRPr/>
            </a:lvl1pPr>
          </a:lstStyle>
          <a:p>
            <a:pPr lvl="0"/>
            <a:endParaRPr lang="en-IN"/>
          </a:p>
        </p:txBody>
      </p:sp>
      <p:sp>
        <p:nvSpPr>
          <p:cNvPr id="6" name="Slide Number Placeholder 5"/>
          <p:cNvSpPr txBox="1">
            <a:spLocks noGrp="1"/>
          </p:cNvSpPr>
          <p:nvPr>
            <p:ph type="sldNum" sz="quarter" idx="8"/>
          </p:nvPr>
        </p:nvSpPr>
        <p:spPr/>
        <p:txBody>
          <a:bodyPr/>
          <a:lstStyle>
            <a:lvl1pPr>
              <a:defRPr/>
            </a:lvl1pPr>
          </a:lstStyle>
          <a:p>
            <a:pPr lvl="0"/>
            <a:fld id="{F0DE6E9E-1562-4170-A796-6297640590D1}" type="slidenum">
              <a:t>‹#›</a:t>
            </a:fld>
            <a:endParaRPr lang="en-IN"/>
          </a:p>
        </p:txBody>
      </p:sp>
    </p:spTree>
    <p:extLst>
      <p:ext uri="{BB962C8B-B14F-4D97-AF65-F5344CB8AC3E}">
        <p14:creationId xmlns:p14="http://schemas.microsoft.com/office/powerpoint/2010/main" val="19771462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7308716" y="225363"/>
            <a:ext cx="2266916" cy="4389476"/>
          </a:xfrm>
        </p:spPr>
        <p:txBody>
          <a:bodyPr vert="eaVert"/>
          <a:lstStyle>
            <a:lvl1pPr>
              <a:defRPr lang="en-US"/>
            </a:lvl1pPr>
          </a:lstStyle>
          <a:p>
            <a:pPr lvl="0"/>
            <a:r>
              <a:rPr lang="en-US"/>
              <a:t>Click to edit Master title style</a:t>
            </a:r>
          </a:p>
        </p:txBody>
      </p:sp>
      <p:sp>
        <p:nvSpPr>
          <p:cNvPr id="3" name="Vertical Text Placeholder 2"/>
          <p:cNvSpPr txBox="1">
            <a:spLocks noGrp="1"/>
          </p:cNvSpPr>
          <p:nvPr>
            <p:ph type="body" orient="vert" idx="1"/>
          </p:nvPr>
        </p:nvSpPr>
        <p:spPr>
          <a:xfrm>
            <a:off x="503276" y="225363"/>
            <a:ext cx="6653156" cy="4389476"/>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en-IN"/>
          </a:p>
        </p:txBody>
      </p:sp>
      <p:sp>
        <p:nvSpPr>
          <p:cNvPr id="5" name="Footer Placeholder 4"/>
          <p:cNvSpPr txBox="1">
            <a:spLocks noGrp="1"/>
          </p:cNvSpPr>
          <p:nvPr>
            <p:ph type="ftr" sz="quarter" idx="9"/>
          </p:nvPr>
        </p:nvSpPr>
        <p:spPr/>
        <p:txBody>
          <a:bodyPr/>
          <a:lstStyle>
            <a:lvl1pPr>
              <a:defRPr/>
            </a:lvl1pPr>
          </a:lstStyle>
          <a:p>
            <a:pPr lvl="0"/>
            <a:endParaRPr lang="en-IN"/>
          </a:p>
        </p:txBody>
      </p:sp>
      <p:sp>
        <p:nvSpPr>
          <p:cNvPr id="6" name="Slide Number Placeholder 5"/>
          <p:cNvSpPr txBox="1">
            <a:spLocks noGrp="1"/>
          </p:cNvSpPr>
          <p:nvPr>
            <p:ph type="sldNum" sz="quarter" idx="8"/>
          </p:nvPr>
        </p:nvSpPr>
        <p:spPr/>
        <p:txBody>
          <a:bodyPr/>
          <a:lstStyle>
            <a:lvl1pPr>
              <a:defRPr/>
            </a:lvl1pPr>
          </a:lstStyle>
          <a:p>
            <a:pPr lvl="0"/>
            <a:fld id="{06E6C75A-7980-4B07-AA81-C120CA31A1C2}" type="slidenum">
              <a:t>‹#›</a:t>
            </a:fld>
            <a:endParaRPr lang="en-IN"/>
          </a:p>
        </p:txBody>
      </p:sp>
    </p:spTree>
    <p:extLst>
      <p:ext uri="{BB962C8B-B14F-4D97-AF65-F5344CB8AC3E}">
        <p14:creationId xmlns:p14="http://schemas.microsoft.com/office/powerpoint/2010/main" val="3262171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687235" y="1414439"/>
            <a:ext cx="8694718" cy="2357277"/>
          </a:xfrm>
        </p:spPr>
        <p:txBody>
          <a:bodyPr anchor="b"/>
          <a:lstStyle>
            <a:lvl1pPr>
              <a:defRPr lang="en-US" sz="6000"/>
            </a:lvl1pPr>
          </a:lstStyle>
          <a:p>
            <a:pPr lvl="0"/>
            <a:r>
              <a:rPr lang="en-US"/>
              <a:t>Click to edit Master title style</a:t>
            </a:r>
          </a:p>
        </p:txBody>
      </p:sp>
      <p:sp>
        <p:nvSpPr>
          <p:cNvPr id="3" name="Text Placeholder 2"/>
          <p:cNvSpPr txBox="1">
            <a:spLocks noGrp="1"/>
          </p:cNvSpPr>
          <p:nvPr>
            <p:ph type="body" idx="1"/>
          </p:nvPr>
        </p:nvSpPr>
        <p:spPr>
          <a:xfrm>
            <a:off x="687235" y="3794037"/>
            <a:ext cx="8694718" cy="1241279"/>
          </a:xfrm>
        </p:spPr>
        <p:txBody>
          <a:bodyPr/>
          <a:lstStyle>
            <a:lvl1pPr>
              <a:defRPr>
                <a:solidFill>
                  <a:srgbClr val="898989"/>
                </a:solidFill>
              </a:defRPr>
            </a:lvl1pPr>
          </a:lstStyle>
          <a:p>
            <a:pPr lvl="0"/>
            <a:r>
              <a:rPr lang="en-US"/>
              <a:t>Click to edit Master text styles</a:t>
            </a:r>
          </a:p>
        </p:txBody>
      </p:sp>
    </p:spTree>
    <p:extLst>
      <p:ext uri="{BB962C8B-B14F-4D97-AF65-F5344CB8AC3E}">
        <p14:creationId xmlns:p14="http://schemas.microsoft.com/office/powerpoint/2010/main" val="2877613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lang="en-US" sz="3300"/>
            </a:lvl1pPr>
          </a:lstStyle>
          <a:p>
            <a:pPr lvl="0"/>
            <a:r>
              <a:rPr lang="en-US"/>
              <a:t>Click to edit Master title style</a:t>
            </a:r>
          </a:p>
        </p:txBody>
      </p:sp>
      <p:sp>
        <p:nvSpPr>
          <p:cNvPr id="3" name="Content Placeholder 2"/>
          <p:cNvSpPr txBox="1">
            <a:spLocks noGrp="1"/>
          </p:cNvSpPr>
          <p:nvPr>
            <p:ph type="title" idx="4294967295"/>
          </p:nvPr>
        </p:nvSpPr>
        <p:spPr>
          <a:xfrm>
            <a:off x="503276" y="3401997"/>
            <a:ext cx="4459318" cy="863641"/>
          </a:xfrm>
        </p:spPr>
        <p:txBody>
          <a:bodyPr anchor="t">
            <a:normAutofit/>
          </a:bodyPr>
          <a:lstStyle>
            <a:lvl1pPr>
              <a:spcAft>
                <a:spcPts val="1060"/>
              </a:spcAft>
              <a:defRPr lang="en-US" sz="2400"/>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Content Placeholder 3"/>
          <p:cNvSpPr txBox="1">
            <a:spLocks noGrp="1"/>
          </p:cNvSpPr>
          <p:nvPr>
            <p:ph type="title" idx="4294967295"/>
          </p:nvPr>
        </p:nvSpPr>
        <p:spPr>
          <a:xfrm>
            <a:off x="5114879" y="3401997"/>
            <a:ext cx="4460763" cy="863641"/>
          </a:xfrm>
        </p:spPr>
        <p:txBody>
          <a:bodyPr anchor="t">
            <a:normAutofit/>
          </a:bodyPr>
          <a:lstStyle>
            <a:lvl1pPr>
              <a:spcAft>
                <a:spcPts val="1060"/>
              </a:spcAft>
              <a:defRPr lang="en-US" sz="2400"/>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Tree>
    <p:extLst>
      <p:ext uri="{BB962C8B-B14F-4D97-AF65-F5344CB8AC3E}">
        <p14:creationId xmlns:p14="http://schemas.microsoft.com/office/powerpoint/2010/main" val="2198511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301678"/>
            <a:ext cx="8694718" cy="1096923"/>
          </a:xfrm>
        </p:spPr>
        <p:txBody>
          <a:bodyPr/>
          <a:lstStyle>
            <a:lvl1pPr>
              <a:defRPr lang="en-US" sz="3300"/>
            </a:lvl1pPr>
          </a:lstStyle>
          <a:p>
            <a:pPr lvl="0"/>
            <a:r>
              <a:rPr lang="en-US"/>
              <a:t>Click to edit Master title style</a:t>
            </a:r>
          </a:p>
        </p:txBody>
      </p:sp>
      <p:sp>
        <p:nvSpPr>
          <p:cNvPr id="3" name="Text Placeholder 2"/>
          <p:cNvSpPr txBox="1">
            <a:spLocks noGrp="1"/>
          </p:cNvSpPr>
          <p:nvPr>
            <p:ph type="body" idx="1"/>
          </p:nvPr>
        </p:nvSpPr>
        <p:spPr>
          <a:xfrm>
            <a:off x="693718" y="1390683"/>
            <a:ext cx="4265639" cy="681118"/>
          </a:xfrm>
        </p:spPr>
        <p:txBody>
          <a:bodyPr anchor="b"/>
          <a:lstStyle>
            <a:lvl1pPr>
              <a:defRPr b="1"/>
            </a:lvl1pPr>
          </a:lstStyle>
          <a:p>
            <a:pPr lvl="0"/>
            <a:r>
              <a:rPr lang="en-US"/>
              <a:t>Click to edit Master text styles</a:t>
            </a:r>
          </a:p>
        </p:txBody>
      </p:sp>
      <p:sp>
        <p:nvSpPr>
          <p:cNvPr id="4" name="Content Placeholder 3"/>
          <p:cNvSpPr txBox="1">
            <a:spLocks noGrp="1"/>
          </p:cNvSpPr>
          <p:nvPr>
            <p:ph type="title" idx="4294967295"/>
          </p:nvPr>
        </p:nvSpPr>
        <p:spPr>
          <a:xfrm>
            <a:off x="693718" y="2071801"/>
            <a:ext cx="4265639" cy="3046323"/>
          </a:xfrm>
        </p:spPr>
        <p:txBody>
          <a:bodyPr anchor="t">
            <a:normAutofit/>
          </a:bodyPr>
          <a:lstStyle>
            <a:lvl1pPr>
              <a:spcAft>
                <a:spcPts val="1060"/>
              </a:spcAft>
              <a:defRPr lang="en-US" sz="2400"/>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5" name="Text Placeholder 4"/>
          <p:cNvSpPr txBox="1">
            <a:spLocks noGrp="1"/>
          </p:cNvSpPr>
          <p:nvPr>
            <p:ph type="body" idx="3"/>
          </p:nvPr>
        </p:nvSpPr>
        <p:spPr>
          <a:xfrm>
            <a:off x="5103723" y="1390683"/>
            <a:ext cx="4284722" cy="681118"/>
          </a:xfrm>
        </p:spPr>
        <p:txBody>
          <a:bodyPr anchor="b"/>
          <a:lstStyle>
            <a:lvl1pPr>
              <a:buNone/>
              <a:defRPr b="1"/>
            </a:lvl1pPr>
          </a:lstStyle>
          <a:p>
            <a:pPr lvl="0"/>
            <a:r>
              <a:rPr lang="en-US"/>
              <a:t>Click to edit Master text styles</a:t>
            </a:r>
          </a:p>
        </p:txBody>
      </p:sp>
      <p:sp>
        <p:nvSpPr>
          <p:cNvPr id="6" name="Content Placeholder 5"/>
          <p:cNvSpPr txBox="1">
            <a:spLocks noGrp="1"/>
          </p:cNvSpPr>
          <p:nvPr>
            <p:ph type="title" idx="4294967295"/>
          </p:nvPr>
        </p:nvSpPr>
        <p:spPr>
          <a:xfrm>
            <a:off x="5103723" y="2071801"/>
            <a:ext cx="4284722" cy="3046323"/>
          </a:xfrm>
        </p:spPr>
        <p:txBody>
          <a:bodyPr anchor="t">
            <a:normAutofit/>
          </a:bodyPr>
          <a:lstStyle>
            <a:lvl1pPr>
              <a:spcAft>
                <a:spcPts val="1060"/>
              </a:spcAft>
              <a:defRPr lang="en-US" sz="2400"/>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Tree>
    <p:extLst>
      <p:ext uri="{BB962C8B-B14F-4D97-AF65-F5344CB8AC3E}">
        <p14:creationId xmlns:p14="http://schemas.microsoft.com/office/powerpoint/2010/main" val="3391345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lang="en-US" sz="3300"/>
            </a:lvl1pPr>
          </a:lstStyle>
          <a:p>
            <a:pPr lvl="0"/>
            <a:r>
              <a:rPr lang="en-US"/>
              <a:t>Click to edit Master title style</a:t>
            </a:r>
          </a:p>
        </p:txBody>
      </p:sp>
    </p:spTree>
    <p:extLst>
      <p:ext uri="{BB962C8B-B14F-4D97-AF65-F5344CB8AC3E}">
        <p14:creationId xmlns:p14="http://schemas.microsoft.com/office/powerpoint/2010/main" val="1616809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9343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378003"/>
            <a:ext cx="3251158" cy="1324078"/>
          </a:xfrm>
        </p:spPr>
        <p:txBody>
          <a:bodyPr anchor="b"/>
          <a:lstStyle>
            <a:lvl1pPr>
              <a:defRPr lang="en-US" sz="3200"/>
            </a:lvl1pPr>
          </a:lstStyle>
          <a:p>
            <a:pPr lvl="0"/>
            <a:r>
              <a:rPr lang="en-US"/>
              <a:t>Click to edit Master title style</a:t>
            </a:r>
          </a:p>
        </p:txBody>
      </p:sp>
      <p:sp>
        <p:nvSpPr>
          <p:cNvPr id="3" name="Content Placeholder 2"/>
          <p:cNvSpPr txBox="1">
            <a:spLocks noGrp="1"/>
          </p:cNvSpPr>
          <p:nvPr>
            <p:ph type="title" idx="4294967295"/>
          </p:nvPr>
        </p:nvSpPr>
        <p:spPr>
          <a:xfrm>
            <a:off x="4286158" y="816120"/>
            <a:ext cx="5102278" cy="4030556"/>
          </a:xfrm>
        </p:spPr>
        <p:txBody>
          <a:bodyPr anchor="t">
            <a:normAutofit/>
          </a:bodyPr>
          <a:lstStyle>
            <a:lvl1pPr>
              <a:spcAft>
                <a:spcPts val="1060"/>
              </a:spcAft>
              <a:defRPr lang="en-US" sz="3200"/>
            </a:lvl1pPr>
          </a:lstStyle>
          <a:p>
            <a:pPr lvl="0"/>
            <a:r>
              <a:rPr lang="en-US"/>
              <a:t>Click to edit Master text styles</a:t>
            </a:r>
            <a:br>
              <a:rPr lang="en-US"/>
            </a:br>
            <a:r>
              <a:rPr lang="en-US"/>
              <a:t>Second level</a:t>
            </a:r>
            <a:br>
              <a:rPr lang="en-US"/>
            </a:br>
            <a:r>
              <a:rPr lang="en-US"/>
              <a:t>Third level</a:t>
            </a:r>
            <a:br>
              <a:rPr lang="en-US"/>
            </a:br>
            <a:r>
              <a:rPr lang="en-US"/>
              <a:t>Fourth level</a:t>
            </a:r>
            <a:br>
              <a:rPr lang="en-US"/>
            </a:br>
            <a:r>
              <a:rPr lang="en-US"/>
              <a:t>Fifth level</a:t>
            </a:r>
          </a:p>
        </p:txBody>
      </p:sp>
      <p:sp>
        <p:nvSpPr>
          <p:cNvPr id="4" name="Text Placeholder 3"/>
          <p:cNvSpPr txBox="1">
            <a:spLocks noGrp="1"/>
          </p:cNvSpPr>
          <p:nvPr>
            <p:ph type="body" idx="2"/>
          </p:nvPr>
        </p:nvSpPr>
        <p:spPr>
          <a:xfrm>
            <a:off x="693718" y="1701716"/>
            <a:ext cx="3251158" cy="3151077"/>
          </a:xfrm>
        </p:spPr>
        <p:txBody>
          <a:bodyPr/>
          <a:lstStyle>
            <a:lvl1pPr>
              <a:defRPr sz="1600"/>
            </a:lvl1pPr>
          </a:lstStyle>
          <a:p>
            <a:pPr lvl="0"/>
            <a:r>
              <a:rPr lang="en-US"/>
              <a:t>Click to edit Master text styles</a:t>
            </a:r>
          </a:p>
        </p:txBody>
      </p:sp>
    </p:spTree>
    <p:extLst>
      <p:ext uri="{BB962C8B-B14F-4D97-AF65-F5344CB8AC3E}">
        <p14:creationId xmlns:p14="http://schemas.microsoft.com/office/powerpoint/2010/main" val="639236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18" y="378003"/>
            <a:ext cx="3251158" cy="1324078"/>
          </a:xfrm>
        </p:spPr>
        <p:txBody>
          <a:bodyPr anchor="b"/>
          <a:lstStyle>
            <a:lvl1pPr>
              <a:defRPr lang="en-US" sz="3200"/>
            </a:lvl1pPr>
          </a:lstStyle>
          <a:p>
            <a:pPr lvl="0"/>
            <a:r>
              <a:rPr lang="en-US"/>
              <a:t>Click to edit Master title style</a:t>
            </a:r>
          </a:p>
        </p:txBody>
      </p:sp>
      <p:sp>
        <p:nvSpPr>
          <p:cNvPr id="3" name="Picture Placeholder 2"/>
          <p:cNvSpPr txBox="1">
            <a:spLocks noGrp="1"/>
          </p:cNvSpPr>
          <p:nvPr>
            <p:ph type="title" idx="4294967295"/>
          </p:nvPr>
        </p:nvSpPr>
        <p:spPr>
          <a:xfrm>
            <a:off x="4286158" y="816120"/>
            <a:ext cx="5102278" cy="4030556"/>
          </a:xfrm>
        </p:spPr>
        <p:txBody>
          <a:bodyPr anchor="t">
            <a:normAutofit/>
          </a:bodyPr>
          <a:lstStyle>
            <a:lvl1pPr>
              <a:defRPr/>
            </a:lvl1pPr>
          </a:lstStyle>
          <a:p>
            <a:pPr lvl="0"/>
            <a:endParaRPr lang="en-IN"/>
          </a:p>
        </p:txBody>
      </p:sp>
      <p:sp>
        <p:nvSpPr>
          <p:cNvPr id="4" name="Text Placeholder 3"/>
          <p:cNvSpPr txBox="1">
            <a:spLocks noGrp="1"/>
          </p:cNvSpPr>
          <p:nvPr>
            <p:ph type="body" idx="2"/>
          </p:nvPr>
        </p:nvSpPr>
        <p:spPr>
          <a:xfrm>
            <a:off x="693718" y="1701716"/>
            <a:ext cx="3251158" cy="3151077"/>
          </a:xfrm>
        </p:spPr>
        <p:txBody>
          <a:bodyPr/>
          <a:lstStyle>
            <a:lvl1pPr>
              <a:defRPr sz="1600"/>
            </a:lvl1pPr>
          </a:lstStyle>
          <a:p>
            <a:pPr lvl="0"/>
            <a:r>
              <a:rPr lang="en-US"/>
              <a:t>Click to edit Master text styles</a:t>
            </a:r>
          </a:p>
        </p:txBody>
      </p:sp>
    </p:spTree>
    <p:extLst>
      <p:ext uri="{BB962C8B-B14F-4D97-AF65-F5344CB8AC3E}">
        <p14:creationId xmlns:p14="http://schemas.microsoft.com/office/powerpoint/2010/main" val="3592489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Freeform 1"/>
          <p:cNvSpPr/>
          <p:nvPr/>
        </p:nvSpPr>
        <p:spPr>
          <a:xfrm>
            <a:off x="-54004" y="18717"/>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3" name="Freeform 2"/>
          <p:cNvSpPr/>
          <p:nvPr/>
        </p:nvSpPr>
        <p:spPr>
          <a:xfrm>
            <a:off x="-414003" y="558716"/>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4" name="Freeform 3"/>
          <p:cNvSpPr/>
          <p:nvPr/>
        </p:nvSpPr>
        <p:spPr>
          <a:xfrm>
            <a:off x="1350001" y="18717"/>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5" name="Freeform 4"/>
          <p:cNvSpPr/>
          <p:nvPr/>
        </p:nvSpPr>
        <p:spPr>
          <a:xfrm>
            <a:off x="647998" y="18717"/>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6" name="Freeform 5"/>
          <p:cNvSpPr/>
          <p:nvPr/>
        </p:nvSpPr>
        <p:spPr>
          <a:xfrm>
            <a:off x="990002" y="558716"/>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7" name="Freeform 6"/>
          <p:cNvSpPr/>
          <p:nvPr/>
        </p:nvSpPr>
        <p:spPr>
          <a:xfrm>
            <a:off x="2393999" y="558716"/>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8" name="Freeform 7"/>
          <p:cNvSpPr/>
          <p:nvPr/>
        </p:nvSpPr>
        <p:spPr>
          <a:xfrm>
            <a:off x="1691996" y="558716"/>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9" name="Freeform 8"/>
          <p:cNvSpPr/>
          <p:nvPr/>
        </p:nvSpPr>
        <p:spPr>
          <a:xfrm>
            <a:off x="2753999" y="18717"/>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10" name="Freeform 9"/>
          <p:cNvSpPr/>
          <p:nvPr/>
        </p:nvSpPr>
        <p:spPr>
          <a:xfrm>
            <a:off x="2051995" y="722"/>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11" name="Freeform 10"/>
          <p:cNvSpPr/>
          <p:nvPr/>
        </p:nvSpPr>
        <p:spPr>
          <a:xfrm>
            <a:off x="3456002" y="18717"/>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12" name="Freeform 11"/>
          <p:cNvSpPr/>
          <p:nvPr/>
        </p:nvSpPr>
        <p:spPr>
          <a:xfrm>
            <a:off x="3096002" y="558716"/>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13" name="Freeform 12"/>
          <p:cNvSpPr/>
          <p:nvPr/>
        </p:nvSpPr>
        <p:spPr>
          <a:xfrm>
            <a:off x="4140000" y="18717"/>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14" name="Freeform 13"/>
          <p:cNvSpPr/>
          <p:nvPr/>
        </p:nvSpPr>
        <p:spPr>
          <a:xfrm>
            <a:off x="4500000" y="558716"/>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15" name="Freeform 14"/>
          <p:cNvSpPr/>
          <p:nvPr/>
        </p:nvSpPr>
        <p:spPr>
          <a:xfrm>
            <a:off x="3797996" y="558716"/>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16" name="Freeform 15"/>
          <p:cNvSpPr/>
          <p:nvPr/>
        </p:nvSpPr>
        <p:spPr>
          <a:xfrm>
            <a:off x="5526002" y="18717"/>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17" name="Freeform 16"/>
          <p:cNvSpPr/>
          <p:nvPr/>
        </p:nvSpPr>
        <p:spPr>
          <a:xfrm>
            <a:off x="4842004" y="18717"/>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18" name="Freeform 17"/>
          <p:cNvSpPr/>
          <p:nvPr/>
        </p:nvSpPr>
        <p:spPr>
          <a:xfrm>
            <a:off x="5202003" y="558716"/>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19" name="Freeform 18"/>
          <p:cNvSpPr/>
          <p:nvPr/>
        </p:nvSpPr>
        <p:spPr>
          <a:xfrm>
            <a:off x="6606000" y="558716"/>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20" name="Freeform 19"/>
          <p:cNvSpPr/>
          <p:nvPr/>
        </p:nvSpPr>
        <p:spPr>
          <a:xfrm>
            <a:off x="5903997" y="558716"/>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21" name="Freeform 20"/>
          <p:cNvSpPr/>
          <p:nvPr/>
        </p:nvSpPr>
        <p:spPr>
          <a:xfrm>
            <a:off x="6929999" y="18717"/>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22" name="Freeform 21"/>
          <p:cNvSpPr/>
          <p:nvPr/>
        </p:nvSpPr>
        <p:spPr>
          <a:xfrm>
            <a:off x="6227996" y="18717"/>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23" name="Freeform 22"/>
          <p:cNvSpPr/>
          <p:nvPr/>
        </p:nvSpPr>
        <p:spPr>
          <a:xfrm>
            <a:off x="7632003" y="18717"/>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24" name="Freeform 23"/>
          <p:cNvSpPr/>
          <p:nvPr/>
        </p:nvSpPr>
        <p:spPr>
          <a:xfrm>
            <a:off x="7308003" y="558716"/>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25" name="Freeform 24"/>
          <p:cNvSpPr/>
          <p:nvPr/>
        </p:nvSpPr>
        <p:spPr>
          <a:xfrm>
            <a:off x="8333997" y="19083"/>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DE59"/>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26" name="Freeform 25"/>
          <p:cNvSpPr/>
          <p:nvPr/>
        </p:nvSpPr>
        <p:spPr>
          <a:xfrm>
            <a:off x="8009997" y="559082"/>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27" name="Freeform 26"/>
          <p:cNvSpPr/>
          <p:nvPr/>
        </p:nvSpPr>
        <p:spPr>
          <a:xfrm>
            <a:off x="9414004" y="559082"/>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28" name="Freeform 27"/>
          <p:cNvSpPr/>
          <p:nvPr/>
        </p:nvSpPr>
        <p:spPr>
          <a:xfrm>
            <a:off x="8712000" y="559082"/>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29" name="Freeform 28"/>
          <p:cNvSpPr/>
          <p:nvPr/>
        </p:nvSpPr>
        <p:spPr>
          <a:xfrm>
            <a:off x="9738003" y="19083"/>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30" name="Freeform 29"/>
          <p:cNvSpPr/>
          <p:nvPr/>
        </p:nvSpPr>
        <p:spPr>
          <a:xfrm>
            <a:off x="9036000" y="19083"/>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31" name="Freeform 30"/>
          <p:cNvSpPr/>
          <p:nvPr/>
        </p:nvSpPr>
        <p:spPr>
          <a:xfrm>
            <a:off x="287999" y="558716"/>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DE59"/>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grpSp>
        <p:nvGrpSpPr>
          <p:cNvPr id="32" name="Group 31"/>
          <p:cNvGrpSpPr/>
          <p:nvPr/>
        </p:nvGrpSpPr>
        <p:grpSpPr>
          <a:xfrm>
            <a:off x="-359999" y="4895642"/>
            <a:ext cx="10854000" cy="1260363"/>
            <a:chOff x="-359999" y="4895642"/>
            <a:chExt cx="10854000" cy="1260363"/>
          </a:xfrm>
        </p:grpSpPr>
        <p:sp>
          <p:nvSpPr>
            <p:cNvPr id="33" name="Freeform 32"/>
            <p:cNvSpPr/>
            <p:nvPr/>
          </p:nvSpPr>
          <p:spPr>
            <a:xfrm flipH="1">
              <a:off x="9431999" y="4913638"/>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34" name="Freeform 33"/>
            <p:cNvSpPr/>
            <p:nvPr/>
          </p:nvSpPr>
          <p:spPr>
            <a:xfrm flipH="1">
              <a:off x="9791998" y="5453637"/>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35" name="Freeform 34"/>
            <p:cNvSpPr/>
            <p:nvPr/>
          </p:nvSpPr>
          <p:spPr>
            <a:xfrm flipH="1">
              <a:off x="8028002" y="4913638"/>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36" name="Freeform 35"/>
            <p:cNvSpPr/>
            <p:nvPr/>
          </p:nvSpPr>
          <p:spPr>
            <a:xfrm flipH="1">
              <a:off x="8729996" y="4913638"/>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DE59"/>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37" name="Freeform 36"/>
            <p:cNvSpPr/>
            <p:nvPr/>
          </p:nvSpPr>
          <p:spPr>
            <a:xfrm flipH="1">
              <a:off x="8388001" y="5453637"/>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38" name="Freeform 37"/>
            <p:cNvSpPr/>
            <p:nvPr/>
          </p:nvSpPr>
          <p:spPr>
            <a:xfrm flipH="1">
              <a:off x="6983995" y="5453637"/>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39" name="Freeform 38"/>
            <p:cNvSpPr/>
            <p:nvPr/>
          </p:nvSpPr>
          <p:spPr>
            <a:xfrm flipH="1">
              <a:off x="7685998" y="5453637"/>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40" name="Freeform 39"/>
            <p:cNvSpPr/>
            <p:nvPr/>
          </p:nvSpPr>
          <p:spPr>
            <a:xfrm flipH="1">
              <a:off x="6623995" y="4913638"/>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41" name="Freeform 40"/>
            <p:cNvSpPr/>
            <p:nvPr/>
          </p:nvSpPr>
          <p:spPr>
            <a:xfrm flipH="1">
              <a:off x="7325999" y="4895642"/>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42" name="Freeform 41"/>
            <p:cNvSpPr/>
            <p:nvPr/>
          </p:nvSpPr>
          <p:spPr>
            <a:xfrm flipH="1">
              <a:off x="5922001" y="4913638"/>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43" name="Freeform 42"/>
            <p:cNvSpPr/>
            <p:nvPr/>
          </p:nvSpPr>
          <p:spPr>
            <a:xfrm flipH="1">
              <a:off x="6282001" y="5453637"/>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44" name="Freeform 43"/>
            <p:cNvSpPr/>
            <p:nvPr/>
          </p:nvSpPr>
          <p:spPr>
            <a:xfrm flipH="1">
              <a:off x="5238003" y="4913638"/>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45" name="Freeform 44"/>
            <p:cNvSpPr/>
            <p:nvPr/>
          </p:nvSpPr>
          <p:spPr>
            <a:xfrm flipH="1">
              <a:off x="4878003" y="5453637"/>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46" name="Freeform 45"/>
            <p:cNvSpPr/>
            <p:nvPr/>
          </p:nvSpPr>
          <p:spPr>
            <a:xfrm flipH="1">
              <a:off x="5579997" y="5453637"/>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47" name="Freeform 46"/>
            <p:cNvSpPr/>
            <p:nvPr/>
          </p:nvSpPr>
          <p:spPr>
            <a:xfrm flipH="1">
              <a:off x="3852001" y="4913638"/>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48" name="Freeform 47"/>
            <p:cNvSpPr/>
            <p:nvPr/>
          </p:nvSpPr>
          <p:spPr>
            <a:xfrm flipH="1">
              <a:off x="4536000" y="4913638"/>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49" name="Freeform 48"/>
            <p:cNvSpPr/>
            <p:nvPr/>
          </p:nvSpPr>
          <p:spPr>
            <a:xfrm flipH="1">
              <a:off x="4176000" y="5453637"/>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50" name="Freeform 49"/>
            <p:cNvSpPr/>
            <p:nvPr/>
          </p:nvSpPr>
          <p:spPr>
            <a:xfrm flipH="1">
              <a:off x="2772003" y="5453637"/>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51" name="Freeform 50"/>
            <p:cNvSpPr/>
            <p:nvPr/>
          </p:nvSpPr>
          <p:spPr>
            <a:xfrm flipH="1">
              <a:off x="3473997" y="5453637"/>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52" name="Freeform 51"/>
            <p:cNvSpPr/>
            <p:nvPr/>
          </p:nvSpPr>
          <p:spPr>
            <a:xfrm flipH="1">
              <a:off x="2448004" y="4913638"/>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53" name="Freeform 52"/>
            <p:cNvSpPr/>
            <p:nvPr/>
          </p:nvSpPr>
          <p:spPr>
            <a:xfrm flipH="1">
              <a:off x="3149998" y="4913638"/>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54" name="Freeform 53"/>
            <p:cNvSpPr/>
            <p:nvPr/>
          </p:nvSpPr>
          <p:spPr>
            <a:xfrm flipH="1">
              <a:off x="1746001" y="4913638"/>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55" name="Freeform 54"/>
            <p:cNvSpPr/>
            <p:nvPr/>
          </p:nvSpPr>
          <p:spPr>
            <a:xfrm flipH="1">
              <a:off x="2070000" y="5453637"/>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56" name="Freeform 55"/>
            <p:cNvSpPr/>
            <p:nvPr/>
          </p:nvSpPr>
          <p:spPr>
            <a:xfrm flipH="1">
              <a:off x="1043997" y="4914003"/>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57" name="Freeform 56"/>
            <p:cNvSpPr/>
            <p:nvPr/>
          </p:nvSpPr>
          <p:spPr>
            <a:xfrm flipH="1">
              <a:off x="1367997" y="5454002"/>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58" name="Freeform 57"/>
            <p:cNvSpPr/>
            <p:nvPr/>
          </p:nvSpPr>
          <p:spPr>
            <a:xfrm flipH="1">
              <a:off x="-35999" y="5454002"/>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59" name="Freeform 58"/>
            <p:cNvSpPr/>
            <p:nvPr/>
          </p:nvSpPr>
          <p:spPr>
            <a:xfrm flipH="1">
              <a:off x="666003" y="5454002"/>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60" name="Freeform 59"/>
            <p:cNvSpPr/>
            <p:nvPr/>
          </p:nvSpPr>
          <p:spPr>
            <a:xfrm flipH="1">
              <a:off x="-359999" y="4914003"/>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61" name="Freeform 60"/>
            <p:cNvSpPr/>
            <p:nvPr/>
          </p:nvSpPr>
          <p:spPr>
            <a:xfrm flipH="1">
              <a:off x="342003" y="4914003"/>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DE59"/>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62" name="Freeform 61"/>
            <p:cNvSpPr/>
            <p:nvPr/>
          </p:nvSpPr>
          <p:spPr>
            <a:xfrm flipH="1">
              <a:off x="9089995" y="5453637"/>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rnd">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grpSp>
      <p:sp>
        <p:nvSpPr>
          <p:cNvPr id="63" name="Title Placeholder 62"/>
          <p:cNvSpPr txBox="1">
            <a:spLocks noGrp="1"/>
          </p:cNvSpPr>
          <p:nvPr>
            <p:ph type="title"/>
          </p:nvPr>
        </p:nvSpPr>
        <p:spPr>
          <a:xfrm>
            <a:off x="504355" y="1915201"/>
            <a:ext cx="9071643" cy="1216801"/>
          </a:xfrm>
          <a:prstGeom prst="rect">
            <a:avLst/>
          </a:prstGeom>
          <a:noFill/>
          <a:ln>
            <a:noFill/>
          </a:ln>
        </p:spPr>
        <p:txBody>
          <a:bodyPr vert="horz" wrap="square" lIns="0" tIns="0" rIns="0" bIns="0" anchor="ctr" anchorCtr="1" compatLnSpc="1">
            <a:noAutofit/>
          </a:bodyPr>
          <a:lstStyle/>
          <a:p>
            <a:pPr lvl="0"/>
            <a:endParaRPr lang="en-IN"/>
          </a:p>
        </p:txBody>
      </p:sp>
      <p:sp>
        <p:nvSpPr>
          <p:cNvPr id="64" name="Text Placeholder 63"/>
          <p:cNvSpPr txBox="1">
            <a:spLocks noGrp="1"/>
          </p:cNvSpPr>
          <p:nvPr>
            <p:ph type="body" idx="1"/>
          </p:nvPr>
        </p:nvSpPr>
        <p:spPr>
          <a:xfrm>
            <a:off x="503998" y="3401997"/>
            <a:ext cx="9071643" cy="863998"/>
          </a:xfrm>
          <a:prstGeom prst="rect">
            <a:avLst/>
          </a:prstGeom>
          <a:noFill/>
          <a:ln>
            <a:noFill/>
          </a:ln>
        </p:spPr>
        <p:txBody>
          <a:bodyPr vert="horz" wrap="square" lIns="0" tIns="0" rIns="0" bIns="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5" name="Freeform 64"/>
          <p:cNvSpPr/>
          <p:nvPr/>
        </p:nvSpPr>
        <p:spPr>
          <a:xfrm>
            <a:off x="-414003" y="-520915"/>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66" name="Freeform 65"/>
          <p:cNvSpPr/>
          <p:nvPr/>
        </p:nvSpPr>
        <p:spPr>
          <a:xfrm>
            <a:off x="990002" y="-520915"/>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67" name="Freeform 66"/>
          <p:cNvSpPr/>
          <p:nvPr/>
        </p:nvSpPr>
        <p:spPr>
          <a:xfrm>
            <a:off x="2393999" y="-520915"/>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68" name="Freeform 67"/>
          <p:cNvSpPr/>
          <p:nvPr/>
        </p:nvSpPr>
        <p:spPr>
          <a:xfrm>
            <a:off x="1691996" y="-520915"/>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69" name="Freeform 68"/>
          <p:cNvSpPr/>
          <p:nvPr/>
        </p:nvSpPr>
        <p:spPr>
          <a:xfrm>
            <a:off x="3096002" y="-520915"/>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70" name="Freeform 69"/>
          <p:cNvSpPr/>
          <p:nvPr/>
        </p:nvSpPr>
        <p:spPr>
          <a:xfrm>
            <a:off x="4500000" y="-520915"/>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71" name="Freeform 70"/>
          <p:cNvSpPr/>
          <p:nvPr/>
        </p:nvSpPr>
        <p:spPr>
          <a:xfrm>
            <a:off x="3797996" y="-520915"/>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72" name="Freeform 71"/>
          <p:cNvSpPr/>
          <p:nvPr/>
        </p:nvSpPr>
        <p:spPr>
          <a:xfrm>
            <a:off x="5202003" y="-520915"/>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73" name="Freeform 72"/>
          <p:cNvSpPr/>
          <p:nvPr/>
        </p:nvSpPr>
        <p:spPr>
          <a:xfrm>
            <a:off x="6606000" y="-520915"/>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74" name="Freeform 73"/>
          <p:cNvSpPr/>
          <p:nvPr/>
        </p:nvSpPr>
        <p:spPr>
          <a:xfrm>
            <a:off x="5903997" y="-520915"/>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75" name="Freeform 74"/>
          <p:cNvSpPr/>
          <p:nvPr/>
        </p:nvSpPr>
        <p:spPr>
          <a:xfrm>
            <a:off x="7308003" y="-520915"/>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76" name="Freeform 75"/>
          <p:cNvSpPr/>
          <p:nvPr/>
        </p:nvSpPr>
        <p:spPr>
          <a:xfrm>
            <a:off x="8009997" y="-520558"/>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77" name="Freeform 76"/>
          <p:cNvSpPr/>
          <p:nvPr/>
        </p:nvSpPr>
        <p:spPr>
          <a:xfrm>
            <a:off x="9414004" y="-520558"/>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78" name="Freeform 77"/>
          <p:cNvSpPr/>
          <p:nvPr/>
        </p:nvSpPr>
        <p:spPr>
          <a:xfrm>
            <a:off x="8712000" y="-520558"/>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
        <p:nvSpPr>
          <p:cNvPr id="79" name="Freeform 78"/>
          <p:cNvSpPr/>
          <p:nvPr/>
        </p:nvSpPr>
        <p:spPr>
          <a:xfrm>
            <a:off x="287999" y="-520915"/>
            <a:ext cx="702003" cy="702003"/>
          </a:xfrm>
          <a:custGeom>
            <a:avLst/>
            <a:gdLst>
              <a:gd name="f0" fmla="val 10800000"/>
              <a:gd name="f1" fmla="val 5400000"/>
              <a:gd name="f2" fmla="val 180"/>
              <a:gd name="f3" fmla="val w"/>
              <a:gd name="f4" fmla="val h"/>
              <a:gd name="f5" fmla="val 0"/>
              <a:gd name="f6" fmla="val 1506471"/>
              <a:gd name="f7" fmla="val 1310630"/>
              <a:gd name="f8" fmla="val 753236"/>
              <a:gd name="f9" fmla="val 1506470"/>
              <a:gd name="f10" fmla="val 285063"/>
              <a:gd name="f11" fmla="val 1025568"/>
              <a:gd name="f12" fmla="val 1"/>
              <a:gd name="f13" fmla="+- 0 0 0"/>
              <a:gd name="f14" fmla="*/ f3 1 1506471"/>
              <a:gd name="f15" fmla="*/ f4 1 1310630"/>
              <a:gd name="f16" fmla="+- f7 0 f5"/>
              <a:gd name="f17" fmla="+- f6 0 f5"/>
              <a:gd name="f18" fmla="*/ f13 f0 1"/>
              <a:gd name="f19" fmla="*/ f17 1 1506471"/>
              <a:gd name="f20" fmla="*/ f16 1 1310630"/>
              <a:gd name="f21" fmla="*/ 0 f17 1"/>
              <a:gd name="f22" fmla="*/ 655315 f16 1"/>
              <a:gd name="f23" fmla="*/ 327658 f17 1"/>
              <a:gd name="f24" fmla="*/ 0 f16 1"/>
              <a:gd name="f25" fmla="*/ 1178814 f17 1"/>
              <a:gd name="f26" fmla="*/ 1506471 f17 1"/>
              <a:gd name="f27" fmla="*/ 1310630 f16 1"/>
              <a:gd name="f28" fmla="*/ f18 1 f2"/>
              <a:gd name="f29" fmla="*/ f21 1 1506471"/>
              <a:gd name="f30" fmla="*/ f22 1 1310630"/>
              <a:gd name="f31" fmla="*/ f23 1 1506471"/>
              <a:gd name="f32" fmla="*/ f24 1 1310630"/>
              <a:gd name="f33" fmla="*/ f25 1 1506471"/>
              <a:gd name="f34" fmla="*/ f26 1 1506471"/>
              <a:gd name="f35" fmla="*/ f27 1 1310630"/>
              <a:gd name="f36" fmla="*/ f5 1 f19"/>
              <a:gd name="f37" fmla="*/ f6 1 f19"/>
              <a:gd name="f38" fmla="*/ f5 1 f20"/>
              <a:gd name="f39" fmla="*/ f7 1 f20"/>
              <a:gd name="f40" fmla="+- f28 0 f1"/>
              <a:gd name="f41" fmla="*/ f29 1 f19"/>
              <a:gd name="f42" fmla="*/ f30 1 f20"/>
              <a:gd name="f43" fmla="*/ f31 1 f19"/>
              <a:gd name="f44" fmla="*/ f32 1 f20"/>
              <a:gd name="f45" fmla="*/ f33 1 f19"/>
              <a:gd name="f46" fmla="*/ f34 1 f19"/>
              <a:gd name="f47" fmla="*/ f35 1 f20"/>
              <a:gd name="f48" fmla="*/ f36 f14 1"/>
              <a:gd name="f49" fmla="*/ f37 f14 1"/>
              <a:gd name="f50" fmla="*/ f39 f15 1"/>
              <a:gd name="f51" fmla="*/ f38 f15 1"/>
              <a:gd name="f52" fmla="*/ f41 f14 1"/>
              <a:gd name="f53" fmla="*/ f42 f15 1"/>
              <a:gd name="f54" fmla="*/ f43 f14 1"/>
              <a:gd name="f55" fmla="*/ f44 f15 1"/>
              <a:gd name="f56" fmla="*/ f45 f14 1"/>
              <a:gd name="f57" fmla="*/ f46 f14 1"/>
              <a:gd name="f58" fmla="*/ f47 f15 1"/>
            </a:gdLst>
            <a:ahLst/>
            <a:cxnLst>
              <a:cxn ang="3cd4">
                <a:pos x="hc" y="t"/>
              </a:cxn>
              <a:cxn ang="0">
                <a:pos x="r" y="vc"/>
              </a:cxn>
              <a:cxn ang="cd4">
                <a:pos x="hc" y="b"/>
              </a:cxn>
              <a:cxn ang="cd2">
                <a:pos x="l" y="vc"/>
              </a:cxn>
              <a:cxn ang="f40">
                <a:pos x="f52" y="f53"/>
              </a:cxn>
              <a:cxn ang="f40">
                <a:pos x="f54" y="f55"/>
              </a:cxn>
              <a:cxn ang="f40">
                <a:pos x="f56" y="f55"/>
              </a:cxn>
              <a:cxn ang="f40">
                <a:pos x="f57" y="f53"/>
              </a:cxn>
              <a:cxn ang="f40">
                <a:pos x="f56" y="f58"/>
              </a:cxn>
              <a:cxn ang="f40">
                <a:pos x="f54" y="f58"/>
              </a:cxn>
              <a:cxn ang="f40">
                <a:pos x="f52" y="f53"/>
              </a:cxn>
            </a:cxnLst>
            <a:rect l="f48" t="f51" r="f49" b="f50"/>
            <a:pathLst>
              <a:path w="1506471" h="1310630">
                <a:moveTo>
                  <a:pt x="f8" y="f5"/>
                </a:moveTo>
                <a:lnTo>
                  <a:pt x="f9" y="f10"/>
                </a:lnTo>
                <a:lnTo>
                  <a:pt x="f9" y="f11"/>
                </a:lnTo>
                <a:lnTo>
                  <a:pt x="f8" y="f7"/>
                </a:lnTo>
                <a:lnTo>
                  <a:pt x="f12" y="f11"/>
                </a:lnTo>
                <a:lnTo>
                  <a:pt x="f12" y="f10"/>
                </a:lnTo>
                <a:lnTo>
                  <a:pt x="f8" y="f5"/>
                </a:lnTo>
                <a:close/>
              </a:path>
            </a:pathLst>
          </a:custGeom>
          <a:solidFill>
            <a:srgbClr val="FFF5CE"/>
          </a:solidFill>
          <a:ln w="35999" cap="flat">
            <a:solidFill>
              <a:srgbClr val="FFDE59"/>
            </a:solidFill>
            <a:prstDash val="solid"/>
            <a:miter/>
          </a:ln>
        </p:spPr>
        <p:txBody>
          <a:bodyPr vert="horz" wrap="square" lIns="90004" tIns="44997" rIns="90004" bIns="44997" anchor="ctr"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Liberation Sans" pitchFamily="18"/>
              <a:ea typeface="Microsoft YaHei" pitchFamily="2"/>
              <a:cs typeface="Mangal" pitchFamily="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ctr" defTabSz="914400" rtl="0" fontAlgn="auto" hangingPunct="0">
        <a:lnSpc>
          <a:spcPct val="100000"/>
        </a:lnSpc>
        <a:spcBef>
          <a:spcPts val="0"/>
        </a:spcBef>
        <a:spcAft>
          <a:spcPts val="0"/>
        </a:spcAft>
        <a:buNone/>
        <a:tabLst/>
        <a:defRPr lang="en-IN" sz="4400" b="0" i="0" u="none" strike="noStrike" kern="1200" cap="none" spc="0" baseline="0">
          <a:solidFill>
            <a:srgbClr val="000000"/>
          </a:solidFill>
          <a:highlight>
            <a:scrgbClr r="0" g="0" b="0">
              <a:alpha val="0"/>
            </a:scrgbClr>
          </a:highlight>
          <a:uFillTx/>
          <a:latin typeface="Liberation Sans" pitchFamily="18"/>
          <a:ea typeface="Microsoft YaHei" pitchFamily="2"/>
          <a:cs typeface="Mangal" pitchFamily="2"/>
        </a:defRPr>
      </a:lvl1pPr>
    </p:titleStyle>
    <p:bodyStyle>
      <a:lvl1pPr marL="0" marR="0" lvl="0" indent="0" defTabSz="914400" rtl="0" fontAlgn="auto" hangingPunct="0">
        <a:lnSpc>
          <a:spcPct val="100000"/>
        </a:lnSpc>
        <a:spcBef>
          <a:spcPts val="0"/>
        </a:spcBef>
        <a:spcAft>
          <a:spcPts val="1060"/>
        </a:spcAft>
        <a:buSzPct val="45000"/>
        <a:buFont typeface="StarSymbol"/>
        <a:buChar char="●"/>
        <a:tabLst/>
        <a:defRPr lang="en-US" sz="2400" b="0" i="0" u="none" strike="noStrike" kern="1200" cap="none" spc="0" baseline="0">
          <a:solidFill>
            <a:srgbClr val="000000"/>
          </a:solidFill>
          <a:highlight>
            <a:scrgbClr r="0" g="0" b="0">
              <a:alpha val="0"/>
            </a:scrgbClr>
          </a:highlight>
          <a:uFillTx/>
          <a:latin typeface="Liberation Sans" pitchFamily="18"/>
          <a:ea typeface="Microsoft YaHei" pitchFamily="2"/>
          <a:cs typeface="Mangal" pitchFamily="2"/>
        </a:defRPr>
      </a:lvl1pPr>
      <a:lvl2pPr marL="685800" marR="0" lvl="1" indent="-228600" algn="l" defTabSz="914400" rtl="0" fontAlgn="auto" hangingPunct="1">
        <a:lnSpc>
          <a:spcPct val="90000"/>
        </a:lnSpc>
        <a:spcBef>
          <a:spcPts val="500"/>
        </a:spcBef>
        <a:spcAft>
          <a:spcPts val="0"/>
        </a:spcAft>
        <a:buSzPct val="75000"/>
        <a:buFont typeface="StarSymbol"/>
        <a:buChar char="–"/>
        <a:tabLst/>
        <a:defRPr lang="en-US" sz="2400" b="0" i="0" u="none" strike="noStrike" kern="1200" cap="none" spc="0" baseline="0">
          <a:solidFill>
            <a:srgbClr val="000000"/>
          </a:solidFill>
          <a:highlight>
            <a:scrgbClr r="0" g="0" b="0">
              <a:alpha val="0"/>
            </a:scrgbClr>
          </a:highlight>
          <a:uFillTx/>
          <a:latin typeface="Calibri" pitchFamily="18"/>
          <a:ea typeface="Microsoft YaHei" pitchFamily="2"/>
          <a:cs typeface="Mangal" pitchFamily="2"/>
        </a:defRPr>
      </a:lvl2pPr>
      <a:lvl3pPr marL="1143000" marR="0" lvl="2" indent="-228600" algn="l" defTabSz="914400" rtl="0" fontAlgn="auto" hangingPunct="1">
        <a:lnSpc>
          <a:spcPct val="90000"/>
        </a:lnSpc>
        <a:spcBef>
          <a:spcPts val="500"/>
        </a:spcBef>
        <a:spcAft>
          <a:spcPts val="0"/>
        </a:spcAft>
        <a:buSzPct val="45000"/>
        <a:buFont typeface="StarSymbol"/>
        <a:buChar char="●"/>
        <a:tabLst/>
        <a:defRPr lang="en-US" sz="2000" b="0" i="0" u="none" strike="noStrike" kern="1200" cap="none" spc="0" baseline="0">
          <a:solidFill>
            <a:srgbClr val="000000"/>
          </a:solidFill>
          <a:highlight>
            <a:scrgbClr r="0" g="0" b="0">
              <a:alpha val="0"/>
            </a:scrgbClr>
          </a:highlight>
          <a:uFillTx/>
          <a:latin typeface="Calibri" pitchFamily="18"/>
          <a:ea typeface="Microsoft YaHei" pitchFamily="2"/>
          <a:cs typeface="Mangal" pitchFamily="2"/>
        </a:defRPr>
      </a:lvl3pPr>
      <a:lvl4pPr marL="1600200" marR="0" lvl="3" indent="-228600" algn="l" defTabSz="914400" rtl="0" fontAlgn="auto" hangingPunct="1">
        <a:lnSpc>
          <a:spcPct val="90000"/>
        </a:lnSpc>
        <a:spcBef>
          <a:spcPts val="500"/>
        </a:spcBef>
        <a:spcAft>
          <a:spcPts val="0"/>
        </a:spcAft>
        <a:buSzPct val="75000"/>
        <a:buFont typeface="StarSymbol"/>
        <a:buChar char="–"/>
        <a:tabLst/>
        <a:defRPr lang="en-US" sz="1800" b="0" i="0" u="none" strike="noStrike" kern="1200" cap="none" spc="0" baseline="0">
          <a:solidFill>
            <a:srgbClr val="000000"/>
          </a:solidFill>
          <a:highlight>
            <a:scrgbClr r="0" g="0" b="0">
              <a:alpha val="0"/>
            </a:scrgbClr>
          </a:highlight>
          <a:uFillTx/>
          <a:latin typeface="Calibri" pitchFamily="18"/>
          <a:ea typeface="Microsoft YaHei" pitchFamily="2"/>
          <a:cs typeface="Mangal" pitchFamily="2"/>
        </a:defRPr>
      </a:lvl4pPr>
      <a:lvl5pPr marL="2057400" marR="0" lvl="4" indent="-228600" algn="l" defTabSz="914400" rtl="0" fontAlgn="auto" hangingPunct="1">
        <a:lnSpc>
          <a:spcPct val="90000"/>
        </a:lnSpc>
        <a:spcBef>
          <a:spcPts val="500"/>
        </a:spcBef>
        <a:spcAft>
          <a:spcPts val="0"/>
        </a:spcAft>
        <a:buSzPct val="45000"/>
        <a:buFont typeface="StarSymbol"/>
        <a:buChar char="●"/>
        <a:tabLst/>
        <a:defRPr lang="en-US" sz="1800" b="0" i="0" u="none" strike="noStrike" kern="1200" cap="none" spc="0" baseline="0">
          <a:solidFill>
            <a:srgbClr val="000000"/>
          </a:solidFill>
          <a:highlight>
            <a:scrgbClr r="0" g="0" b="0">
              <a:alpha val="0"/>
            </a:scrgbClr>
          </a:highlight>
          <a:uFillTx/>
          <a:latin typeface="Calibri" pitchFamily="18"/>
          <a:ea typeface="Microsoft YaHei" pitchFamily="2"/>
          <a:cs typeface="Mangal" pitchFamily="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8" y="226076"/>
            <a:ext cx="9071643" cy="946440"/>
          </a:xfrm>
          <a:prstGeom prst="rect">
            <a:avLst/>
          </a:prstGeom>
          <a:noFill/>
          <a:ln>
            <a:noFill/>
          </a:ln>
        </p:spPr>
        <p:txBody>
          <a:bodyPr vert="horz" wrap="square" lIns="0" tIns="0" rIns="0" bIns="0" anchor="ctr" anchorCtr="1" compatLnSpc="1">
            <a:noAutofit/>
          </a:bodyPr>
          <a:lstStyle/>
          <a:p>
            <a:pPr lvl="0"/>
            <a:endParaRPr lang="en-IN"/>
          </a:p>
        </p:txBody>
      </p:sp>
      <p:sp>
        <p:nvSpPr>
          <p:cNvPr id="3" name="Text Placeholder 2"/>
          <p:cNvSpPr txBox="1">
            <a:spLocks noGrp="1"/>
          </p:cNvSpPr>
          <p:nvPr>
            <p:ph type="body" idx="1"/>
          </p:nvPr>
        </p:nvSpPr>
        <p:spPr>
          <a:xfrm>
            <a:off x="503998" y="1326602"/>
            <a:ext cx="9071643" cy="3288237"/>
          </a:xfrm>
          <a:prstGeom prst="rect">
            <a:avLst/>
          </a:prstGeom>
          <a:noFill/>
          <a:ln>
            <a:noFill/>
          </a:ln>
        </p:spPr>
        <p:txBody>
          <a:bodyPr vert="horz" wrap="square" lIns="0" tIns="0" rIns="0" bIns="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2"/>
          </p:nvPr>
        </p:nvSpPr>
        <p:spPr>
          <a:xfrm>
            <a:off x="503998" y="5165281"/>
            <a:ext cx="2348279" cy="390604"/>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IN" sz="2400" b="0" i="0" u="none" strike="noStrike" kern="1200" cap="none" spc="0" baseline="0">
                <a:solidFill>
                  <a:srgbClr val="000000"/>
                </a:solidFill>
                <a:uFillTx/>
                <a:latin typeface="Liberation Serif" pitchFamily="18"/>
                <a:ea typeface="Segoe UI" pitchFamily="2"/>
                <a:cs typeface="Tahoma" pitchFamily="2"/>
              </a:defRPr>
            </a:lvl1pPr>
          </a:lstStyle>
          <a:p>
            <a:pPr lvl="0"/>
            <a:endParaRPr lang="en-IN"/>
          </a:p>
        </p:txBody>
      </p:sp>
      <p:sp>
        <p:nvSpPr>
          <p:cNvPr id="5" name="Footer Placeholder 4"/>
          <p:cNvSpPr txBox="1">
            <a:spLocks noGrp="1"/>
          </p:cNvSpPr>
          <p:nvPr>
            <p:ph type="ftr" sz="quarter" idx="3"/>
          </p:nvPr>
        </p:nvSpPr>
        <p:spPr>
          <a:xfrm>
            <a:off x="3447361" y="5165281"/>
            <a:ext cx="3194995" cy="390604"/>
          </a:xfrm>
          <a:prstGeom prst="rect">
            <a:avLst/>
          </a:prstGeom>
          <a:noFill/>
          <a:ln>
            <a:noFill/>
          </a:ln>
        </p:spPr>
        <p:txBody>
          <a:bodyPr vert="horz" wrap="square" lIns="0" tIns="0" rIns="0" bIns="0" anchor="t" anchorCtr="1" compatLnSpc="1">
            <a:noAutofit/>
          </a:bodyPr>
          <a:lstStyle>
            <a:lvl1pPr marL="0" marR="0" lvl="0" indent="0" algn="l" defTabSz="914400" rtl="0" fontAlgn="auto" hangingPunct="0">
              <a:lnSpc>
                <a:spcPct val="100000"/>
              </a:lnSpc>
              <a:spcBef>
                <a:spcPts val="0"/>
              </a:spcBef>
              <a:spcAft>
                <a:spcPts val="0"/>
              </a:spcAft>
              <a:buNone/>
              <a:tabLst/>
              <a:defRPr lang="en-IN" sz="2400" b="0" i="0" u="none" strike="noStrike" kern="1200" cap="none" spc="0" baseline="0">
                <a:solidFill>
                  <a:srgbClr val="000000"/>
                </a:solidFill>
                <a:uFillTx/>
                <a:latin typeface="Liberation Serif" pitchFamily="18"/>
                <a:ea typeface="Segoe UI" pitchFamily="2"/>
                <a:cs typeface="Tahoma" pitchFamily="2"/>
              </a:defRPr>
            </a:lvl1pPr>
          </a:lstStyle>
          <a:p>
            <a:pPr lvl="0"/>
            <a:endParaRPr lang="en-IN"/>
          </a:p>
        </p:txBody>
      </p:sp>
      <p:sp>
        <p:nvSpPr>
          <p:cNvPr id="6" name="Slide Number Placeholder 5"/>
          <p:cNvSpPr txBox="1">
            <a:spLocks noGrp="1"/>
          </p:cNvSpPr>
          <p:nvPr>
            <p:ph type="sldNum" sz="quarter" idx="4"/>
          </p:nvPr>
        </p:nvSpPr>
        <p:spPr>
          <a:xfrm>
            <a:off x="7227362" y="5165281"/>
            <a:ext cx="2348279" cy="390604"/>
          </a:xfrm>
          <a:prstGeom prst="rect">
            <a:avLst/>
          </a:prstGeom>
          <a:noFill/>
          <a:ln>
            <a:noFill/>
          </a:ln>
        </p:spPr>
        <p:txBody>
          <a:bodyPr vert="horz" wrap="square" lIns="0" tIns="0" rIns="0" bIns="0" anchor="t" anchorCtr="0" compatLnSpc="1">
            <a:noAutofit/>
          </a:bodyPr>
          <a:lstStyle>
            <a:lvl1pPr marL="0" marR="0" lvl="0" indent="0" algn="r" defTabSz="914400" rtl="0" fontAlgn="auto" hangingPunct="0">
              <a:lnSpc>
                <a:spcPct val="100000"/>
              </a:lnSpc>
              <a:spcBef>
                <a:spcPts val="0"/>
              </a:spcBef>
              <a:spcAft>
                <a:spcPts val="0"/>
              </a:spcAft>
              <a:buNone/>
              <a:tabLst/>
              <a:defRPr lang="en-IN" sz="1400" b="0" i="0" u="none" strike="noStrike" kern="1200" cap="none" spc="0" baseline="0">
                <a:solidFill>
                  <a:srgbClr val="000000"/>
                </a:solidFill>
                <a:uFillTx/>
                <a:latin typeface="Liberation Sans" pitchFamily="18"/>
                <a:ea typeface="Segoe UI" pitchFamily="2"/>
                <a:cs typeface="Tahoma" pitchFamily="2"/>
              </a:defRPr>
            </a:lvl1pPr>
          </a:lstStyle>
          <a:p>
            <a:pPr lvl="0"/>
            <a:fld id="{EB83407C-F6A3-41C6-A25B-8FC6888899AD}" type="slidenum">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lvl="0" indent="0" algn="ctr" defTabSz="914400" rtl="0" fontAlgn="auto" hangingPunct="0">
        <a:lnSpc>
          <a:spcPct val="100000"/>
        </a:lnSpc>
        <a:spcBef>
          <a:spcPts val="0"/>
        </a:spcBef>
        <a:spcAft>
          <a:spcPts val="0"/>
        </a:spcAft>
        <a:buNone/>
        <a:tabLst/>
        <a:defRPr lang="en-IN" sz="4400" b="0" i="0" u="none" strike="noStrike" kern="1200" cap="none" spc="0" baseline="0">
          <a:solidFill>
            <a:srgbClr val="000000"/>
          </a:solidFill>
          <a:highlight>
            <a:scrgbClr r="0" g="0" b="0">
              <a:alpha val="0"/>
            </a:scrgbClr>
          </a:highlight>
          <a:uFillTx/>
          <a:latin typeface="Liberation Sans" pitchFamily="18"/>
          <a:ea typeface="Microsoft YaHei" pitchFamily="2"/>
          <a:cs typeface="Mangal" pitchFamily="2"/>
        </a:defRPr>
      </a:lvl1pPr>
    </p:titleStyle>
    <p:bodyStyle>
      <a:lvl1pPr marL="0" marR="0" lvl="0" indent="0" defTabSz="914400" rtl="0" fontAlgn="auto" hangingPunct="0">
        <a:lnSpc>
          <a:spcPct val="100000"/>
        </a:lnSpc>
        <a:spcBef>
          <a:spcPts val="0"/>
        </a:spcBef>
        <a:spcAft>
          <a:spcPts val="0"/>
        </a:spcAft>
        <a:buSzPct val="45000"/>
        <a:buFont typeface="StarSymbol"/>
        <a:buChar char="●"/>
        <a:tabLst/>
        <a:defRPr lang="en-US" sz="2400" b="0" i="0" u="none" strike="noStrike" kern="0" cap="none" spc="0" baseline="0">
          <a:solidFill>
            <a:srgbClr val="000000"/>
          </a:solidFill>
          <a:highlight>
            <a:scrgbClr r="0" g="0" b="0">
              <a:alpha val="0"/>
            </a:scrgbClr>
          </a:highlight>
          <a:uFillTx/>
          <a:latin typeface="Liberation Sans" pitchFamily="18"/>
          <a:ea typeface="Microsoft YaHei" pitchFamily="2"/>
          <a:cs typeface="Mangal" pitchFamily="2"/>
        </a:defRPr>
      </a:lvl1pPr>
      <a:lvl2pPr marL="685800" marR="0" lvl="1" indent="-228600" algn="l" defTabSz="914400" rtl="0" fontAlgn="auto" hangingPunct="1">
        <a:lnSpc>
          <a:spcPct val="90000"/>
        </a:lnSpc>
        <a:spcBef>
          <a:spcPts val="500"/>
        </a:spcBef>
        <a:spcAft>
          <a:spcPts val="0"/>
        </a:spcAft>
        <a:buSzPct val="75000"/>
        <a:buFont typeface="StarSymbol"/>
        <a:buChar char="–"/>
        <a:tabLst/>
        <a:defRPr lang="en-US" sz="2400" b="0" i="0" u="none" strike="noStrike" kern="1200" cap="none" spc="0" baseline="0">
          <a:solidFill>
            <a:srgbClr val="000000"/>
          </a:solidFill>
          <a:highlight>
            <a:scrgbClr r="0" g="0" b="0">
              <a:alpha val="0"/>
            </a:scrgbClr>
          </a:highlight>
          <a:uFillTx/>
          <a:latin typeface="Calibri" pitchFamily="18"/>
          <a:ea typeface="Microsoft YaHei" pitchFamily="2"/>
          <a:cs typeface="Mangal" pitchFamily="2"/>
        </a:defRPr>
      </a:lvl2pPr>
      <a:lvl3pPr marL="1143000" marR="0" lvl="2" indent="-228600" algn="l" defTabSz="914400" rtl="0" fontAlgn="auto" hangingPunct="1">
        <a:lnSpc>
          <a:spcPct val="90000"/>
        </a:lnSpc>
        <a:spcBef>
          <a:spcPts val="500"/>
        </a:spcBef>
        <a:spcAft>
          <a:spcPts val="0"/>
        </a:spcAft>
        <a:buSzPct val="45000"/>
        <a:buFont typeface="StarSymbol"/>
        <a:buChar char="●"/>
        <a:tabLst/>
        <a:defRPr lang="en-US" sz="2000" b="0" i="0" u="none" strike="noStrike" kern="1200" cap="none" spc="0" baseline="0">
          <a:solidFill>
            <a:srgbClr val="000000"/>
          </a:solidFill>
          <a:highlight>
            <a:scrgbClr r="0" g="0" b="0">
              <a:alpha val="0"/>
            </a:scrgbClr>
          </a:highlight>
          <a:uFillTx/>
          <a:latin typeface="Calibri" pitchFamily="18"/>
          <a:ea typeface="Microsoft YaHei" pitchFamily="2"/>
          <a:cs typeface="Mangal" pitchFamily="2"/>
        </a:defRPr>
      </a:lvl3pPr>
      <a:lvl4pPr marL="1600200" marR="0" lvl="3" indent="-228600" algn="l" defTabSz="914400" rtl="0" fontAlgn="auto" hangingPunct="1">
        <a:lnSpc>
          <a:spcPct val="90000"/>
        </a:lnSpc>
        <a:spcBef>
          <a:spcPts val="500"/>
        </a:spcBef>
        <a:spcAft>
          <a:spcPts val="0"/>
        </a:spcAft>
        <a:buSzPct val="75000"/>
        <a:buFont typeface="StarSymbol"/>
        <a:buChar char="–"/>
        <a:tabLst/>
        <a:defRPr lang="en-US" sz="1800" b="0" i="0" u="none" strike="noStrike" kern="1200" cap="none" spc="0" baseline="0">
          <a:solidFill>
            <a:srgbClr val="000000"/>
          </a:solidFill>
          <a:highlight>
            <a:scrgbClr r="0" g="0" b="0">
              <a:alpha val="0"/>
            </a:scrgbClr>
          </a:highlight>
          <a:uFillTx/>
          <a:latin typeface="Calibri" pitchFamily="18"/>
          <a:ea typeface="Microsoft YaHei" pitchFamily="2"/>
          <a:cs typeface="Mangal" pitchFamily="2"/>
        </a:defRPr>
      </a:lvl4pPr>
      <a:lvl5pPr marL="2057400" marR="0" lvl="4" indent="-228600" algn="l" defTabSz="914400" rtl="0" fontAlgn="auto" hangingPunct="1">
        <a:lnSpc>
          <a:spcPct val="90000"/>
        </a:lnSpc>
        <a:spcBef>
          <a:spcPts val="500"/>
        </a:spcBef>
        <a:spcAft>
          <a:spcPts val="0"/>
        </a:spcAft>
        <a:buSzPct val="45000"/>
        <a:buFont typeface="StarSymbol"/>
        <a:buChar char="●"/>
        <a:tabLst/>
        <a:defRPr lang="en-US" sz="1800" b="0" i="0" u="none" strike="noStrike" kern="1200" cap="none" spc="0" baseline="0">
          <a:solidFill>
            <a:srgbClr val="000000"/>
          </a:solidFill>
          <a:highlight>
            <a:scrgbClr r="0" g="0" b="0">
              <a:alpha val="0"/>
            </a:scrgbClr>
          </a:highlight>
          <a:uFillTx/>
          <a:latin typeface="Calibri" pitchFamily="18"/>
          <a:ea typeface="Microsoft YaHei" pitchFamily="2"/>
          <a:cs typeface="Mangal" pitchFamily="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8.xml"/><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hyperlink" Target="https://www.researchgate.net/publication/337903792_Drudgery_reduction_for_women_in_agriculture_sector_in_Nepal_An_analytical_study" TargetMode="External"/><Relationship Id="rId2" Type="http://schemas.openxmlformats.org/officeDocument/2006/relationships/hyperlink" Target="https://www.researchgate.net/publication/323147882_Impact_of_Drudgery_Reducing_Technologies_among_Farmwomen_of_Gorakhpur_and_Deoria_districts_of_U_P" TargetMode="External"/><Relationship Id="rId1" Type="http://schemas.openxmlformats.org/officeDocument/2006/relationships/slideLayout" Target="../slideLayouts/slideLayout18.xml"/><Relationship Id="rId4" Type="http://schemas.openxmlformats.org/officeDocument/2006/relationships/hyperlink" Target="http://www.ergo-plus.com/"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Rectangle 4"/>
          <p:cNvSpPr/>
          <p:nvPr/>
        </p:nvSpPr>
        <p:spPr>
          <a:xfrm>
            <a:off x="358920" y="2106756"/>
            <a:ext cx="9361078" cy="1736889"/>
          </a:xfrm>
          <a:prstGeom prst="rect">
            <a:avLst/>
          </a:prstGeom>
          <a:noFill/>
          <a:ln w="38157" cap="flat">
            <a:solidFill>
              <a:srgbClr val="3465A4"/>
            </a:solidFill>
            <a:prstDash val="solid"/>
            <a:miter/>
          </a:ln>
        </p:spPr>
        <p:txBody>
          <a:bodyPr vert="horz" wrap="square" lIns="110523" tIns="64803" rIns="110523" bIns="64803" anchor="t" anchorCtr="0" compatLnSpc="0">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latin typeface="Gill Sans MT" pitchFamily="34"/>
              </a:defRPr>
            </a:pPr>
            <a:r>
              <a:rPr lang="en-US" sz="3600" b="0" i="0" u="none" strike="noStrike" kern="1200" cap="none" spc="0" baseline="0" dirty="0">
                <a:solidFill>
                  <a:srgbClr val="000000"/>
                </a:solidFill>
                <a:uFillTx/>
                <a:latin typeface="Gill Sans MT" pitchFamily="34"/>
                <a:ea typeface="Microsoft YaHei" pitchFamily="2"/>
                <a:cs typeface="Mangal" pitchFamily="2"/>
              </a:rPr>
              <a:t>TO STUDY SOCIO - ECONOMIC STATUS AND IMPACT OF DRUDGERY ON HEALTH OF FARMING WOMEN</a:t>
            </a:r>
          </a:p>
        </p:txBody>
      </p:sp>
      <p:pic>
        <p:nvPicPr>
          <p:cNvPr id="3" name="Picture 5"/>
          <p:cNvPicPr>
            <a:picLocks noChangeAspect="1"/>
          </p:cNvPicPr>
          <p:nvPr/>
        </p:nvPicPr>
        <p:blipFill>
          <a:blip r:embed="rId3"/>
          <a:stretch>
            <a:fillRect/>
          </a:stretch>
        </p:blipFill>
        <p:spPr>
          <a:xfrm>
            <a:off x="528843" y="679682"/>
            <a:ext cx="2891159" cy="969840"/>
          </a:xfrm>
          <a:prstGeom prst="rect">
            <a:avLst/>
          </a:prstGeom>
          <a:noFill/>
          <a:ln cap="flat">
            <a:noFill/>
          </a:ln>
        </p:spPr>
      </p:pic>
      <p:pic>
        <p:nvPicPr>
          <p:cNvPr id="4" name="Picture 6"/>
          <p:cNvPicPr>
            <a:picLocks noChangeAspect="1"/>
          </p:cNvPicPr>
          <p:nvPr/>
        </p:nvPicPr>
        <p:blipFill>
          <a:blip r:embed="rId4"/>
          <a:stretch>
            <a:fillRect/>
          </a:stretch>
        </p:blipFill>
        <p:spPr>
          <a:xfrm>
            <a:off x="7653957" y="78482"/>
            <a:ext cx="2066041" cy="1901522"/>
          </a:xfrm>
          <a:prstGeom prst="rect">
            <a:avLst/>
          </a:prstGeom>
          <a:noFill/>
          <a:ln cap="flat">
            <a:noFill/>
          </a:ln>
        </p:spPr>
      </p:pic>
      <p:sp>
        <p:nvSpPr>
          <p:cNvPr id="5" name="Text Placeholder 3"/>
          <p:cNvSpPr txBox="1"/>
          <p:nvPr/>
        </p:nvSpPr>
        <p:spPr>
          <a:xfrm>
            <a:off x="6920721" y="3890380"/>
            <a:ext cx="3251158" cy="1743477"/>
          </a:xfrm>
          <a:prstGeom prst="rect">
            <a:avLst/>
          </a:prstGeom>
          <a:noFill/>
          <a:ln cap="flat">
            <a:noFill/>
          </a:ln>
        </p:spPr>
        <p:txBody>
          <a:bodyPr vert="horz" wrap="square" lIns="91440" tIns="45720" rIns="91440" bIns="45720"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latin typeface="Gill Sans MT" pitchFamily="34"/>
              </a:defRPr>
            </a:pPr>
            <a:r>
              <a:rPr lang="en-US" sz="2400" b="0" i="0" u="none" strike="noStrike" kern="0" cap="none" spc="0" baseline="0" dirty="0">
                <a:solidFill>
                  <a:srgbClr val="000000"/>
                </a:solidFill>
                <a:uFillTx/>
                <a:latin typeface="Gill Sans MT" pitchFamily="34"/>
                <a:ea typeface="Microsoft YaHei" pitchFamily="2"/>
                <a:cs typeface="Mangal" pitchFamily="2"/>
              </a:rPr>
              <a:t>Presented by:</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latin typeface="Gill Sans MT" pitchFamily="34"/>
              </a:defRPr>
            </a:pPr>
            <a:r>
              <a:rPr lang="en-US" sz="2400" b="0" i="0" u="none" strike="noStrike" kern="0" cap="none" spc="0" baseline="0" dirty="0">
                <a:solidFill>
                  <a:srgbClr val="000000"/>
                </a:solidFill>
                <a:uFillTx/>
                <a:latin typeface="Gill Sans MT" pitchFamily="34"/>
                <a:ea typeface="Microsoft YaHei" pitchFamily="2"/>
                <a:cs typeface="Mangal" pitchFamily="2"/>
              </a:rPr>
              <a:t>	</a:t>
            </a:r>
            <a:r>
              <a:rPr lang="en-US" sz="2000" b="0" i="0" u="none" strike="noStrike" kern="0" cap="none" spc="0" baseline="0" dirty="0">
                <a:solidFill>
                  <a:srgbClr val="000000"/>
                </a:solidFill>
                <a:uFillTx/>
                <a:latin typeface="Gill Sans MT" pitchFamily="34"/>
                <a:ea typeface="Microsoft YaHei" pitchFamily="2"/>
                <a:cs typeface="Mangal" pitchFamily="2"/>
              </a:rPr>
              <a:t>Darpan </a:t>
            </a:r>
            <a:r>
              <a:rPr lang="en-US" sz="2000" b="0" i="0" u="none" strike="noStrike" kern="0" cap="none" spc="0" baseline="0" dirty="0" err="1">
                <a:solidFill>
                  <a:srgbClr val="000000"/>
                </a:solidFill>
                <a:uFillTx/>
                <a:latin typeface="Gill Sans MT" pitchFamily="34"/>
                <a:ea typeface="Microsoft YaHei" pitchFamily="2"/>
                <a:cs typeface="Mangal" pitchFamily="2"/>
              </a:rPr>
              <a:t>Padaria</a:t>
            </a:r>
            <a:endParaRPr lang="en-US" sz="2000" b="0" i="0" u="none" strike="noStrike" kern="0" cap="none" spc="0" baseline="0" dirty="0">
              <a:solidFill>
                <a:srgbClr val="000000"/>
              </a:solidFill>
              <a:uFillTx/>
              <a:latin typeface="Gill Sans MT" pitchFamily="34"/>
              <a:ea typeface="Microsoft YaHei" pitchFamily="2"/>
              <a:cs typeface="Mangal" pitchFamily="2"/>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latin typeface="Gill Sans MT" pitchFamily="34"/>
              </a:defRPr>
            </a:pPr>
            <a:r>
              <a:rPr lang="en-US" sz="2000" b="0" i="0" u="none" strike="noStrike" kern="0" cap="none" spc="0" baseline="0" dirty="0">
                <a:solidFill>
                  <a:srgbClr val="000000"/>
                </a:solidFill>
                <a:uFillTx/>
                <a:latin typeface="Gill Sans MT" pitchFamily="34"/>
                <a:ea typeface="Microsoft YaHei" pitchFamily="2"/>
                <a:cs typeface="Mangal" pitchFamily="2"/>
              </a:rPr>
              <a:t>	Vishal Harijan</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latin typeface="Gill Sans MT" pitchFamily="34"/>
              </a:defRPr>
            </a:pPr>
            <a:r>
              <a:rPr lang="en-US" sz="2000" b="0" i="0" u="none" strike="noStrike" kern="0" cap="none" spc="0" baseline="0" dirty="0">
                <a:solidFill>
                  <a:srgbClr val="000000"/>
                </a:solidFill>
                <a:uFillTx/>
                <a:latin typeface="Gill Sans MT" pitchFamily="34"/>
                <a:ea typeface="Microsoft YaHei" pitchFamily="2"/>
                <a:cs typeface="Mangal" pitchFamily="2"/>
              </a:rPr>
              <a:t>	</a:t>
            </a:r>
            <a:r>
              <a:rPr lang="en-US" sz="2000" b="0" i="0" u="none" strike="noStrike" kern="0" cap="none" spc="0" baseline="0" dirty="0" err="1">
                <a:solidFill>
                  <a:srgbClr val="000000"/>
                </a:solidFill>
                <a:uFillTx/>
                <a:latin typeface="Gill Sans MT" pitchFamily="34"/>
                <a:ea typeface="Microsoft YaHei" pitchFamily="2"/>
                <a:cs typeface="Mangal" pitchFamily="2"/>
              </a:rPr>
              <a:t>Rajadip</a:t>
            </a:r>
            <a:r>
              <a:rPr lang="en-US" sz="2000" b="0" i="0" u="none" strike="noStrike" kern="0" cap="none" spc="0" baseline="0" dirty="0">
                <a:solidFill>
                  <a:srgbClr val="000000"/>
                </a:solidFill>
                <a:uFillTx/>
                <a:latin typeface="Gill Sans MT" pitchFamily="34"/>
                <a:ea typeface="Microsoft YaHei" pitchFamily="2"/>
                <a:cs typeface="Mangal" pitchFamily="2"/>
              </a:rPr>
              <a:t> </a:t>
            </a:r>
            <a:r>
              <a:rPr lang="en-US" sz="2000" b="0" i="0" u="none" strike="noStrike" kern="0" cap="none" spc="0" baseline="0" dirty="0" err="1">
                <a:solidFill>
                  <a:srgbClr val="000000"/>
                </a:solidFill>
                <a:uFillTx/>
                <a:latin typeface="Gill Sans MT" pitchFamily="34"/>
                <a:ea typeface="Microsoft YaHei" pitchFamily="2"/>
                <a:cs typeface="Mangal" pitchFamily="2"/>
              </a:rPr>
              <a:t>Chhasatiya</a:t>
            </a:r>
            <a:endParaRPr lang="en-US" sz="2000" b="0" i="0" u="none" strike="noStrike" kern="0" cap="none" spc="0" baseline="0" dirty="0">
              <a:solidFill>
                <a:srgbClr val="000000"/>
              </a:solidFill>
              <a:uFillTx/>
              <a:latin typeface="Gill Sans MT" pitchFamily="34"/>
              <a:ea typeface="Microsoft YaHei" pitchFamily="2"/>
              <a:cs typeface="Mangal" pitchFamily="2"/>
            </a:endParaRP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latin typeface="Gill Sans MT" pitchFamily="34"/>
              </a:defRPr>
            </a:pPr>
            <a:r>
              <a:rPr lang="en-US" sz="2000" b="0" i="0" u="none" strike="noStrike" kern="0" cap="none" spc="0" baseline="0" dirty="0">
                <a:solidFill>
                  <a:srgbClr val="000000"/>
                </a:solidFill>
                <a:uFillTx/>
                <a:latin typeface="Gill Sans MT" pitchFamily="34"/>
                <a:ea typeface="Microsoft YaHei" pitchFamily="2"/>
                <a:cs typeface="Mangal" pitchFamily="2"/>
              </a:rPr>
              <a:t>	Dipak </a:t>
            </a:r>
            <a:r>
              <a:rPr lang="en-US" sz="2000" b="0" i="0" u="none" strike="noStrike" kern="0" cap="none" spc="0" baseline="0" dirty="0" err="1">
                <a:solidFill>
                  <a:srgbClr val="000000"/>
                </a:solidFill>
                <a:uFillTx/>
                <a:latin typeface="Gill Sans MT" pitchFamily="34"/>
                <a:ea typeface="Microsoft YaHei" pitchFamily="2"/>
                <a:cs typeface="Mangal" pitchFamily="2"/>
              </a:rPr>
              <a:t>Bariya</a:t>
            </a:r>
            <a:endParaRPr lang="en-US" sz="2000" b="0" i="0" u="none" strike="noStrike" kern="0" cap="none" spc="0" baseline="0" dirty="0">
              <a:solidFill>
                <a:srgbClr val="000000"/>
              </a:solidFill>
              <a:uFillTx/>
              <a:latin typeface="Gill Sans MT" pitchFamily="34"/>
              <a:ea typeface="Microsoft YaHei" pitchFamily="2"/>
              <a:cs typeface="Mangal" pitchFamily="2"/>
            </a:endParaRPr>
          </a:p>
        </p:txBody>
      </p:sp>
      <p:sp>
        <p:nvSpPr>
          <p:cNvPr id="6" name="TextBox 5">
            <a:extLst>
              <a:ext uri="{FF2B5EF4-FFF2-40B4-BE49-F238E27FC236}">
                <a16:creationId xmlns:a16="http://schemas.microsoft.com/office/drawing/2014/main" id="{DB8AFCC7-9192-47D3-BCB8-D48D1CD27580}"/>
              </a:ext>
            </a:extLst>
          </p:cNvPr>
          <p:cNvSpPr txBox="1"/>
          <p:nvPr/>
        </p:nvSpPr>
        <p:spPr>
          <a:xfrm>
            <a:off x="751582" y="3927238"/>
            <a:ext cx="3251158" cy="1015663"/>
          </a:xfrm>
          <a:prstGeom prst="rect">
            <a:avLst/>
          </a:prstGeom>
          <a:noFill/>
        </p:spPr>
        <p:txBody>
          <a:bodyPr wrap="square" rtlCol="0">
            <a:spAutoFit/>
          </a:bodyPr>
          <a:lstStyle/>
          <a:p>
            <a:r>
              <a:rPr lang="en-US" sz="2000" dirty="0">
                <a:latin typeface="Gill Sans MT" panose="020B0502020104020203" pitchFamily="34" charset="0"/>
              </a:rPr>
              <a:t>Guided by:</a:t>
            </a:r>
          </a:p>
          <a:p>
            <a:r>
              <a:rPr lang="en-US" sz="2000" dirty="0">
                <a:latin typeface="Gill Sans MT" panose="020B0502020104020203" pitchFamily="34" charset="0"/>
              </a:rPr>
              <a:t>	Manisha Pandya</a:t>
            </a:r>
          </a:p>
          <a:p>
            <a:r>
              <a:rPr lang="en-US" sz="2000" dirty="0">
                <a:latin typeface="Gill Sans MT" panose="020B0502020104020203" pitchFamily="34" charset="0"/>
              </a:rPr>
              <a:t>	</a:t>
            </a:r>
            <a:r>
              <a:rPr lang="en-US" sz="2000" dirty="0" err="1">
                <a:latin typeface="Gill Sans MT" panose="020B0502020104020203" pitchFamily="34" charset="0"/>
              </a:rPr>
              <a:t>Shrey</a:t>
            </a:r>
            <a:r>
              <a:rPr lang="en-US" sz="2000" dirty="0">
                <a:latin typeface="Gill Sans MT" panose="020B0502020104020203" pitchFamily="34" charset="0"/>
              </a:rPr>
              <a:t> Pandya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B20DC6CE-0420-45BC-BCA0-A7DA373909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2558" y="3199200"/>
            <a:ext cx="4431417" cy="2335326"/>
          </a:xfrm>
          <a:prstGeom prst="rect">
            <a:avLst/>
          </a:prstGeom>
        </p:spPr>
      </p:pic>
      <p:graphicFrame>
        <p:nvGraphicFramePr>
          <p:cNvPr id="16" name="Chart 15">
            <a:extLst>
              <a:ext uri="{FF2B5EF4-FFF2-40B4-BE49-F238E27FC236}">
                <a16:creationId xmlns:a16="http://schemas.microsoft.com/office/drawing/2014/main" id="{A1F684CD-6B54-464A-A83B-003F51D0557A}"/>
              </a:ext>
            </a:extLst>
          </p:cNvPr>
          <p:cNvGraphicFramePr>
            <a:graphicFrameLocks/>
          </p:cNvGraphicFramePr>
          <p:nvPr>
            <p:extLst>
              <p:ext uri="{D42A27DB-BD31-4B8C-83A1-F6EECF244321}">
                <p14:modId xmlns:p14="http://schemas.microsoft.com/office/powerpoint/2010/main" val="747796295"/>
              </p:ext>
            </p:extLst>
          </p:nvPr>
        </p:nvGraphicFramePr>
        <p:xfrm>
          <a:off x="412558" y="1193771"/>
          <a:ext cx="4431417" cy="1903759"/>
        </p:xfrm>
        <a:graphic>
          <a:graphicData uri="http://schemas.openxmlformats.org/drawingml/2006/chart">
            <c:chart xmlns:c="http://schemas.openxmlformats.org/drawingml/2006/chart" xmlns:r="http://schemas.openxmlformats.org/officeDocument/2006/relationships" r:id="rId4"/>
          </a:graphicData>
        </a:graphic>
      </p:graphicFrame>
      <p:sp>
        <p:nvSpPr>
          <p:cNvPr id="17" name="TextBox 16">
            <a:extLst>
              <a:ext uri="{FF2B5EF4-FFF2-40B4-BE49-F238E27FC236}">
                <a16:creationId xmlns:a16="http://schemas.microsoft.com/office/drawing/2014/main" id="{61DC570B-FA7F-4911-B513-92E389D341F7}"/>
              </a:ext>
            </a:extLst>
          </p:cNvPr>
          <p:cNvSpPr txBox="1"/>
          <p:nvPr/>
        </p:nvSpPr>
        <p:spPr>
          <a:xfrm>
            <a:off x="5236650" y="1775315"/>
            <a:ext cx="4431417" cy="923330"/>
          </a:xfrm>
          <a:prstGeom prst="rect">
            <a:avLst/>
          </a:prstGeom>
          <a:noFill/>
        </p:spPr>
        <p:txBody>
          <a:bodyPr wrap="square" rtlCol="0">
            <a:spAutoFit/>
          </a:bodyPr>
          <a:lstStyle/>
          <a:p>
            <a:r>
              <a:rPr lang="en-US" dirty="0">
                <a:latin typeface="Gill Sans MT" panose="020B0502020104020203" pitchFamily="34" charset="0"/>
              </a:rPr>
              <a:t>- Most of the family classifies in the range of Middle class.</a:t>
            </a:r>
          </a:p>
          <a:p>
            <a:endParaRPr lang="en-US" dirty="0">
              <a:latin typeface="Gill Sans MT" panose="020B0502020104020203" pitchFamily="34" charset="0"/>
            </a:endParaRPr>
          </a:p>
        </p:txBody>
      </p:sp>
      <p:sp>
        <p:nvSpPr>
          <p:cNvPr id="2" name="TextBox 1">
            <a:extLst>
              <a:ext uri="{FF2B5EF4-FFF2-40B4-BE49-F238E27FC236}">
                <a16:creationId xmlns:a16="http://schemas.microsoft.com/office/drawing/2014/main" id="{37C28192-249D-4CBC-B06B-8CABB7723A5F}"/>
              </a:ext>
            </a:extLst>
          </p:cNvPr>
          <p:cNvSpPr txBox="1"/>
          <p:nvPr/>
        </p:nvSpPr>
        <p:spPr>
          <a:xfrm>
            <a:off x="412558" y="445770"/>
            <a:ext cx="91634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latin typeface="Gill Sans MT" panose="020B0502020104020203" pitchFamily="34" charset="0"/>
              </a:rPr>
              <a:t>Graphical Visualisation of socio economic status of women and drudgery index based on pilot survey.</a:t>
            </a:r>
          </a:p>
        </p:txBody>
      </p:sp>
    </p:spTree>
    <p:extLst>
      <p:ext uri="{BB962C8B-B14F-4D97-AF65-F5344CB8AC3E}">
        <p14:creationId xmlns:p14="http://schemas.microsoft.com/office/powerpoint/2010/main" val="170301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11FFB287-553D-433F-BA6B-D5DBFFD3F7E7}"/>
              </a:ext>
            </a:extLst>
          </p:cNvPr>
          <p:cNvGraphicFramePr>
            <a:graphicFrameLocks/>
          </p:cNvGraphicFramePr>
          <p:nvPr>
            <p:extLst>
              <p:ext uri="{D42A27DB-BD31-4B8C-83A1-F6EECF244321}">
                <p14:modId xmlns:p14="http://schemas.microsoft.com/office/powerpoint/2010/main" val="2082538351"/>
              </p:ext>
            </p:extLst>
          </p:nvPr>
        </p:nvGraphicFramePr>
        <p:xfrm>
          <a:off x="443331" y="526414"/>
          <a:ext cx="5440111" cy="437043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9F1BEA5A-A843-40E0-91A7-FFA611122806}"/>
              </a:ext>
            </a:extLst>
          </p:cNvPr>
          <p:cNvSpPr txBox="1"/>
          <p:nvPr/>
        </p:nvSpPr>
        <p:spPr>
          <a:xfrm>
            <a:off x="6172199" y="742950"/>
            <a:ext cx="3465095" cy="646331"/>
          </a:xfrm>
          <a:prstGeom prst="rect">
            <a:avLst/>
          </a:prstGeom>
          <a:noFill/>
        </p:spPr>
        <p:txBody>
          <a:bodyPr wrap="square" rtlCol="0">
            <a:spAutoFit/>
          </a:bodyPr>
          <a:lstStyle/>
          <a:p>
            <a:r>
              <a:rPr lang="en-IN" dirty="0">
                <a:latin typeface="Gill Sans MT" panose="020B0502020104020203" pitchFamily="34" charset="0"/>
              </a:rPr>
              <a:t>-Cutting and Farm cleaning are the most drudgery prone activity.</a:t>
            </a:r>
          </a:p>
        </p:txBody>
      </p:sp>
    </p:spTree>
    <p:extLst>
      <p:ext uri="{BB962C8B-B14F-4D97-AF65-F5344CB8AC3E}">
        <p14:creationId xmlns:p14="http://schemas.microsoft.com/office/powerpoint/2010/main" val="4075466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noGrp="1"/>
          </p:cNvSpPr>
          <p:nvPr>
            <p:ph type="body" idx="4294967295"/>
          </p:nvPr>
        </p:nvSpPr>
        <p:spPr>
          <a:xfrm>
            <a:off x="603055" y="708660"/>
            <a:ext cx="9072000" cy="4605353"/>
          </a:xfrm>
        </p:spPr>
        <p:txBody>
          <a:bodyPr/>
          <a:lstStyle/>
          <a:p>
            <a:pPr lvl="0"/>
            <a:r>
              <a:rPr lang="en-US" b="1" dirty="0">
                <a:latin typeface="Gill Sans MT" panose="020B0502020104020203" pitchFamily="34" charset="0"/>
              </a:rPr>
              <a:t>REBA and RULA : </a:t>
            </a:r>
            <a:endParaRPr lang="en-IN" b="1" dirty="0">
              <a:latin typeface="Gill Sans MT" panose="020B0502020104020203" pitchFamily="34" charset="0"/>
            </a:endParaRPr>
          </a:p>
          <a:p>
            <a:pPr lvl="1"/>
            <a:r>
              <a:rPr lang="en-US" sz="2000" dirty="0">
                <a:latin typeface="Gill Sans MT" panose="020B0502020104020203" pitchFamily="34" charset="0"/>
              </a:rPr>
              <a:t>REBA stands for Rapid Entire Body Assessment and</a:t>
            </a:r>
            <a:endParaRPr lang="en-IN" sz="2000" dirty="0">
              <a:latin typeface="Gill Sans MT" panose="020B0502020104020203" pitchFamily="34" charset="0"/>
            </a:endParaRPr>
          </a:p>
          <a:p>
            <a:pPr lvl="1"/>
            <a:r>
              <a:rPr lang="en-US" sz="2000" dirty="0">
                <a:latin typeface="Gill Sans MT" panose="020B0502020104020203" pitchFamily="34" charset="0"/>
              </a:rPr>
              <a:t>RULA stands for Rapid Upper Limb Assessment</a:t>
            </a:r>
          </a:p>
          <a:p>
            <a:pPr lvl="0"/>
            <a:endParaRPr lang="en-IN" sz="2000" dirty="0">
              <a:latin typeface="Gill Sans MT" panose="020B0502020104020203" pitchFamily="34" charset="0"/>
            </a:endParaRPr>
          </a:p>
          <a:p>
            <a:pPr lvl="0"/>
            <a:endParaRPr lang="en-IN" sz="2200" dirty="0">
              <a:latin typeface="Gill Sans MT" panose="020B05020201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697" y="2242631"/>
            <a:ext cx="2493761" cy="289899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3167" y="891915"/>
            <a:ext cx="2936445" cy="177985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40312" y="3005529"/>
            <a:ext cx="3797509" cy="21360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57200" y="558798"/>
            <a:ext cx="3162300" cy="958849"/>
          </a:xfrm>
        </p:spPr>
        <p:txBody>
          <a:bodyPr/>
          <a:lstStyle/>
          <a:p>
            <a:pPr lvl="0"/>
            <a:r>
              <a:rPr lang="en-IN" dirty="0"/>
              <a:t>Scoring</a:t>
            </a:r>
          </a:p>
        </p:txBody>
      </p:sp>
      <p:pic>
        <p:nvPicPr>
          <p:cNvPr id="3" name="Picture 3"/>
          <p:cNvPicPr>
            <a:picLocks noChangeAspect="1"/>
          </p:cNvPicPr>
          <p:nvPr/>
        </p:nvPicPr>
        <p:blipFill>
          <a:blip r:embed="rId2"/>
          <a:stretch>
            <a:fillRect/>
          </a:stretch>
        </p:blipFill>
        <p:spPr>
          <a:xfrm>
            <a:off x="1120139" y="1517647"/>
            <a:ext cx="7780016" cy="3740152"/>
          </a:xfrm>
          <a:prstGeom prst="rect">
            <a:avLst/>
          </a:prstGeom>
          <a:noFill/>
          <a:ln cap="flat">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226076"/>
            <a:ext cx="9072000" cy="946440"/>
          </a:xfrm>
        </p:spPr>
        <p:style>
          <a:lnRef idx="2">
            <a:schemeClr val="dk1"/>
          </a:lnRef>
          <a:fillRef idx="1">
            <a:schemeClr val="lt1"/>
          </a:fillRef>
          <a:effectRef idx="0">
            <a:schemeClr val="dk1"/>
          </a:effectRef>
          <a:fontRef idx="minor">
            <a:schemeClr val="dk1"/>
          </a:fontRef>
        </p:style>
        <p:txBody>
          <a:bodyPr/>
          <a:lstStyle/>
          <a:p>
            <a:pPr lvl="0"/>
            <a:r>
              <a:rPr lang="en-US" sz="3600" dirty="0">
                <a:latin typeface="Gill Sans MT" panose="020B0502020104020203" pitchFamily="34" charset="0"/>
              </a:rPr>
              <a:t>STATISTICAL TOOLS</a:t>
            </a:r>
            <a:endParaRPr lang="en-IN" sz="3600" dirty="0">
              <a:latin typeface="Gill Sans MT" panose="020B0502020104020203" pitchFamily="34" charset="0"/>
            </a:endParaRPr>
          </a:p>
        </p:txBody>
      </p:sp>
      <p:sp>
        <p:nvSpPr>
          <p:cNvPr id="3" name="Text Placeholder 2"/>
          <p:cNvSpPr txBox="1">
            <a:spLocks noGrp="1"/>
          </p:cNvSpPr>
          <p:nvPr>
            <p:ph type="body" idx="4294967295"/>
          </p:nvPr>
        </p:nvSpPr>
        <p:spPr>
          <a:xfrm>
            <a:off x="503998" y="1432560"/>
            <a:ext cx="9072000" cy="3563645"/>
          </a:xfrm>
        </p:spPr>
        <p:txBody>
          <a:bodyPr>
            <a:normAutofit/>
          </a:bodyPr>
          <a:lstStyle/>
          <a:p>
            <a:pPr lvl="0">
              <a:lnSpc>
                <a:spcPct val="80000"/>
              </a:lnSpc>
            </a:pPr>
            <a:r>
              <a:rPr lang="en-US" dirty="0">
                <a:latin typeface="Gill Sans MT" panose="020B0502020104020203" pitchFamily="34" charset="0"/>
              </a:rPr>
              <a:t>Exploratory analysis </a:t>
            </a:r>
          </a:p>
          <a:p>
            <a:pPr lvl="0">
              <a:lnSpc>
                <a:spcPct val="80000"/>
              </a:lnSpc>
              <a:buNone/>
            </a:pPr>
            <a:endParaRPr lang="en-IN" dirty="0">
              <a:latin typeface="Gill Sans MT" panose="020B0502020104020203" pitchFamily="34" charset="0"/>
            </a:endParaRPr>
          </a:p>
          <a:p>
            <a:pPr lvl="0">
              <a:lnSpc>
                <a:spcPct val="80000"/>
              </a:lnSpc>
            </a:pPr>
            <a:r>
              <a:rPr lang="en-US" dirty="0">
                <a:latin typeface="Gill Sans MT" panose="020B0502020104020203" pitchFamily="34" charset="0"/>
              </a:rPr>
              <a:t>Normality test</a:t>
            </a:r>
          </a:p>
          <a:p>
            <a:pPr lvl="0">
              <a:lnSpc>
                <a:spcPct val="80000"/>
              </a:lnSpc>
              <a:buNone/>
            </a:pPr>
            <a:endParaRPr lang="en-IN" dirty="0">
              <a:latin typeface="Gill Sans MT" panose="020B0502020104020203" pitchFamily="34" charset="0"/>
            </a:endParaRPr>
          </a:p>
          <a:p>
            <a:pPr lvl="0">
              <a:lnSpc>
                <a:spcPct val="80000"/>
              </a:lnSpc>
            </a:pPr>
            <a:r>
              <a:rPr lang="en-US" dirty="0">
                <a:latin typeface="Gill Sans MT" panose="020B0502020104020203" pitchFamily="34" charset="0"/>
              </a:rPr>
              <a:t>Correlation coefficient </a:t>
            </a:r>
          </a:p>
          <a:p>
            <a:pPr lvl="0">
              <a:lnSpc>
                <a:spcPct val="80000"/>
              </a:lnSpc>
              <a:buNone/>
            </a:pPr>
            <a:endParaRPr lang="en-IN" dirty="0">
              <a:latin typeface="Gill Sans MT" panose="020B0502020104020203" pitchFamily="34" charset="0"/>
            </a:endParaRPr>
          </a:p>
          <a:p>
            <a:pPr lvl="0">
              <a:lnSpc>
                <a:spcPct val="80000"/>
              </a:lnSpc>
            </a:pPr>
            <a:r>
              <a:rPr lang="en-US" dirty="0">
                <a:latin typeface="Gill Sans MT" panose="020B0502020104020203" pitchFamily="34" charset="0"/>
              </a:rPr>
              <a:t>ANOVA </a:t>
            </a:r>
          </a:p>
          <a:p>
            <a:pPr lvl="0">
              <a:lnSpc>
                <a:spcPct val="80000"/>
              </a:lnSpc>
              <a:buNone/>
            </a:pPr>
            <a:endParaRPr lang="en-IN" dirty="0">
              <a:latin typeface="Gill Sans MT" panose="020B0502020104020203" pitchFamily="34" charset="0"/>
            </a:endParaRPr>
          </a:p>
          <a:p>
            <a:pPr lvl="0">
              <a:lnSpc>
                <a:spcPct val="80000"/>
              </a:lnSpc>
            </a:pPr>
            <a:r>
              <a:rPr lang="en-US" dirty="0">
                <a:latin typeface="Gill Sans MT" panose="020B0502020104020203" pitchFamily="34" charset="0"/>
              </a:rPr>
              <a:t>Chi-square test </a:t>
            </a:r>
          </a:p>
          <a:p>
            <a:pPr lvl="0">
              <a:lnSpc>
                <a:spcPct val="80000"/>
              </a:lnSpc>
              <a:buNone/>
            </a:pPr>
            <a:endParaRPr lang="en-IN" dirty="0">
              <a:latin typeface="Gill Sans MT" panose="020B0502020104020203" pitchFamily="34" charset="0"/>
            </a:endParaRPr>
          </a:p>
          <a:p>
            <a:pPr lvl="0">
              <a:lnSpc>
                <a:spcPct val="80000"/>
              </a:lnSpc>
            </a:pPr>
            <a:r>
              <a:rPr lang="en-US" dirty="0">
                <a:latin typeface="Gill Sans MT" panose="020B0502020104020203" pitchFamily="34" charset="0"/>
              </a:rPr>
              <a:t>Multiple linear regression</a:t>
            </a:r>
            <a:endParaRPr lang="en-IN" dirty="0">
              <a:latin typeface="Gill Sans MT" panose="020B0502020104020203" pitchFamily="34" charset="0"/>
            </a:endParaRPr>
          </a:p>
          <a:p>
            <a:pPr lvl="0">
              <a:lnSpc>
                <a:spcPct val="80000"/>
              </a:lnSpc>
            </a:pPr>
            <a:endParaRPr lang="en-IN" sz="2800" dirty="0">
              <a:latin typeface="Gill Sans MT" panose="020B0502020104020203"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8" y="226076"/>
            <a:ext cx="9072000" cy="946440"/>
          </a:xfrm>
        </p:spPr>
        <p:style>
          <a:lnRef idx="2">
            <a:schemeClr val="dk1"/>
          </a:lnRef>
          <a:fillRef idx="1">
            <a:schemeClr val="lt1"/>
          </a:fillRef>
          <a:effectRef idx="0">
            <a:schemeClr val="dk1"/>
          </a:effectRef>
          <a:fontRef idx="minor">
            <a:schemeClr val="dk1"/>
          </a:fontRef>
        </p:style>
        <p:txBody>
          <a:bodyPr/>
          <a:lstStyle/>
          <a:p>
            <a:pPr lvl="0"/>
            <a:r>
              <a:rPr lang="en-US" sz="3600" dirty="0">
                <a:latin typeface="Gill Sans MT" panose="020B0502020104020203" pitchFamily="34" charset="0"/>
              </a:rPr>
              <a:t>REFERENCES</a:t>
            </a:r>
            <a:endParaRPr lang="en-IN" sz="3600" dirty="0">
              <a:latin typeface="Gill Sans MT" panose="020B0502020104020203" pitchFamily="34" charset="0"/>
            </a:endParaRPr>
          </a:p>
        </p:txBody>
      </p:sp>
      <p:sp>
        <p:nvSpPr>
          <p:cNvPr id="3" name="Text Placeholder 2"/>
          <p:cNvSpPr txBox="1">
            <a:spLocks noGrp="1"/>
          </p:cNvSpPr>
          <p:nvPr>
            <p:ph type="body" idx="4294967295"/>
          </p:nvPr>
        </p:nvSpPr>
        <p:spPr>
          <a:xfrm>
            <a:off x="503998" y="1326602"/>
            <a:ext cx="9072000" cy="4243620"/>
          </a:xfrm>
        </p:spPr>
        <p:txBody>
          <a:bodyPr/>
          <a:lstStyle/>
          <a:p>
            <a:pPr lvl="0">
              <a:lnSpc>
                <a:spcPct val="80000"/>
              </a:lnSpc>
            </a:pPr>
            <a:r>
              <a:rPr lang="en-US" sz="2000" u="sng" dirty="0">
                <a:latin typeface="Gill Sans MT" panose="020B0502020104020203" pitchFamily="34" charset="0"/>
                <a:hlinkClick r:id="rId2"/>
              </a:rPr>
              <a:t>https://www.researchgate.net/publication/323147882_Impact_of_Drudgery_Reducing_Technologies_among_Farmwomen_of_Gorakhpur_and_Deoria_districts_of_U_P</a:t>
            </a:r>
            <a:endParaRPr lang="en-US" sz="2000" u="sng" dirty="0">
              <a:latin typeface="Gill Sans MT" panose="020B0502020104020203" pitchFamily="34" charset="0"/>
            </a:endParaRPr>
          </a:p>
          <a:p>
            <a:pPr lvl="0">
              <a:lnSpc>
                <a:spcPct val="80000"/>
              </a:lnSpc>
              <a:buNone/>
            </a:pPr>
            <a:endParaRPr lang="en-IN" sz="2000" dirty="0">
              <a:latin typeface="Gill Sans MT" panose="020B0502020104020203" pitchFamily="34" charset="0"/>
            </a:endParaRPr>
          </a:p>
          <a:p>
            <a:pPr lvl="0">
              <a:lnSpc>
                <a:spcPct val="80000"/>
              </a:lnSpc>
            </a:pPr>
            <a:r>
              <a:rPr lang="en-US" sz="2000" u="sng" dirty="0">
                <a:latin typeface="Gill Sans MT" panose="020B0502020104020203" pitchFamily="34" charset="0"/>
                <a:hlinkClick r:id="rId3"/>
              </a:rPr>
              <a:t>https://www.researchgate.net/publication/337903792_Drudgery_reduction_for_women_in_agriculture_sector_in_Nepal_An_analytical_study</a:t>
            </a:r>
            <a:endParaRPr lang="en-US" sz="2000" u="sng" dirty="0">
              <a:latin typeface="Gill Sans MT" panose="020B0502020104020203" pitchFamily="34" charset="0"/>
            </a:endParaRPr>
          </a:p>
          <a:p>
            <a:pPr lvl="0">
              <a:lnSpc>
                <a:spcPct val="80000"/>
              </a:lnSpc>
              <a:buNone/>
            </a:pPr>
            <a:endParaRPr lang="en-IN" sz="2000" dirty="0">
              <a:latin typeface="Gill Sans MT" panose="020B0502020104020203" pitchFamily="34" charset="0"/>
            </a:endParaRPr>
          </a:p>
          <a:p>
            <a:pPr lvl="0">
              <a:lnSpc>
                <a:spcPct val="80000"/>
              </a:lnSpc>
            </a:pPr>
            <a:r>
              <a:rPr lang="en-US" sz="2000" dirty="0">
                <a:latin typeface="Gill Sans MT" panose="020B0502020104020203" pitchFamily="34" charset="0"/>
              </a:rPr>
              <a:t>A Step-by-Step Guide </a:t>
            </a:r>
            <a:r>
              <a:rPr lang="en-US" sz="2000" b="1" dirty="0">
                <a:latin typeface="Gill Sans MT" panose="020B0502020104020203" pitchFamily="34" charset="0"/>
              </a:rPr>
              <a:t>Rapid Entire Body Assessment (REBA) (</a:t>
            </a:r>
            <a:r>
              <a:rPr lang="en-US" sz="2000" b="1" u="sng" dirty="0">
                <a:latin typeface="Gill Sans MT" panose="020B0502020104020203" pitchFamily="34" charset="0"/>
                <a:hlinkClick r:id="rId4"/>
              </a:rPr>
              <a:t>www.ergo-plus.com</a:t>
            </a:r>
            <a:r>
              <a:rPr lang="en-US" sz="2000" b="1" dirty="0">
                <a:latin typeface="Gill Sans MT" panose="020B0502020104020203" pitchFamily="34" charset="0"/>
              </a:rPr>
              <a:t>)</a:t>
            </a:r>
          </a:p>
          <a:p>
            <a:pPr lvl="0">
              <a:lnSpc>
                <a:spcPct val="80000"/>
              </a:lnSpc>
              <a:buNone/>
            </a:pPr>
            <a:endParaRPr lang="en-IN" sz="2000" dirty="0">
              <a:latin typeface="Gill Sans MT" panose="020B0502020104020203" pitchFamily="34" charset="0"/>
            </a:endParaRPr>
          </a:p>
          <a:p>
            <a:pPr lvl="0">
              <a:lnSpc>
                <a:spcPct val="80000"/>
              </a:lnSpc>
              <a:buNone/>
            </a:pPr>
            <a:r>
              <a:rPr lang="en-US" sz="2000" dirty="0">
                <a:latin typeface="Gill Sans MT" panose="020B0502020104020203" pitchFamily="34" charset="0"/>
              </a:rPr>
              <a:t> </a:t>
            </a:r>
            <a:endParaRPr lang="en-IN" sz="2000" dirty="0">
              <a:latin typeface="Gill Sans MT" panose="020B0502020104020203" pitchFamily="34" charset="0"/>
            </a:endParaRPr>
          </a:p>
          <a:p>
            <a:pPr lvl="0">
              <a:lnSpc>
                <a:spcPct val="80000"/>
              </a:lnSpc>
            </a:pPr>
            <a:r>
              <a:rPr lang="en-US" sz="2000" dirty="0">
                <a:latin typeface="Gill Sans MT" panose="020B0502020104020203" pitchFamily="34" charset="0"/>
              </a:rPr>
              <a:t>Research Article AWARENESS AND ADOPTION OF DRUDGERY REDUCING TECHNOLOGIES AMONG FARM WOMEN OF DANTIWADA TALUKA (SUMITRA SUNDHESHA, AHLAWAT SANTOSH AND SINGH SURABHI)</a:t>
            </a:r>
          </a:p>
          <a:p>
            <a:pPr lvl="0">
              <a:lnSpc>
                <a:spcPct val="80000"/>
              </a:lnSpc>
              <a:buNone/>
            </a:pPr>
            <a:endParaRPr lang="en-IN" sz="2000" dirty="0">
              <a:latin typeface="Gill Sans MT" panose="020B0502020104020203" pitchFamily="34" charset="0"/>
            </a:endParaRPr>
          </a:p>
          <a:p>
            <a:pPr lvl="0">
              <a:lnSpc>
                <a:spcPct val="80000"/>
              </a:lnSpc>
            </a:pPr>
            <a:r>
              <a:rPr lang="en-US" sz="2000" dirty="0">
                <a:latin typeface="Gill Sans MT" panose="020B0502020104020203" pitchFamily="34" charset="0"/>
              </a:rPr>
              <a:t>A case study on women reducing drudgery through empowerment in agriculture in </a:t>
            </a:r>
            <a:r>
              <a:rPr lang="en-US" sz="2000" dirty="0" err="1">
                <a:latin typeface="Gill Sans MT" panose="020B0502020104020203" pitchFamily="34" charset="0"/>
              </a:rPr>
              <a:t>Dangs</a:t>
            </a:r>
            <a:r>
              <a:rPr lang="en-US" sz="2000" dirty="0">
                <a:latin typeface="Gill Sans MT" panose="020B0502020104020203" pitchFamily="34" charset="0"/>
              </a:rPr>
              <a:t> of Gujarat (G.J. BHIMANI AND C.S. DESAI)</a:t>
            </a:r>
            <a:endParaRPr lang="en-IN" sz="2000" dirty="0">
              <a:latin typeface="Gill Sans MT" panose="020B0502020104020203" pitchFamily="34" charset="0"/>
            </a:endParaRPr>
          </a:p>
          <a:p>
            <a:pPr lvl="0">
              <a:lnSpc>
                <a:spcPct val="80000"/>
              </a:lnSpc>
            </a:pPr>
            <a:endParaRPr lang="en-IN" sz="1500" dirty="0">
              <a:latin typeface="Gill Sans MT" panose="020B0502020104020203"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4490" y="1439997"/>
            <a:ext cx="9071643" cy="2340004"/>
          </a:xfrm>
        </p:spPr>
        <p:style>
          <a:lnRef idx="2">
            <a:schemeClr val="dk1"/>
          </a:lnRef>
          <a:fillRef idx="1">
            <a:schemeClr val="lt1"/>
          </a:fillRef>
          <a:effectRef idx="0">
            <a:schemeClr val="dk1"/>
          </a:effectRef>
          <a:fontRef idx="minor">
            <a:schemeClr val="dk1"/>
          </a:fontRef>
        </p:style>
        <p:txBody>
          <a:bodyPr/>
          <a:lstStyle/>
          <a:p>
            <a:pPr lvl="0"/>
            <a:r>
              <a:rPr lang="en-IN" dirty="0">
                <a:latin typeface="Gill Sans MT" pitchFamily="34"/>
              </a:rPr>
              <a:t>THANK</a:t>
            </a:r>
            <a:r>
              <a:rPr lang="en-IN"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99998" y="359999"/>
            <a:ext cx="8100002" cy="935998"/>
          </a:xfrm>
          <a:ln w="9363">
            <a:solidFill>
              <a:srgbClr val="000000"/>
            </a:solidFill>
            <a:prstDash val="solid"/>
          </a:ln>
        </p:spPr>
        <p:txBody>
          <a:bodyPr/>
          <a:lstStyle/>
          <a:p>
            <a:pPr lvl="0"/>
            <a:r>
              <a:rPr lang="en-IN" dirty="0">
                <a:latin typeface="Gill Sans MT" pitchFamily="34"/>
              </a:rPr>
              <a:t>OUTLINE</a:t>
            </a:r>
          </a:p>
        </p:txBody>
      </p:sp>
      <p:sp>
        <p:nvSpPr>
          <p:cNvPr id="3" name="Text Placeholder 2"/>
          <p:cNvSpPr txBox="1">
            <a:spLocks noGrp="1"/>
          </p:cNvSpPr>
          <p:nvPr>
            <p:ph type="body" idx="4294967295"/>
          </p:nvPr>
        </p:nvSpPr>
        <p:spPr>
          <a:xfrm>
            <a:off x="675449" y="1864260"/>
            <a:ext cx="7657022" cy="3119220"/>
          </a:xfrm>
        </p:spPr>
        <p:txBody>
          <a:bodyPr>
            <a:normAutofit/>
          </a:bodyPr>
          <a:lstStyle/>
          <a:p>
            <a:pPr marL="457200" lvl="0" indent="-457200">
              <a:lnSpc>
                <a:spcPct val="107000"/>
              </a:lnSpc>
              <a:buFont typeface="Wingdings" panose="05000000000000000000" pitchFamily="2" charset="2"/>
              <a:buChar char="q"/>
            </a:pPr>
            <a:r>
              <a:rPr lang="gu-IN" sz="2000" b="1" dirty="0">
                <a:latin typeface="Calibri" pitchFamily="34"/>
              </a:rPr>
              <a:t>INTRODUCTION</a:t>
            </a:r>
            <a:endParaRPr lang="en-US" sz="2000" dirty="0">
              <a:latin typeface="Calibri" pitchFamily="34"/>
            </a:endParaRPr>
          </a:p>
          <a:p>
            <a:pPr marL="342900" lvl="0" indent="-342900">
              <a:lnSpc>
                <a:spcPct val="107000"/>
              </a:lnSpc>
              <a:buFont typeface="Wingdings" panose="05000000000000000000" pitchFamily="2" charset="2"/>
              <a:buChar char="q"/>
            </a:pPr>
            <a:r>
              <a:rPr lang="en-US" sz="2000" b="1" dirty="0">
                <a:latin typeface="Calibri" pitchFamily="34"/>
                <a:cs typeface="Calibri" pitchFamily="34"/>
              </a:rPr>
              <a:t>  NEED FOR STUDY</a:t>
            </a:r>
            <a:endParaRPr lang="en-US" sz="2000" dirty="0">
              <a:latin typeface="Calibri" pitchFamily="34"/>
            </a:endParaRPr>
          </a:p>
          <a:p>
            <a:pPr marL="342900" lvl="0" indent="-342900">
              <a:lnSpc>
                <a:spcPct val="107000"/>
              </a:lnSpc>
              <a:buFont typeface="Wingdings" panose="05000000000000000000" pitchFamily="2" charset="2"/>
              <a:buChar char="q"/>
            </a:pPr>
            <a:r>
              <a:rPr lang="en-US" sz="2000" b="1" dirty="0">
                <a:latin typeface="Calibri" pitchFamily="34"/>
                <a:cs typeface="Calibri" pitchFamily="34"/>
              </a:rPr>
              <a:t>  OBJECTIVES</a:t>
            </a:r>
            <a:endParaRPr lang="en-US" sz="2000" dirty="0">
              <a:latin typeface="Calibri" pitchFamily="34"/>
            </a:endParaRPr>
          </a:p>
          <a:p>
            <a:pPr marL="342900" lvl="0" indent="-342900">
              <a:lnSpc>
                <a:spcPct val="107000"/>
              </a:lnSpc>
              <a:buFont typeface="Wingdings" panose="05000000000000000000" pitchFamily="2" charset="2"/>
              <a:buChar char="q"/>
            </a:pPr>
            <a:r>
              <a:rPr lang="en-US" sz="2000" b="1" dirty="0">
                <a:latin typeface="Calibri" pitchFamily="34"/>
                <a:cs typeface="Calibri" pitchFamily="34"/>
              </a:rPr>
              <a:t>  METHODOLGY</a:t>
            </a:r>
            <a:endParaRPr lang="en-US" sz="2000" dirty="0">
              <a:latin typeface="Calibri" pitchFamily="34"/>
            </a:endParaRPr>
          </a:p>
          <a:p>
            <a:pPr lvl="0">
              <a:lnSpc>
                <a:spcPct val="107000"/>
              </a:lnSpc>
              <a:buNone/>
            </a:pPr>
            <a:r>
              <a:rPr lang="en-US" sz="2000" b="1" dirty="0">
                <a:latin typeface="Calibri" pitchFamily="34"/>
                <a:cs typeface="Calibri" pitchFamily="34"/>
              </a:rPr>
              <a:t>	SAMPLING METHOD</a:t>
            </a:r>
            <a:endParaRPr lang="en-US" sz="2000" dirty="0">
              <a:latin typeface="Calibri" pitchFamily="34"/>
            </a:endParaRPr>
          </a:p>
          <a:p>
            <a:pPr marL="342900" lvl="0" indent="-342900">
              <a:lnSpc>
                <a:spcPct val="107000"/>
              </a:lnSpc>
              <a:buFont typeface="Wingdings" panose="05000000000000000000" pitchFamily="2" charset="2"/>
              <a:buChar char="q"/>
            </a:pPr>
            <a:r>
              <a:rPr lang="en-US" sz="2000" b="1" dirty="0">
                <a:latin typeface="Calibri" pitchFamily="34"/>
                <a:cs typeface="Calibri" pitchFamily="34"/>
              </a:rPr>
              <a:t> ANALYSIS</a:t>
            </a:r>
            <a:endParaRPr lang="en-US" sz="2000" dirty="0">
              <a:latin typeface="Calibri" pitchFamily="34"/>
            </a:endParaRPr>
          </a:p>
          <a:p>
            <a:pPr marL="342900" lvl="0" indent="-342900">
              <a:lnSpc>
                <a:spcPct val="107000"/>
              </a:lnSpc>
              <a:spcAft>
                <a:spcPts val="800"/>
              </a:spcAft>
              <a:buFont typeface="Wingdings" panose="05000000000000000000" pitchFamily="2" charset="2"/>
              <a:buChar char="q"/>
            </a:pPr>
            <a:r>
              <a:rPr lang="en-US" sz="2000" b="1" dirty="0">
                <a:latin typeface="Calibri" pitchFamily="34"/>
                <a:cs typeface="Calibri" pitchFamily="34"/>
              </a:rPr>
              <a:t> REFERENCES</a:t>
            </a:r>
            <a:endParaRPr lang="en-US" sz="2000" dirty="0">
              <a:latin typeface="Calibri" pitchFamily="34"/>
            </a:endParaRPr>
          </a:p>
          <a:p>
            <a:pPr lvl="0">
              <a:spcBef>
                <a:spcPts val="1415"/>
              </a:spcBef>
            </a:pPr>
            <a:endParaRPr lang="en-IN" sz="3200" kern="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19998" y="179999"/>
            <a:ext cx="8698322" cy="935998"/>
          </a:xfrm>
          <a:ln/>
        </p:spPr>
        <p:style>
          <a:lnRef idx="2">
            <a:schemeClr val="dk1"/>
          </a:lnRef>
          <a:fillRef idx="1">
            <a:schemeClr val="lt1"/>
          </a:fillRef>
          <a:effectRef idx="0">
            <a:schemeClr val="dk1"/>
          </a:effectRef>
          <a:fontRef idx="minor">
            <a:schemeClr val="dk1"/>
          </a:fontRef>
        </p:style>
        <p:txBody>
          <a:bodyPr/>
          <a:lstStyle/>
          <a:p>
            <a:pPr lvl="0"/>
            <a:r>
              <a:rPr lang="en-IN" dirty="0">
                <a:latin typeface="Gill Sans MT" pitchFamily="34"/>
              </a:rPr>
              <a:t>INTRODUCTION</a:t>
            </a:r>
          </a:p>
        </p:txBody>
      </p:sp>
      <p:sp>
        <p:nvSpPr>
          <p:cNvPr id="3" name="Text Placeholder 2"/>
          <p:cNvSpPr txBox="1">
            <a:spLocks noGrp="1"/>
          </p:cNvSpPr>
          <p:nvPr>
            <p:ph type="body" idx="4294967295"/>
          </p:nvPr>
        </p:nvSpPr>
        <p:spPr>
          <a:xfrm>
            <a:off x="504490" y="1339056"/>
            <a:ext cx="9071643" cy="4253583"/>
          </a:xfrm>
        </p:spPr>
        <p:txBody>
          <a:bodyPr>
            <a:normAutofit lnSpcReduction="10000"/>
          </a:bodyPr>
          <a:lstStyle/>
          <a:p>
            <a:pPr marL="342900" indent="-342900" algn="just">
              <a:spcBef>
                <a:spcPts val="1415"/>
              </a:spcBef>
              <a:buFont typeface="Wingdings" panose="05000000000000000000" pitchFamily="2" charset="2"/>
              <a:buChar char="q"/>
            </a:pPr>
            <a:r>
              <a:rPr lang="en-US" sz="2000" dirty="0">
                <a:latin typeface="Gill Sans MT" panose="020B0502020104020203" pitchFamily="34" charset="0"/>
              </a:rPr>
              <a:t> 	The rural women play a significant role in agriculture and other </a:t>
            </a:r>
            <a:r>
              <a:rPr lang="en-US" sz="2000" dirty="0" err="1">
                <a:latin typeface="Gill Sans MT" panose="020B0502020104020203" pitchFamily="34" charset="0"/>
              </a:rPr>
              <a:t>agro</a:t>
            </a:r>
            <a:r>
              <a:rPr lang="en-US" sz="2000" dirty="0">
                <a:latin typeface="Gill Sans MT" panose="020B0502020104020203" pitchFamily="34" charset="0"/>
              </a:rPr>
              <a:t> based activities. Also in agriculture, women are the major workers assigned the heavy drudgery work, such as weeding, harvesting, carrying head loads, etc. </a:t>
            </a:r>
          </a:p>
          <a:p>
            <a:pPr marL="342900" lvl="0" indent="-342900" algn="just">
              <a:spcBef>
                <a:spcPts val="1415"/>
              </a:spcBef>
              <a:buFont typeface="Wingdings" panose="05000000000000000000" pitchFamily="2" charset="2"/>
              <a:buChar char="q"/>
            </a:pPr>
            <a:r>
              <a:rPr lang="en-US" sz="2000" dirty="0">
                <a:latin typeface="Gill Sans MT" panose="020B0502020104020203" pitchFamily="34" charset="0"/>
              </a:rPr>
              <a:t> </a:t>
            </a:r>
            <a:r>
              <a:rPr lang="en-US" sz="2000" dirty="0">
                <a:latin typeface="Gill Sans MT" panose="020B0502020104020203" pitchFamily="34" charset="0"/>
                <a:cs typeface="Calibri" pitchFamily="34"/>
              </a:rPr>
              <a:t> 	Such work is often called “drudgery work”, which means dull and boring work, but it is also heavy work, back-breaking work, often dangerous work.</a:t>
            </a:r>
          </a:p>
          <a:p>
            <a:pPr marL="342900" lvl="0" indent="-342900" algn="just">
              <a:spcBef>
                <a:spcPts val="1415"/>
              </a:spcBef>
              <a:buFont typeface="Wingdings" panose="05000000000000000000" pitchFamily="2" charset="2"/>
              <a:buChar char="q"/>
            </a:pPr>
            <a:r>
              <a:rPr lang="en-US" sz="2000" dirty="0">
                <a:latin typeface="Gill Sans MT" panose="020B0502020104020203" pitchFamily="34" charset="0"/>
                <a:cs typeface="Calibri" pitchFamily="34"/>
              </a:rPr>
              <a:t> </a:t>
            </a:r>
            <a:r>
              <a:rPr lang="en-US" sz="1800" dirty="0">
                <a:latin typeface="Gill Sans MT" panose="020B0502020104020203" pitchFamily="34" charset="0"/>
                <a:cs typeface="Calibri" pitchFamily="34"/>
              </a:rPr>
              <a:t>	</a:t>
            </a:r>
            <a:r>
              <a:rPr lang="en-US" sz="2000" dirty="0">
                <a:latin typeface="Gill Sans MT" panose="020B0502020104020203" pitchFamily="34" charset="0"/>
                <a:cs typeface="Calibri" pitchFamily="34"/>
              </a:rPr>
              <a:t>I</a:t>
            </a:r>
            <a:r>
              <a:rPr lang="en-US" sz="2000" dirty="0">
                <a:effectLst/>
                <a:latin typeface="Gill Sans MT" panose="020B0502020104020203" pitchFamily="34" charset="0"/>
                <a:ea typeface="Calibri" panose="020F0502020204030204" pitchFamily="34" charset="0"/>
              </a:rPr>
              <a:t>f appropriate drudgery reduction technologies are made available to the farmwomen at home and farm, it would definitely contribute in reducing their drudgery, increasing their working capability, increasing farm production resulting in improved quality of life. </a:t>
            </a:r>
          </a:p>
          <a:p>
            <a:pPr marL="342900" indent="-342900" algn="just">
              <a:spcBef>
                <a:spcPts val="1415"/>
              </a:spcBef>
              <a:buFont typeface="Wingdings" panose="05000000000000000000" pitchFamily="2" charset="2"/>
              <a:buChar char="q"/>
            </a:pPr>
            <a:r>
              <a:rPr lang="en-US" sz="2000" dirty="0">
                <a:latin typeface="Gill Sans MT" panose="020B0502020104020203" pitchFamily="34" charset="0"/>
                <a:cs typeface="Calibri" pitchFamily="34"/>
              </a:rPr>
              <a:t> 	</a:t>
            </a:r>
            <a:r>
              <a:rPr lang="en-US" sz="2000" dirty="0" err="1">
                <a:latin typeface="Gill Sans MT" panose="020B0502020104020203" pitchFamily="34" charset="0"/>
                <a:cs typeface="Calibri" pitchFamily="34"/>
              </a:rPr>
              <a:t>Aatapi</a:t>
            </a:r>
            <a:r>
              <a:rPr lang="en-US" sz="2000" dirty="0">
                <a:latin typeface="Gill Sans MT" panose="020B0502020104020203" pitchFamily="34" charset="0"/>
                <a:cs typeface="Calibri" pitchFamily="34"/>
              </a:rPr>
              <a:t> </a:t>
            </a:r>
            <a:r>
              <a:rPr lang="en-US" sz="2000" dirty="0" err="1">
                <a:latin typeface="Gill Sans MT" panose="020B0502020104020203" pitchFamily="34" charset="0"/>
                <a:cs typeface="Calibri" pitchFamily="34"/>
              </a:rPr>
              <a:t>Seva</a:t>
            </a:r>
            <a:r>
              <a:rPr lang="en-US" sz="2000" dirty="0">
                <a:latin typeface="Gill Sans MT" panose="020B0502020104020203" pitchFamily="34" charset="0"/>
                <a:cs typeface="Calibri" pitchFamily="34"/>
              </a:rPr>
              <a:t> Foundation strives to facilitate the holistic and sustainable development on socio-economic status, health of farming women and impact assessment of drudgery reduction tool through need based intervention voiced by the community.</a:t>
            </a:r>
            <a:endParaRPr lang="en-US" sz="2000" dirty="0">
              <a:latin typeface="Gill Sans MT" panose="020B0502020104020203" pitchFamily="34" charset="0"/>
            </a:endParaRPr>
          </a:p>
          <a:p>
            <a:pPr lvl="0" algn="just">
              <a:spcBef>
                <a:spcPts val="1415"/>
              </a:spcBef>
            </a:pPr>
            <a:endParaRPr lang="en-IN" sz="2000" kern="1200" dirty="0">
              <a:latin typeface="Gill Sans MT" panose="020B05020201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3" name="Text Placeholder 2"/>
          <p:cNvSpPr txBox="1">
            <a:spLocks noGrp="1"/>
          </p:cNvSpPr>
          <p:nvPr>
            <p:ph type="body" idx="4294967295"/>
          </p:nvPr>
        </p:nvSpPr>
        <p:spPr>
          <a:xfrm>
            <a:off x="503998" y="762000"/>
            <a:ext cx="9072000" cy="4908550"/>
          </a:xfrm>
        </p:spPr>
        <p:txBody>
          <a:bodyPr/>
          <a:lstStyle/>
          <a:p>
            <a:pPr marL="342900" indent="-342900" algn="just">
              <a:buFont typeface="Wingdings" panose="05000000000000000000" pitchFamily="2" charset="2"/>
              <a:buChar char="q"/>
            </a:pPr>
            <a:r>
              <a:rPr lang="en-US" sz="2000" dirty="0">
                <a:effectLst/>
                <a:latin typeface="Gill Sans MT" panose="020B0502020104020203" pitchFamily="34" charset="0"/>
                <a:ea typeface="Calibri" panose="020F0502020204030204" pitchFamily="34" charset="0"/>
                <a:cs typeface="Shruti" panose="020B0502040204020203" pitchFamily="34" charset="0"/>
              </a:rPr>
              <a:t>Activities like sowing, weeding, irrigation, harvesting, winnowing, etc.</a:t>
            </a:r>
            <a:r>
              <a:rPr lang="en-US" sz="1800" dirty="0">
                <a:effectLst/>
                <a:latin typeface="Gill Sans MT" panose="020B0502020104020203" pitchFamily="34" charset="0"/>
                <a:ea typeface="Calibri" panose="020F0502020204030204" pitchFamily="34" charset="0"/>
                <a:cs typeface="Shruti" panose="020B0502040204020203" pitchFamily="34" charset="0"/>
              </a:rPr>
              <a:t> </a:t>
            </a:r>
            <a:r>
              <a:rPr lang="en-US" sz="2000" dirty="0">
                <a:effectLst/>
                <a:latin typeface="Gill Sans MT" panose="020B0502020104020203" pitchFamily="34" charset="0"/>
                <a:ea typeface="Calibri" panose="020F0502020204030204" pitchFamily="34" charset="0"/>
                <a:cs typeface="Shruti" panose="020B0502040204020203" pitchFamily="34" charset="0"/>
              </a:rPr>
              <a:t>are mostly done by manually or by traditional tool.</a:t>
            </a:r>
          </a:p>
          <a:p>
            <a:pPr marL="342900" indent="-342900" algn="just">
              <a:buFont typeface="Wingdings" panose="05000000000000000000" pitchFamily="2" charset="2"/>
              <a:buChar char="q"/>
            </a:pPr>
            <a:r>
              <a:rPr lang="en-US" sz="2000" dirty="0">
                <a:latin typeface="Gill Sans MT" panose="020B0502020104020203" pitchFamily="34" charset="0"/>
              </a:rPr>
              <a:t>	 All these factors results in physical and mental fatigue, monetary hardship, exploitation, pain etc. Various activities done by traditional methods takes long time to complete and this may results in mental tiredness .</a:t>
            </a:r>
          </a:p>
          <a:p>
            <a:pPr marL="342900" lvl="0" indent="-342900" algn="just">
              <a:buFont typeface="Wingdings" panose="05000000000000000000" pitchFamily="2" charset="2"/>
              <a:buChar char="q"/>
            </a:pPr>
            <a:r>
              <a:rPr lang="en-US" sz="2000" dirty="0">
                <a:latin typeface="Gill Sans MT" panose="020B0502020104020203" pitchFamily="34" charset="0"/>
              </a:rPr>
              <a:t> 	By providing drudgery reduction tools these all problems can be solved or minimize the risk of women’s health.</a:t>
            </a:r>
          </a:p>
          <a:p>
            <a:pPr marL="342900" indent="-342900" algn="just">
              <a:buFont typeface="Wingdings" panose="05000000000000000000" pitchFamily="2" charset="2"/>
              <a:buChar char="q"/>
            </a:pPr>
            <a:r>
              <a:rPr lang="en-US" sz="2000" dirty="0">
                <a:latin typeface="Gill Sans MT" panose="020B0502020104020203" pitchFamily="34" charset="0"/>
              </a:rPr>
              <a:t> 	So it is very necessary to first study the impact of different drudgery activities on women’s health.</a:t>
            </a:r>
          </a:p>
          <a:p>
            <a:pPr marL="342900" indent="-342900" algn="just">
              <a:buFont typeface="Wingdings" panose="05000000000000000000" pitchFamily="2" charset="2"/>
              <a:buChar char="q"/>
            </a:pPr>
            <a:r>
              <a:rPr lang="en-US" sz="2000" dirty="0">
                <a:effectLst/>
                <a:latin typeface="Gill Sans MT" panose="020B0502020104020203" pitchFamily="34" charset="0"/>
                <a:ea typeface="Calibri" panose="020F0502020204030204" pitchFamily="34" charset="0"/>
                <a:cs typeface="Shruti" panose="020B0502040204020203" pitchFamily="34" charset="0"/>
              </a:rPr>
              <a:t>And also this will improve rural women’s economic condition in long run.</a:t>
            </a:r>
          </a:p>
          <a:p>
            <a:pPr marL="342900" indent="-342900" algn="just">
              <a:buFont typeface="Wingdings" panose="05000000000000000000" pitchFamily="2" charset="2"/>
              <a:buChar char="q"/>
            </a:pPr>
            <a:endParaRPr lang="en-US" sz="2000" dirty="0">
              <a:latin typeface="Gill Sans MT" panose="020B0502020104020203" pitchFamily="34" charset="0"/>
            </a:endParaRPr>
          </a:p>
          <a:p>
            <a:pPr marL="342900" lvl="0" indent="-342900" algn="just">
              <a:buFont typeface="Wingdings" panose="05000000000000000000" pitchFamily="2" charset="2"/>
              <a:buChar char="q"/>
            </a:pPr>
            <a:endParaRPr lang="en-US" sz="2000" dirty="0">
              <a:latin typeface="Gill Sans MT" panose="020B0502020104020203" pitchFamily="34" charset="0"/>
            </a:endParaRPr>
          </a:p>
          <a:p>
            <a:pPr lvl="0">
              <a:buNone/>
            </a:pPr>
            <a:endParaRPr lang="en-US" dirty="0">
              <a:latin typeface="Gill Sans MT" panose="020B0502020104020203" pitchFamily="34" charset="0"/>
            </a:endParaRPr>
          </a:p>
        </p:txBody>
      </p:sp>
      <p:pic>
        <p:nvPicPr>
          <p:cNvPr id="4" name="Picture 3">
            <a:extLst>
              <a:ext uri="{FF2B5EF4-FFF2-40B4-BE49-F238E27FC236}">
                <a16:creationId xmlns:a16="http://schemas.microsoft.com/office/drawing/2014/main" id="{3AE74A0E-914E-493A-8EED-26B43FEDE5B5}"/>
              </a:ext>
            </a:extLst>
          </p:cNvPr>
          <p:cNvPicPr>
            <a:picLocks noChangeAspect="1"/>
          </p:cNvPicPr>
          <p:nvPr/>
        </p:nvPicPr>
        <p:blipFill>
          <a:blip r:embed="rId2"/>
          <a:srcRect b="12054"/>
          <a:stretch>
            <a:fillRect/>
          </a:stretch>
        </p:blipFill>
        <p:spPr>
          <a:xfrm>
            <a:off x="3233814" y="4055713"/>
            <a:ext cx="2450122" cy="1388761"/>
          </a:xfrm>
          <a:prstGeom prst="rect">
            <a:avLst/>
          </a:prstGeom>
          <a:noFill/>
          <a:ln cap="flat">
            <a:noFill/>
          </a:ln>
        </p:spPr>
      </p:pic>
      <p:pic>
        <p:nvPicPr>
          <p:cNvPr id="5" name="Picture 4">
            <a:extLst>
              <a:ext uri="{FF2B5EF4-FFF2-40B4-BE49-F238E27FC236}">
                <a16:creationId xmlns:a16="http://schemas.microsoft.com/office/drawing/2014/main" id="{6437F1F1-3F87-4C8A-A158-D4E5AF898132}"/>
              </a:ext>
            </a:extLst>
          </p:cNvPr>
          <p:cNvPicPr/>
          <p:nvPr/>
        </p:nvPicPr>
        <p:blipFill>
          <a:blip r:embed="rId3">
            <a:extLst>
              <a:ext uri="{28A0092B-C50C-407E-A947-70E740481C1C}">
                <a14:useLocalDpi xmlns:a14="http://schemas.microsoft.com/office/drawing/2010/main" val="0"/>
              </a:ext>
            </a:extLst>
          </a:blip>
          <a:stretch>
            <a:fillRect/>
          </a:stretch>
        </p:blipFill>
        <p:spPr>
          <a:xfrm>
            <a:off x="6615359" y="4055712"/>
            <a:ext cx="2450122" cy="1388761"/>
          </a:xfrm>
          <a:prstGeom prst="rect">
            <a:avLst/>
          </a:prstGeom>
        </p:spPr>
      </p:pic>
      <p:sp>
        <p:nvSpPr>
          <p:cNvPr id="7" name="Rectangle 6">
            <a:extLst>
              <a:ext uri="{FF2B5EF4-FFF2-40B4-BE49-F238E27FC236}">
                <a16:creationId xmlns:a16="http://schemas.microsoft.com/office/drawing/2014/main" id="{E1C66978-849E-4102-9E19-0C1E8B3A2AFE}"/>
              </a:ext>
            </a:extLst>
          </p:cNvPr>
          <p:cNvSpPr/>
          <p:nvPr/>
        </p:nvSpPr>
        <p:spPr>
          <a:xfrm>
            <a:off x="961114" y="102870"/>
            <a:ext cx="8104367" cy="5588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dirty="0">
                <a:latin typeface="Gill Sans MT" panose="020B0502020104020203" pitchFamily="34" charset="0"/>
              </a:rPr>
              <a:t>Need For Study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3" name="TextBox 2"/>
          <p:cNvSpPr txBox="1"/>
          <p:nvPr/>
        </p:nvSpPr>
        <p:spPr>
          <a:xfrm>
            <a:off x="539998" y="1799996"/>
            <a:ext cx="8580506" cy="2725248"/>
          </a:xfrm>
          <a:prstGeom prst="rect">
            <a:avLst/>
          </a:prstGeom>
          <a:noFill/>
          <a:ln cap="flat">
            <a:noFill/>
          </a:ln>
        </p:spPr>
        <p:txBody>
          <a:bodyPr vert="horz" wrap="square" lIns="90004" tIns="44997" rIns="90004" bIns="44997" anchor="t" anchorCtr="0" compatLnSpc="0">
            <a:spAutoFit/>
          </a:bodyPr>
          <a:lstStyle/>
          <a:p>
            <a:pPr marL="342900" indent="-342900" algn="just" hangingPunct="0">
              <a:buSzPct val="45000"/>
              <a:buFont typeface="Wingdings" panose="05000000000000000000" pitchFamily="2" charset="2"/>
              <a:buChar char="q"/>
              <a:defRPr sz="1800" b="0" i="0" u="none" strike="noStrike" kern="0" cap="none" spc="0" baseline="0">
                <a:solidFill>
                  <a:srgbClr val="000000"/>
                </a:solidFill>
                <a:uFillTx/>
                <a:latin typeface="Gill Sans MT" pitchFamily="34"/>
              </a:defRPr>
            </a:pPr>
            <a:r>
              <a:rPr lang="en-IN" sz="2200" b="0" i="0" u="none" strike="noStrike" kern="1200" cap="none" spc="0" baseline="0" dirty="0">
                <a:solidFill>
                  <a:srgbClr val="000000"/>
                </a:solidFill>
                <a:uFillTx/>
                <a:latin typeface="Gill Sans MT" panose="020B0502020104020203" pitchFamily="34" charset="0"/>
                <a:ea typeface="Microsoft YaHei" pitchFamily="2"/>
                <a:cs typeface="Mangal" pitchFamily="2"/>
              </a:rPr>
              <a:t>To study the relationship between different drudgery </a:t>
            </a:r>
            <a:r>
              <a:rPr lang="en-IN" sz="2200" dirty="0">
                <a:solidFill>
                  <a:srgbClr val="000000"/>
                </a:solidFill>
                <a:latin typeface="Gill Sans MT" panose="020B0502020104020203" pitchFamily="34" charset="0"/>
                <a:ea typeface="Microsoft YaHei" pitchFamily="2"/>
                <a:cs typeface="Mangal" pitchFamily="2"/>
              </a:rPr>
              <a:t>activity</a:t>
            </a:r>
            <a:r>
              <a:rPr lang="en-IN" sz="2200" b="0" i="0" u="none" strike="noStrike" kern="1200" cap="none" spc="0" baseline="0" dirty="0">
                <a:solidFill>
                  <a:srgbClr val="000000"/>
                </a:solidFill>
                <a:uFillTx/>
                <a:latin typeface="Gill Sans MT" panose="020B0502020104020203" pitchFamily="34" charset="0"/>
                <a:ea typeface="Microsoft YaHei" pitchFamily="2"/>
                <a:cs typeface="Mangal" pitchFamily="2"/>
              </a:rPr>
              <a:t> and their impact on women’s health.</a:t>
            </a:r>
          </a:p>
          <a:p>
            <a:pPr marL="342900" indent="-342900" algn="just" hangingPunct="0">
              <a:buSzPct val="45000"/>
              <a:buFont typeface="Wingdings" panose="05000000000000000000" pitchFamily="2" charset="2"/>
              <a:buChar char="q"/>
              <a:defRPr sz="1800" b="0" i="0" u="none" strike="noStrike" kern="0" cap="none" spc="0" baseline="0">
                <a:solidFill>
                  <a:srgbClr val="000000"/>
                </a:solidFill>
                <a:uFillTx/>
                <a:latin typeface="Gill Sans MT" pitchFamily="34"/>
              </a:defRPr>
            </a:pPr>
            <a:endParaRPr lang="en-IN" sz="2200" dirty="0">
              <a:solidFill>
                <a:srgbClr val="000000"/>
              </a:solidFill>
              <a:effectLst/>
              <a:latin typeface="Gill Sans MT" panose="020B0502020104020203" pitchFamily="34" charset="0"/>
              <a:ea typeface="Microsoft YaHei" pitchFamily="2"/>
              <a:cs typeface="Mangal" pitchFamily="2"/>
            </a:endParaRPr>
          </a:p>
          <a:p>
            <a:pPr marL="342900" indent="-342900" algn="just" hangingPunct="0">
              <a:buSzPct val="45000"/>
              <a:buFont typeface="Wingdings" panose="05000000000000000000" pitchFamily="2" charset="2"/>
              <a:buChar char="q"/>
              <a:defRPr sz="1800" b="0" i="0" u="none" strike="noStrike" kern="0" cap="none" spc="0" baseline="0">
                <a:solidFill>
                  <a:srgbClr val="000000"/>
                </a:solidFill>
                <a:uFillTx/>
                <a:latin typeface="Gill Sans MT" pitchFamily="34"/>
              </a:defRPr>
            </a:pPr>
            <a:r>
              <a:rPr lang="en-IN" sz="2200" dirty="0">
                <a:solidFill>
                  <a:srgbClr val="000000"/>
                </a:solidFill>
                <a:latin typeface="Gill Sans MT" panose="020B0502020104020203" pitchFamily="34" charset="0"/>
                <a:ea typeface="Microsoft YaHei" pitchFamily="2"/>
                <a:cs typeface="Mangal" pitchFamily="2"/>
              </a:rPr>
              <a:t>To study the relationship of socio - economic status of farming and non- farming women.</a:t>
            </a:r>
          </a:p>
          <a:p>
            <a:pPr marL="342900" indent="-342900" algn="just" hangingPunct="0">
              <a:buSzPct val="45000"/>
              <a:buFont typeface="Wingdings" panose="05000000000000000000" pitchFamily="2" charset="2"/>
              <a:buChar char="q"/>
              <a:defRPr sz="1800" b="0" i="0" u="none" strike="noStrike" kern="0" cap="none" spc="0" baseline="0">
                <a:solidFill>
                  <a:srgbClr val="000000"/>
                </a:solidFill>
                <a:uFillTx/>
                <a:latin typeface="Gill Sans MT" pitchFamily="34"/>
              </a:defRPr>
            </a:pPr>
            <a:endParaRPr lang="en-IN" sz="2200" dirty="0">
              <a:solidFill>
                <a:srgbClr val="000000"/>
              </a:solidFill>
              <a:effectLst/>
              <a:latin typeface="Gill Sans MT" panose="020B0502020104020203" pitchFamily="34" charset="0"/>
              <a:ea typeface="Microsoft YaHei" pitchFamily="2"/>
              <a:cs typeface="Mangal" pitchFamily="2"/>
            </a:endParaRPr>
          </a:p>
          <a:p>
            <a:pPr marL="342900" indent="-342900" algn="just" hangingPunct="0">
              <a:buSzPct val="45000"/>
              <a:buFont typeface="Wingdings" panose="05000000000000000000" pitchFamily="2" charset="2"/>
              <a:buChar char="q"/>
              <a:defRPr sz="1800" b="0" i="0" u="none" strike="noStrike" kern="0" cap="none" spc="0" baseline="0">
                <a:solidFill>
                  <a:srgbClr val="000000"/>
                </a:solidFill>
                <a:uFillTx/>
                <a:latin typeface="Gill Sans MT" pitchFamily="34"/>
              </a:defRPr>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R="0" lvl="0" algn="just" defTabSz="914400" rtl="0" fontAlgn="auto" hangingPunct="0">
              <a:lnSpc>
                <a:spcPct val="100000"/>
              </a:lnSpc>
              <a:spcBef>
                <a:spcPts val="0"/>
              </a:spcBef>
              <a:spcAft>
                <a:spcPts val="0"/>
              </a:spcAft>
              <a:buSzPct val="45000"/>
              <a:tabLst/>
              <a:defRPr sz="1800" b="0" i="0" u="none" strike="noStrike" kern="0" cap="none" spc="0" baseline="0">
                <a:solidFill>
                  <a:srgbClr val="000000"/>
                </a:solidFill>
                <a:uFillTx/>
                <a:latin typeface="Gill Sans MT" pitchFamily="34"/>
              </a:defRPr>
            </a:pPr>
            <a:endParaRPr lang="en-IN" sz="2200" dirty="0">
              <a:solidFill>
                <a:srgbClr val="000000"/>
              </a:solidFill>
              <a:effectLst/>
              <a:latin typeface="Gill Sans MT" panose="020B0502020104020203" pitchFamily="34" charset="0"/>
              <a:ea typeface="Microsoft YaHei" pitchFamily="2"/>
              <a:cs typeface="Mangal" pitchFamily="2"/>
            </a:endParaRPr>
          </a:p>
        </p:txBody>
      </p:sp>
      <p:sp>
        <p:nvSpPr>
          <p:cNvPr id="4" name="Rectangle 3">
            <a:extLst>
              <a:ext uri="{FF2B5EF4-FFF2-40B4-BE49-F238E27FC236}">
                <a16:creationId xmlns:a16="http://schemas.microsoft.com/office/drawing/2014/main" id="{AAACC92A-0BF3-424A-AD06-4D94145578D9}"/>
              </a:ext>
            </a:extLst>
          </p:cNvPr>
          <p:cNvSpPr/>
          <p:nvPr/>
        </p:nvSpPr>
        <p:spPr>
          <a:xfrm>
            <a:off x="960119" y="308610"/>
            <a:ext cx="8160385" cy="10401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dirty="0">
                <a:latin typeface="Gill Sans MT" panose="020B0502020104020203" pitchFamily="34" charset="0"/>
              </a:rPr>
              <a:t>OBJECTIVES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3" name="TextBox 4"/>
          <p:cNvSpPr txBox="1"/>
          <p:nvPr/>
        </p:nvSpPr>
        <p:spPr>
          <a:xfrm>
            <a:off x="503997" y="1319375"/>
            <a:ext cx="9071643" cy="465627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7000"/>
              </a:lnSpc>
              <a:spcBef>
                <a:spcPts val="0"/>
              </a:spcBef>
              <a:spcAft>
                <a:spcPts val="800"/>
              </a:spcAft>
              <a:buNone/>
              <a:tabLst/>
              <a:defRPr sz="1800" b="0" i="0" u="none" strike="noStrike" kern="0" cap="none" spc="0" baseline="0">
                <a:solidFill>
                  <a:srgbClr val="000000"/>
                </a:solidFill>
                <a:uFillTx/>
              </a:defRPr>
            </a:pPr>
            <a:r>
              <a:rPr lang="en-US" sz="1800" b="0" i="0" u="none" strike="noStrike" kern="1200" cap="none" spc="0" baseline="0" dirty="0">
                <a:solidFill>
                  <a:srgbClr val="000000"/>
                </a:solidFill>
                <a:uFillTx/>
                <a:latin typeface="Gill Sans MT" panose="020B0502020104020203" pitchFamily="34" charset="0"/>
                <a:ea typeface="Calibri" pitchFamily="34"/>
                <a:cs typeface="Shruti" pitchFamily="34"/>
              </a:rPr>
              <a:t> </a:t>
            </a:r>
            <a:r>
              <a:rPr lang="en-US" sz="2000" b="1" i="0" u="sng" strike="noStrike" kern="1200" cap="none" spc="0" baseline="0" dirty="0">
                <a:solidFill>
                  <a:srgbClr val="000000"/>
                </a:solidFill>
                <a:uFillTx/>
                <a:latin typeface="Gill Sans MT" panose="020B0502020104020203" pitchFamily="34" charset="0"/>
                <a:ea typeface="Calibri" pitchFamily="34"/>
                <a:cs typeface="Shruti" pitchFamily="34"/>
              </a:rPr>
              <a:t>Source of data</a:t>
            </a:r>
            <a:r>
              <a:rPr lang="en-US" sz="2000" b="0" i="0" u="sng" strike="noStrike" kern="1200" cap="none" spc="0" baseline="0" dirty="0">
                <a:solidFill>
                  <a:srgbClr val="000000"/>
                </a:solidFill>
                <a:uFillTx/>
                <a:latin typeface="Gill Sans MT" panose="020B0502020104020203" pitchFamily="34" charset="0"/>
                <a:ea typeface="Calibri" pitchFamily="34"/>
                <a:cs typeface="Shruti" pitchFamily="34"/>
              </a:rPr>
              <a:t>:</a:t>
            </a:r>
            <a:endParaRPr lang="en-US" sz="2000" b="0" i="0" u="none" strike="noStrike" kern="1200" cap="none" spc="0" baseline="0" dirty="0">
              <a:solidFill>
                <a:srgbClr val="000000"/>
              </a:solidFill>
              <a:uFillTx/>
              <a:latin typeface="Gill Sans MT" panose="020B0502020104020203" pitchFamily="34" charset="0"/>
              <a:ea typeface="Calibri" pitchFamily="34"/>
              <a:cs typeface="Shruti" pitchFamily="34"/>
            </a:endParaRPr>
          </a:p>
          <a:p>
            <a:pPr marR="0" lvl="0" algn="l" defTabSz="914400" rtl="0" fontAlgn="auto" hangingPunct="1">
              <a:lnSpc>
                <a:spcPct val="107000"/>
              </a:lnSpc>
              <a:spcBef>
                <a:spcPts val="0"/>
              </a:spcBef>
              <a:spcAft>
                <a:spcPts val="800"/>
              </a:spcAft>
              <a:tabLst>
                <a:tab pos="4276721" algn="l"/>
              </a:tabLst>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Gill Sans MT" panose="020B0502020104020203" pitchFamily="34" charset="0"/>
                <a:ea typeface="Calibri" pitchFamily="34"/>
                <a:cs typeface="Shruti" pitchFamily="34"/>
              </a:rPr>
              <a:t> Study will be based on </a:t>
            </a:r>
            <a:r>
              <a:rPr lang="en-US" sz="2000" b="0" u="sng" strike="noStrike" kern="1200" cap="none" spc="0" baseline="0" dirty="0">
                <a:solidFill>
                  <a:srgbClr val="000000"/>
                </a:solidFill>
                <a:uFillTx/>
                <a:latin typeface="Gill Sans MT" panose="020B0502020104020203" pitchFamily="34" charset="0"/>
                <a:ea typeface="Calibri" pitchFamily="34"/>
                <a:cs typeface="Calibri" pitchFamily="34"/>
              </a:rPr>
              <a:t>primary</a:t>
            </a:r>
            <a:r>
              <a:rPr lang="en-US" sz="2000" b="0" i="1" u="none" strike="noStrike" kern="1200" cap="none" spc="0" baseline="0" dirty="0">
                <a:solidFill>
                  <a:srgbClr val="000000"/>
                </a:solidFill>
                <a:uFillTx/>
                <a:latin typeface="Gill Sans MT" panose="020B0502020104020203" pitchFamily="34" charset="0"/>
                <a:ea typeface="Calibri" pitchFamily="34"/>
                <a:cs typeface="Calibri" pitchFamily="34"/>
              </a:rPr>
              <a:t> </a:t>
            </a:r>
            <a:r>
              <a:rPr lang="en-US" sz="2000" u="none" strike="noStrike" kern="1200" cap="none" spc="0" baseline="0" dirty="0">
                <a:solidFill>
                  <a:srgbClr val="000000"/>
                </a:solidFill>
                <a:uFillTx/>
                <a:latin typeface="Gill Sans MT" panose="020B0502020104020203" pitchFamily="34" charset="0"/>
                <a:ea typeface="Calibri" pitchFamily="34"/>
                <a:cs typeface="Calibri" pitchFamily="34"/>
              </a:rPr>
              <a:t>data.</a:t>
            </a:r>
            <a:r>
              <a:rPr lang="en-US" sz="2000" b="1" i="0" u="none" strike="noStrike" kern="1200" cap="none" spc="0" baseline="0" dirty="0">
                <a:solidFill>
                  <a:srgbClr val="000000"/>
                </a:solidFill>
                <a:uFillTx/>
                <a:latin typeface="Gill Sans MT" panose="020B0502020104020203" pitchFamily="34" charset="0"/>
                <a:ea typeface="Calibri" pitchFamily="34"/>
                <a:cs typeface="Shruti" pitchFamily="34"/>
              </a:rPr>
              <a:t> 	</a:t>
            </a:r>
            <a:endParaRPr lang="en-US" sz="2000" b="0" i="0" u="none" strike="noStrike" kern="1200" cap="none" spc="0" baseline="0" dirty="0">
              <a:solidFill>
                <a:srgbClr val="000000"/>
              </a:solidFill>
              <a:uFillTx/>
              <a:latin typeface="Gill Sans MT" panose="020B0502020104020203" pitchFamily="34" charset="0"/>
              <a:ea typeface="Calibri" pitchFamily="34"/>
              <a:cs typeface="Shruti" pitchFamily="34"/>
            </a:endParaRPr>
          </a:p>
          <a:p>
            <a:pPr marL="0" marR="0" lvl="0" indent="0" algn="l" defTabSz="914400" rtl="0" fontAlgn="auto" hangingPunct="1">
              <a:lnSpc>
                <a:spcPct val="107000"/>
              </a:lnSpc>
              <a:spcBef>
                <a:spcPts val="0"/>
              </a:spcBef>
              <a:spcAft>
                <a:spcPts val="800"/>
              </a:spcAft>
              <a:buNone/>
              <a:tabLst>
                <a:tab pos="4276721" algn="l"/>
              </a:tabLst>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Gill Sans MT" panose="020B0502020104020203" pitchFamily="34" charset="0"/>
                <a:ea typeface="Calibri" pitchFamily="34"/>
                <a:cs typeface="Shruti" pitchFamily="34"/>
              </a:rPr>
              <a:t> </a:t>
            </a:r>
            <a:r>
              <a:rPr lang="en-US" sz="2000" b="1" i="0" u="sng" strike="noStrike" kern="1200" cap="none" spc="0" baseline="0" dirty="0">
                <a:solidFill>
                  <a:srgbClr val="000000"/>
                </a:solidFill>
                <a:uFillTx/>
                <a:latin typeface="Gill Sans MT" panose="020B0502020104020203" pitchFamily="34" charset="0"/>
                <a:ea typeface="Calibri" pitchFamily="34"/>
                <a:cs typeface="Shruti" pitchFamily="34"/>
              </a:rPr>
              <a:t>Target Population</a:t>
            </a:r>
            <a:r>
              <a:rPr lang="en-US" sz="2000" b="0" i="0" u="sng" strike="noStrike" kern="1200" cap="none" spc="0" baseline="0" dirty="0">
                <a:solidFill>
                  <a:srgbClr val="000000"/>
                </a:solidFill>
                <a:uFillTx/>
                <a:latin typeface="Gill Sans MT" panose="020B0502020104020203" pitchFamily="34" charset="0"/>
                <a:ea typeface="Calibri" pitchFamily="34"/>
                <a:cs typeface="Shruti" pitchFamily="34"/>
              </a:rPr>
              <a:t>:</a:t>
            </a:r>
            <a:endParaRPr lang="en-US" sz="2000" b="0" i="0" u="none" strike="noStrike" kern="1200" cap="none" spc="0" baseline="0" dirty="0">
              <a:solidFill>
                <a:srgbClr val="000000"/>
              </a:solidFill>
              <a:uFillTx/>
              <a:latin typeface="Gill Sans MT" panose="020B0502020104020203" pitchFamily="34" charset="0"/>
              <a:ea typeface="Calibri" pitchFamily="34"/>
              <a:cs typeface="Shruti" pitchFamily="34"/>
            </a:endParaRPr>
          </a:p>
          <a:p>
            <a:pPr marL="0" marR="0" lvl="0" indent="0" algn="l" defTabSz="914400" rtl="0" fontAlgn="auto" hangingPunct="1">
              <a:lnSpc>
                <a:spcPct val="107000"/>
              </a:lnSpc>
              <a:spcBef>
                <a:spcPts val="0"/>
              </a:spcBef>
              <a:spcAft>
                <a:spcPts val="800"/>
              </a:spcAft>
              <a:buNone/>
              <a:tabLst>
                <a:tab pos="4276721" algn="l"/>
              </a:tabLst>
              <a:defRPr sz="1800" b="0" i="0" u="none" strike="noStrike" kern="0" cap="none" spc="0" baseline="0">
                <a:solidFill>
                  <a:srgbClr val="000000"/>
                </a:solidFill>
                <a:uFillTx/>
              </a:defRPr>
            </a:pPr>
            <a:r>
              <a:rPr lang="en-US" sz="2000" b="0" i="0" u="none" strike="noStrike" kern="1200" cap="none" spc="0" baseline="0" dirty="0">
                <a:solidFill>
                  <a:srgbClr val="000000"/>
                </a:solidFill>
                <a:uFillTx/>
                <a:latin typeface="Gill Sans MT" panose="020B0502020104020203" pitchFamily="34" charset="0"/>
                <a:ea typeface="Calibri" pitchFamily="34"/>
                <a:cs typeface="Shruti" pitchFamily="34"/>
              </a:rPr>
              <a:t>All women(farming and non farming) of Kareli and </a:t>
            </a:r>
            <a:r>
              <a:rPr lang="en-US" sz="2000" b="0" i="0" u="none" strike="noStrike" kern="1200" cap="none" spc="0" baseline="0" dirty="0" err="1">
                <a:solidFill>
                  <a:srgbClr val="000000"/>
                </a:solidFill>
                <a:uFillTx/>
                <a:latin typeface="Gill Sans MT" panose="020B0502020104020203" pitchFamily="34" charset="0"/>
                <a:ea typeface="Calibri" pitchFamily="34"/>
                <a:cs typeface="Shruti" pitchFamily="34"/>
              </a:rPr>
              <a:t>Samoj</a:t>
            </a:r>
            <a:r>
              <a:rPr lang="en-US" sz="2000" b="0" i="0" u="none" strike="noStrike" kern="1200" cap="none" spc="0" baseline="0" dirty="0">
                <a:solidFill>
                  <a:srgbClr val="000000"/>
                </a:solidFill>
                <a:uFillTx/>
                <a:latin typeface="Gill Sans MT" panose="020B0502020104020203" pitchFamily="34" charset="0"/>
                <a:ea typeface="Calibri" pitchFamily="34"/>
                <a:cs typeface="Shruti" pitchFamily="34"/>
              </a:rPr>
              <a:t> village of </a:t>
            </a:r>
            <a:r>
              <a:rPr lang="en-US" sz="2000" b="0" i="0" u="none" strike="noStrike" kern="1200" cap="none" spc="0" baseline="0" dirty="0" err="1">
                <a:solidFill>
                  <a:srgbClr val="000000"/>
                </a:solidFill>
                <a:uFillTx/>
                <a:latin typeface="Gill Sans MT" panose="020B0502020104020203" pitchFamily="34" charset="0"/>
                <a:ea typeface="Calibri" pitchFamily="34"/>
                <a:cs typeface="Shruti" pitchFamily="34"/>
              </a:rPr>
              <a:t>Jambusar</a:t>
            </a:r>
            <a:r>
              <a:rPr lang="en-US" sz="2000" b="0" i="0" u="none" strike="noStrike" kern="1200" cap="none" spc="0" baseline="0" dirty="0">
                <a:solidFill>
                  <a:srgbClr val="000000"/>
                </a:solidFill>
                <a:uFillTx/>
                <a:latin typeface="Gill Sans MT" panose="020B0502020104020203" pitchFamily="34" charset="0"/>
                <a:ea typeface="Calibri" pitchFamily="34"/>
                <a:cs typeface="Shruti" pitchFamily="34"/>
              </a:rPr>
              <a:t> taluka in Bharuch district.</a:t>
            </a:r>
          </a:p>
          <a:p>
            <a:pPr marL="0" marR="0">
              <a:lnSpc>
                <a:spcPct val="107000"/>
              </a:lnSpc>
              <a:spcBef>
                <a:spcPts val="0"/>
              </a:spcBef>
              <a:spcAft>
                <a:spcPts val="800"/>
              </a:spcAft>
              <a:tabLst>
                <a:tab pos="4276725" algn="l"/>
              </a:tabLst>
            </a:pPr>
            <a:r>
              <a:rPr lang="en-US" sz="2000" b="1" u="sng" dirty="0">
                <a:effectLst/>
                <a:latin typeface="Calibri" panose="020F0502020204030204" pitchFamily="34" charset="0"/>
                <a:ea typeface="Calibri" panose="020F0502020204030204" pitchFamily="34" charset="0"/>
                <a:cs typeface="Shruti" panose="020B0502040204020203" pitchFamily="34" charset="0"/>
              </a:rPr>
              <a:t> Survey Design</a:t>
            </a:r>
          </a:p>
          <a:p>
            <a:pPr marR="0">
              <a:lnSpc>
                <a:spcPct val="107000"/>
              </a:lnSpc>
              <a:spcBef>
                <a:spcPts val="0"/>
              </a:spcBef>
              <a:spcAft>
                <a:spcPts val="800"/>
              </a:spcAft>
              <a:tabLst>
                <a:tab pos="4276725" algn="l"/>
              </a:tabLst>
            </a:pPr>
            <a:r>
              <a:rPr lang="en-US" sz="2000" dirty="0">
                <a:effectLst/>
                <a:latin typeface="Calibri" panose="020F0502020204030204" pitchFamily="34" charset="0"/>
                <a:ea typeface="Calibri" panose="020F0502020204030204" pitchFamily="34" charset="0"/>
                <a:cs typeface="Shruti" panose="020B0502040204020203" pitchFamily="34" charset="0"/>
              </a:rPr>
              <a:t>   - Primary data will be collected into two parts</a:t>
            </a:r>
          </a:p>
          <a:p>
            <a:pPr marL="457200" marR="0" indent="-457200">
              <a:lnSpc>
                <a:spcPct val="107000"/>
              </a:lnSpc>
              <a:spcBef>
                <a:spcPts val="0"/>
              </a:spcBef>
              <a:spcAft>
                <a:spcPts val="800"/>
              </a:spcAft>
              <a:buFont typeface="Wingdings" panose="05000000000000000000" pitchFamily="2" charset="2"/>
              <a:buChar char="q"/>
              <a:tabLst>
                <a:tab pos="4276725" algn="l"/>
              </a:tabLst>
            </a:pPr>
            <a:r>
              <a:rPr lang="en-US" sz="2000" dirty="0" err="1">
                <a:effectLst/>
                <a:latin typeface="Calibri" panose="020F0502020204030204" pitchFamily="34" charset="0"/>
                <a:ea typeface="Calibri" panose="020F0502020204030204" pitchFamily="34" charset="0"/>
                <a:cs typeface="Shruti" panose="020B0502040204020203" pitchFamily="34" charset="0"/>
              </a:rPr>
              <a:t>i</a:t>
            </a:r>
            <a:r>
              <a:rPr lang="en-US" sz="2000" dirty="0">
                <a:effectLst/>
                <a:latin typeface="Calibri" panose="020F0502020204030204" pitchFamily="34" charset="0"/>
                <a:ea typeface="Calibri" panose="020F0502020204030204" pitchFamily="34" charset="0"/>
                <a:cs typeface="Shruti" panose="020B0502040204020203" pitchFamily="34" charset="0"/>
              </a:rPr>
              <a:t>) By questionnaires</a:t>
            </a:r>
          </a:p>
          <a:p>
            <a:pPr marL="457200" marR="0" indent="-457200">
              <a:lnSpc>
                <a:spcPct val="107000"/>
              </a:lnSpc>
              <a:spcBef>
                <a:spcPts val="0"/>
              </a:spcBef>
              <a:spcAft>
                <a:spcPts val="800"/>
              </a:spcAft>
              <a:buFont typeface="Wingdings" panose="05000000000000000000" pitchFamily="2" charset="2"/>
              <a:buChar char="q"/>
              <a:tabLst>
                <a:tab pos="4276725" algn="l"/>
              </a:tabLst>
            </a:pPr>
            <a:r>
              <a:rPr lang="en-US" sz="2000" dirty="0">
                <a:effectLst/>
                <a:latin typeface="Calibri" panose="020F0502020204030204" pitchFamily="34" charset="0"/>
                <a:ea typeface="Calibri" panose="020F0502020204030204" pitchFamily="34" charset="0"/>
                <a:cs typeface="Shruti" panose="020B0502040204020203" pitchFamily="34" charset="0"/>
              </a:rPr>
              <a:t>ii) By conducting medical camp at both the villages</a:t>
            </a:r>
          </a:p>
          <a:p>
            <a:pPr marR="0">
              <a:lnSpc>
                <a:spcPct val="107000"/>
              </a:lnSpc>
              <a:spcBef>
                <a:spcPts val="0"/>
              </a:spcBef>
              <a:spcAft>
                <a:spcPts val="800"/>
              </a:spcAft>
              <a:buNone/>
            </a:pPr>
            <a:endParaRPr lang="en-US" sz="2800" dirty="0">
              <a:effectLst/>
              <a:latin typeface="Calibri" panose="020F0502020204030204" pitchFamily="34" charset="0"/>
              <a:ea typeface="Calibri" panose="020F0502020204030204" pitchFamily="34" charset="0"/>
              <a:cs typeface="Shruti" panose="020B0502040204020203" pitchFamily="34" charset="0"/>
            </a:endParaRPr>
          </a:p>
          <a:p>
            <a:pPr marL="0" marR="0" lvl="0" indent="0" algn="l" defTabSz="914400" rtl="0" fontAlgn="auto" hangingPunct="1">
              <a:lnSpc>
                <a:spcPct val="107000"/>
              </a:lnSpc>
              <a:spcBef>
                <a:spcPts val="0"/>
              </a:spcBef>
              <a:spcAft>
                <a:spcPts val="800"/>
              </a:spcAft>
              <a:buNone/>
              <a:tabLst/>
              <a:defRPr sz="1800" b="0" i="0" u="none" strike="noStrike" kern="0" cap="none" spc="0" baseline="0">
                <a:solidFill>
                  <a:srgbClr val="000000"/>
                </a:solidFill>
                <a:uFillTx/>
              </a:defRPr>
            </a:pPr>
            <a:endParaRPr lang="en-US" sz="1400" b="0" i="0" u="none" strike="noStrike" kern="1200" cap="none" spc="0" baseline="0" dirty="0">
              <a:solidFill>
                <a:srgbClr val="000000"/>
              </a:solidFill>
              <a:uFillTx/>
              <a:latin typeface="Gill Sans MT" panose="020B0502020104020203" pitchFamily="34" charset="0"/>
              <a:ea typeface="Calibri" pitchFamily="34"/>
              <a:cs typeface="Shruti" pitchFamily="34"/>
            </a:endParaRPr>
          </a:p>
        </p:txBody>
      </p:sp>
      <p:sp>
        <p:nvSpPr>
          <p:cNvPr id="4" name="Rectangle 3">
            <a:extLst>
              <a:ext uri="{FF2B5EF4-FFF2-40B4-BE49-F238E27FC236}">
                <a16:creationId xmlns:a16="http://schemas.microsoft.com/office/drawing/2014/main" id="{F58FA8F3-415E-4B88-B09A-3C56C88244AA}"/>
              </a:ext>
            </a:extLst>
          </p:cNvPr>
          <p:cNvSpPr/>
          <p:nvPr/>
        </p:nvSpPr>
        <p:spPr>
          <a:xfrm>
            <a:off x="1187908" y="217170"/>
            <a:ext cx="7876082" cy="10172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dirty="0">
                <a:latin typeface="Gill Sans MT" panose="020B0502020104020203" pitchFamily="34" charset="0"/>
              </a:rPr>
              <a:t>METHODOLOGY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2"/>
              <p:cNvSpPr txBox="1">
                <a:spLocks noGrp="1"/>
              </p:cNvSpPr>
              <p:nvPr>
                <p:ph type="body" idx="4294967295"/>
              </p:nvPr>
            </p:nvSpPr>
            <p:spPr>
              <a:xfrm>
                <a:off x="292843" y="3607325"/>
                <a:ext cx="4228022" cy="4126450"/>
              </a:xfrm>
            </p:spPr>
            <p:txBody>
              <a:bodyPr>
                <a:noAutofit/>
              </a:bodyPr>
              <a:lstStyle/>
              <a:p>
                <a:pPr lvl="0">
                  <a:lnSpc>
                    <a:spcPct val="80000"/>
                  </a:lnSpc>
                </a:pPr>
                <a:endParaRPr lang="en-IN" sz="900" dirty="0">
                  <a:latin typeface="Gill Sans MT" panose="020B0502020104020203" pitchFamily="34" charset="0"/>
                </a:endParaRPr>
              </a:p>
              <a:p>
                <a:pPr lvl="0">
                  <a:lnSpc>
                    <a:spcPct val="80000"/>
                  </a:lnSpc>
                </a:pPr>
                <a:r>
                  <a:rPr lang="en-IN" sz="1600" dirty="0">
                    <a:latin typeface="Gill Sans MT" panose="020B0502020104020203" pitchFamily="34" charset="0"/>
                  </a:rPr>
                  <a:t>- Simple Random Sampling                                   </a:t>
                </a:r>
              </a:p>
              <a:p>
                <a:pPr lvl="0">
                  <a:lnSpc>
                    <a:spcPct val="80000"/>
                  </a:lnSpc>
                </a:pPr>
                <a:endParaRPr lang="en-IN" sz="900" dirty="0">
                  <a:latin typeface="Gill Sans MT" panose="020B0502020104020203" pitchFamily="34" charset="0"/>
                </a:endParaRPr>
              </a:p>
              <a:p>
                <a:pPr lvl="0">
                  <a:lnSpc>
                    <a:spcPct val="80000"/>
                  </a:lnSpc>
                </a:pPr>
                <a:endParaRPr lang="en-IN" sz="900" dirty="0">
                  <a:latin typeface="Gill Sans MT" panose="020B0502020104020203" pitchFamily="34" charset="0"/>
                </a:endParaRPr>
              </a:p>
              <a:p>
                <a:pPr lvl="0">
                  <a:lnSpc>
                    <a:spcPct val="80000"/>
                  </a:lnSpc>
                </a:pPr>
                <a:endParaRPr lang="en-IN" sz="900" dirty="0">
                  <a:latin typeface="Gill Sans MT" panose="020B0502020104020203" pitchFamily="34" charset="0"/>
                </a:endParaRPr>
              </a:p>
              <a:p>
                <a:pPr lvl="0">
                  <a:lnSpc>
                    <a:spcPct val="80000"/>
                  </a:lnSpc>
                </a:pPr>
                <a:endParaRPr lang="en-IN" sz="900" dirty="0">
                  <a:latin typeface="Gill Sans MT" panose="020B0502020104020203" pitchFamily="34" charset="0"/>
                </a:endParaRPr>
              </a:p>
              <a:p>
                <a:pPr>
                  <a:lnSpc>
                    <a:spcPct val="80000"/>
                  </a:lnSpc>
                  <a:buNone/>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𝑛</m:t>
                      </m:r>
                      <m:r>
                        <a:rPr lang="en-IN" sz="2000" b="0" i="1" smtClean="0">
                          <a:latin typeface="Cambria Math" panose="02040503050406030204" pitchFamily="18" charset="0"/>
                        </a:rPr>
                        <m:t>=</m:t>
                      </m:r>
                      <m:f>
                        <m:fPr>
                          <m:ctrlPr>
                            <a:rPr lang="en-IN" sz="2000" b="0" i="1">
                              <a:latin typeface="Cambria Math" panose="02040503050406030204" pitchFamily="18" charset="0"/>
                              <a:ea typeface="Cambria Math" panose="02040503050406030204" pitchFamily="18" charset="0"/>
                            </a:rPr>
                          </m:ctrlPr>
                        </m:fPr>
                        <m:num>
                          <m:r>
                            <a:rPr lang="en-IN" sz="2000" b="0" i="1">
                              <a:latin typeface="Cambria Math" panose="02040503050406030204" pitchFamily="18" charset="0"/>
                            </a:rPr>
                            <m:t>𝑁</m:t>
                          </m:r>
                          <m:sSubSup>
                            <m:sSubSupPr>
                              <m:ctrlPr>
                                <a:rPr lang="en-IN" sz="2000" b="0" i="1">
                                  <a:latin typeface="Cambria Math" panose="02040503050406030204" pitchFamily="18" charset="0"/>
                                </a:rPr>
                              </m:ctrlPr>
                            </m:sSubSupPr>
                            <m:e>
                              <m:r>
                                <a:rPr lang="en-IN" sz="2000" b="0" i="1">
                                  <a:latin typeface="Cambria Math" panose="02040503050406030204" pitchFamily="18" charset="0"/>
                                </a:rPr>
                                <m:t>𝑍</m:t>
                              </m:r>
                            </m:e>
                            <m:sub>
                              <m:r>
                                <a:rPr lang="en-IN" sz="2000" b="0" i="1">
                                  <a:latin typeface="Cambria Math" panose="02040503050406030204" pitchFamily="18" charset="0"/>
                                  <a:ea typeface="Cambria Math" panose="02040503050406030204" pitchFamily="18" charset="0"/>
                                </a:rPr>
                                <m:t>𝛼</m:t>
                              </m:r>
                              <m:r>
                                <a:rPr lang="en-IN" sz="2000" b="0" i="1">
                                  <a:latin typeface="Cambria Math" panose="02040503050406030204" pitchFamily="18" charset="0"/>
                                  <a:ea typeface="Cambria Math" panose="02040503050406030204" pitchFamily="18" charset="0"/>
                                </a:rPr>
                                <m:t>/</m:t>
                              </m:r>
                              <m:r>
                                <a:rPr lang="en-IN" sz="2000" b="0" i="1">
                                  <a:latin typeface="Cambria Math" panose="02040503050406030204" pitchFamily="18" charset="0"/>
                                  <a:ea typeface="Cambria Math" panose="02040503050406030204" pitchFamily="18" charset="0"/>
                                </a:rPr>
                                <m:t>2</m:t>
                              </m:r>
                            </m:sub>
                            <m:sup>
                              <m:r>
                                <a:rPr lang="en-IN" sz="2000" b="0" i="1">
                                  <a:latin typeface="Cambria Math" panose="02040503050406030204" pitchFamily="18" charset="0"/>
                                </a:rPr>
                                <m:t>2</m:t>
                              </m:r>
                            </m:sup>
                          </m:sSubSup>
                          <m:r>
                            <a:rPr lang="en-IN" sz="2000" b="0" i="1">
                              <a:latin typeface="Cambria Math" panose="02040503050406030204" pitchFamily="18" charset="0"/>
                              <a:ea typeface="Cambria Math" panose="02040503050406030204" pitchFamily="18" charset="0"/>
                            </a:rPr>
                            <m:t>𝑝𝑞</m:t>
                          </m:r>
                        </m:num>
                        <m:den>
                          <m:d>
                            <m:dPr>
                              <m:ctrlPr>
                                <a:rPr lang="en-IN" sz="2000" b="0" i="1">
                                  <a:latin typeface="Cambria Math" panose="02040503050406030204" pitchFamily="18" charset="0"/>
                                  <a:ea typeface="Cambria Math" panose="02040503050406030204" pitchFamily="18" charset="0"/>
                                </a:rPr>
                              </m:ctrlPr>
                            </m:dPr>
                            <m:e>
                              <m:r>
                                <a:rPr lang="en-IN" sz="2000" b="0" i="1">
                                  <a:latin typeface="Cambria Math" panose="02040503050406030204" pitchFamily="18" charset="0"/>
                                  <a:ea typeface="Cambria Math" panose="02040503050406030204" pitchFamily="18" charset="0"/>
                                </a:rPr>
                                <m:t>𝑁</m:t>
                              </m:r>
                              <m:r>
                                <a:rPr lang="en-IN" sz="2000" b="0" i="1">
                                  <a:latin typeface="Cambria Math" panose="02040503050406030204" pitchFamily="18" charset="0"/>
                                  <a:ea typeface="Cambria Math" panose="02040503050406030204" pitchFamily="18" charset="0"/>
                                </a:rPr>
                                <m:t>−</m:t>
                              </m:r>
                              <m:r>
                                <a:rPr lang="en-IN" sz="2000" b="0" i="1">
                                  <a:latin typeface="Cambria Math" panose="02040503050406030204" pitchFamily="18" charset="0"/>
                                  <a:ea typeface="Cambria Math" panose="02040503050406030204" pitchFamily="18" charset="0"/>
                                </a:rPr>
                                <m:t>1</m:t>
                              </m:r>
                            </m:e>
                          </m:d>
                          <m:sSup>
                            <m:sSupPr>
                              <m:ctrlPr>
                                <a:rPr lang="en-IN" sz="2000" b="0" i="1" smtClean="0">
                                  <a:latin typeface="Cambria Math" panose="02040503050406030204" pitchFamily="18" charset="0"/>
                                  <a:ea typeface="Cambria Math" panose="02040503050406030204" pitchFamily="18" charset="0"/>
                                </a:rPr>
                              </m:ctrlPr>
                            </m:sSupPr>
                            <m:e>
                              <m:r>
                                <a:rPr lang="en-IN" sz="2000" b="0" i="1" smtClean="0">
                                  <a:latin typeface="Cambria Math" panose="02040503050406030204" pitchFamily="18" charset="0"/>
                                  <a:ea typeface="Cambria Math" panose="02040503050406030204" pitchFamily="18" charset="0"/>
                                </a:rPr>
                                <m:t>Ɛ</m:t>
                              </m:r>
                            </m:e>
                            <m:sup>
                              <m:r>
                                <a:rPr lang="en-IN" sz="2000" b="0" i="1" smtClean="0">
                                  <a:latin typeface="Cambria Math" panose="02040503050406030204" pitchFamily="18" charset="0"/>
                                  <a:ea typeface="Cambria Math" panose="02040503050406030204" pitchFamily="18" charset="0"/>
                                </a:rPr>
                                <m:t>2</m:t>
                              </m:r>
                            </m:sup>
                          </m:sSup>
                          <m:sSup>
                            <m:sSupPr>
                              <m:ctrlPr>
                                <a:rPr lang="en-IN" sz="2000" b="0" i="1">
                                  <a:latin typeface="Cambria Math" panose="02040503050406030204" pitchFamily="18" charset="0"/>
                                  <a:ea typeface="Cambria Math" panose="02040503050406030204" pitchFamily="18" charset="0"/>
                                </a:rPr>
                              </m:ctrlPr>
                            </m:sSupPr>
                            <m:e>
                              <m:r>
                                <a:rPr lang="en-IN" sz="2000" b="0" i="1">
                                  <a:latin typeface="Cambria Math" panose="02040503050406030204" pitchFamily="18" charset="0"/>
                                  <a:ea typeface="Cambria Math" panose="02040503050406030204" pitchFamily="18" charset="0"/>
                                </a:rPr>
                                <m:t>𝑝</m:t>
                              </m:r>
                            </m:e>
                            <m:sup>
                              <m:r>
                                <a:rPr lang="en-IN" sz="2000" b="0" i="1">
                                  <a:latin typeface="Cambria Math" panose="02040503050406030204" pitchFamily="18" charset="0"/>
                                  <a:ea typeface="Cambria Math" panose="02040503050406030204" pitchFamily="18" charset="0"/>
                                </a:rPr>
                                <m:t>2</m:t>
                              </m:r>
                            </m:sup>
                          </m:sSup>
                          <m:r>
                            <a:rPr lang="en-IN" sz="2000" b="0" i="1">
                              <a:latin typeface="Cambria Math" panose="02040503050406030204" pitchFamily="18" charset="0"/>
                              <a:ea typeface="Cambria Math" panose="02040503050406030204" pitchFamily="18" charset="0"/>
                            </a:rPr>
                            <m:t>+</m:t>
                          </m:r>
                          <m:sSubSup>
                            <m:sSubSupPr>
                              <m:ctrlPr>
                                <a:rPr lang="en-IN" sz="2000" b="0" i="1">
                                  <a:solidFill>
                                    <a:schemeClr val="tx1"/>
                                  </a:solidFill>
                                  <a:effectLst/>
                                  <a:latin typeface="Cambria Math" panose="02040503050406030204" pitchFamily="18" charset="0"/>
                                  <a:ea typeface="+mn-ea"/>
                                  <a:cs typeface="+mn-cs"/>
                                </a:rPr>
                              </m:ctrlPr>
                            </m:sSubSupPr>
                            <m:e>
                              <m:r>
                                <a:rPr lang="en-IN" sz="2000" b="0" i="1">
                                  <a:solidFill>
                                    <a:schemeClr val="tx1"/>
                                  </a:solidFill>
                                  <a:effectLst/>
                                  <a:latin typeface="Cambria Math" panose="02040503050406030204" pitchFamily="18" charset="0"/>
                                  <a:ea typeface="+mn-ea"/>
                                  <a:cs typeface="+mn-cs"/>
                                </a:rPr>
                                <m:t>𝑍</m:t>
                              </m:r>
                            </m:e>
                            <m:sub>
                              <m:r>
                                <a:rPr lang="en-IN" sz="2000" b="0" i="1">
                                  <a:solidFill>
                                    <a:schemeClr val="tx1"/>
                                  </a:solidFill>
                                  <a:effectLst/>
                                  <a:latin typeface="Cambria Math" panose="02040503050406030204" pitchFamily="18" charset="0"/>
                                  <a:ea typeface="+mn-ea"/>
                                  <a:cs typeface="+mn-cs"/>
                                </a:rPr>
                                <m:t>𝛼</m:t>
                              </m:r>
                              <m:r>
                                <a:rPr lang="en-IN" sz="2000" b="0" i="1">
                                  <a:solidFill>
                                    <a:schemeClr val="tx1"/>
                                  </a:solidFill>
                                  <a:effectLst/>
                                  <a:latin typeface="Cambria Math" panose="02040503050406030204" pitchFamily="18" charset="0"/>
                                  <a:ea typeface="+mn-ea"/>
                                  <a:cs typeface="+mn-cs"/>
                                </a:rPr>
                                <m:t>/</m:t>
                              </m:r>
                              <m:r>
                                <a:rPr lang="en-IN" sz="2000" b="0" i="1">
                                  <a:solidFill>
                                    <a:schemeClr val="tx1"/>
                                  </a:solidFill>
                                  <a:effectLst/>
                                  <a:latin typeface="Cambria Math" panose="02040503050406030204" pitchFamily="18" charset="0"/>
                                  <a:ea typeface="+mn-ea"/>
                                  <a:cs typeface="+mn-cs"/>
                                </a:rPr>
                                <m:t>2</m:t>
                              </m:r>
                            </m:sub>
                            <m:sup>
                              <m:r>
                                <a:rPr lang="en-IN" sz="2000" b="0" i="1">
                                  <a:solidFill>
                                    <a:schemeClr val="tx1"/>
                                  </a:solidFill>
                                  <a:effectLst/>
                                  <a:latin typeface="Cambria Math" panose="02040503050406030204" pitchFamily="18" charset="0"/>
                                  <a:ea typeface="+mn-ea"/>
                                  <a:cs typeface="+mn-cs"/>
                                </a:rPr>
                                <m:t>2</m:t>
                              </m:r>
                            </m:sup>
                          </m:sSubSup>
                          <m:r>
                            <a:rPr lang="en-IN" sz="2000" b="0" i="1">
                              <a:latin typeface="Cambria Math" panose="02040503050406030204" pitchFamily="18" charset="0"/>
                              <a:ea typeface="Cambria Math" panose="02040503050406030204" pitchFamily="18" charset="0"/>
                            </a:rPr>
                            <m:t>𝑝𝑞</m:t>
                          </m:r>
                        </m:den>
                      </m:f>
                    </m:oMath>
                  </m:oMathPara>
                </a14:m>
                <a:endParaRPr lang="en-IN" sz="900" dirty="0">
                  <a:latin typeface="Gill Sans MT" panose="020B0502020104020203" pitchFamily="34" charset="0"/>
                </a:endParaRPr>
              </a:p>
              <a:p>
                <a:pPr lvl="0">
                  <a:lnSpc>
                    <a:spcPct val="80000"/>
                  </a:lnSpc>
                </a:pPr>
                <a:endParaRPr lang="en-IN" sz="900" dirty="0">
                  <a:latin typeface="Gill Sans MT" panose="020B0502020104020203" pitchFamily="34" charset="0"/>
                </a:endParaRPr>
              </a:p>
              <a:p>
                <a:pPr lvl="0">
                  <a:lnSpc>
                    <a:spcPct val="80000"/>
                  </a:lnSpc>
                </a:pPr>
                <a:endParaRPr lang="en-IN" sz="900" dirty="0">
                  <a:latin typeface="Gill Sans MT" panose="020B0502020104020203" pitchFamily="34" charset="0"/>
                </a:endParaRPr>
              </a:p>
              <a:p>
                <a:pPr lvl="0">
                  <a:lnSpc>
                    <a:spcPct val="80000"/>
                  </a:lnSpc>
                </a:pPr>
                <a:endParaRPr lang="en-IN" sz="900" dirty="0">
                  <a:latin typeface="Gill Sans MT" panose="020B0502020104020203" pitchFamily="34" charset="0"/>
                </a:endParaRPr>
              </a:p>
              <a:p>
                <a:pPr lvl="0">
                  <a:lnSpc>
                    <a:spcPct val="80000"/>
                  </a:lnSpc>
                </a:pPr>
                <a:endParaRPr lang="en-IN" sz="900" dirty="0">
                  <a:latin typeface="Gill Sans MT" panose="020B0502020104020203" pitchFamily="34" charset="0"/>
                </a:endParaRPr>
              </a:p>
              <a:p>
                <a:pPr lvl="0">
                  <a:lnSpc>
                    <a:spcPct val="80000"/>
                  </a:lnSpc>
                </a:pPr>
                <a:endParaRPr lang="en-IN" sz="900" dirty="0">
                  <a:latin typeface="Gill Sans MT" panose="020B0502020104020203" pitchFamily="34" charset="0"/>
                </a:endParaRPr>
              </a:p>
            </p:txBody>
          </p:sp>
        </mc:Choice>
        <mc:Fallback xmlns="">
          <p:sp>
            <p:nvSpPr>
              <p:cNvPr id="2" name="Text Placeholder 2"/>
              <p:cNvSpPr txBox="1">
                <a:spLocks noGrp="1" noRot="1" noChangeAspect="1" noMove="1" noResize="1" noEditPoints="1" noAdjustHandles="1" noChangeArrowheads="1" noChangeShapeType="1" noTextEdit="1"/>
              </p:cNvSpPr>
              <p:nvPr>
                <p:ph type="body" idx="4294967295"/>
              </p:nvPr>
            </p:nvSpPr>
            <p:spPr>
              <a:xfrm>
                <a:off x="292843" y="3607325"/>
                <a:ext cx="4228022" cy="4126450"/>
              </a:xfrm>
              <a:blipFill>
                <a:blip r:embed="rId2"/>
                <a:stretch>
                  <a:fillRect l="-1585" t="-148"/>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DDCAE9F3-5FB3-433F-8F0F-80E11BDEC228}"/>
              </a:ext>
            </a:extLst>
          </p:cNvPr>
          <p:cNvSpPr txBox="1"/>
          <p:nvPr/>
        </p:nvSpPr>
        <p:spPr>
          <a:xfrm>
            <a:off x="5559761" y="3406614"/>
            <a:ext cx="3874770" cy="1865126"/>
          </a:xfrm>
          <a:prstGeom prst="rect">
            <a:avLst/>
          </a:prstGeom>
          <a:noFill/>
        </p:spPr>
        <p:txBody>
          <a:bodyPr wrap="square" rtlCol="0">
            <a:spAutoFit/>
          </a:bodyPr>
          <a:lstStyle/>
          <a:p>
            <a:pPr>
              <a:lnSpc>
                <a:spcPct val="80000"/>
              </a:lnSpc>
              <a:buNone/>
            </a:pPr>
            <a:r>
              <a:rPr lang="en-US" sz="1400" dirty="0">
                <a:latin typeface="Gill Sans MT" panose="020B0502020104020203" pitchFamily="34" charset="0"/>
              </a:rPr>
              <a:t>N = Total Population Size = N1 + N2 = 3429</a:t>
            </a:r>
            <a:endParaRPr lang="en-IN" sz="1400" dirty="0">
              <a:latin typeface="Gill Sans MT" panose="020B0502020104020203" pitchFamily="34" charset="0"/>
            </a:endParaRPr>
          </a:p>
          <a:p>
            <a:pPr algn="l">
              <a:lnSpc>
                <a:spcPct val="80000"/>
              </a:lnSpc>
              <a:buNone/>
            </a:pPr>
            <a:r>
              <a:rPr lang="en-US" dirty="0">
                <a:latin typeface="Gill Sans MT" panose="020B0502020104020203" pitchFamily="34" charset="0"/>
                <a:cs typeface="Times New Roman" panose="02020603050405020304" pitchFamily="18" charset="0"/>
              </a:rPr>
              <a:t>α</a:t>
            </a:r>
            <a:r>
              <a:rPr lang="en-US" sz="1400" dirty="0">
                <a:latin typeface="Gill Sans MT" panose="020B0502020104020203" pitchFamily="34" charset="0"/>
              </a:rPr>
              <a:t>= 0.05                                                 </a:t>
            </a:r>
          </a:p>
          <a:p>
            <a:pPr algn="l">
              <a:lnSpc>
                <a:spcPct val="80000"/>
              </a:lnSpc>
              <a:buNone/>
            </a:pPr>
            <a:r>
              <a:rPr lang="en-US" sz="1400" dirty="0">
                <a:latin typeface="Gill Sans MT" panose="020B0502020104020203" pitchFamily="34" charset="0"/>
              </a:rPr>
              <a:t>Z score = 1.96</a:t>
            </a:r>
            <a:endParaRPr lang="en-IN" sz="1400" dirty="0">
              <a:latin typeface="Gill Sans MT" panose="020B0502020104020203" pitchFamily="34" charset="0"/>
            </a:endParaRPr>
          </a:p>
          <a:p>
            <a:pPr>
              <a:lnSpc>
                <a:spcPct val="80000"/>
              </a:lnSpc>
              <a:buNone/>
            </a:pPr>
            <a:r>
              <a:rPr lang="en-US" sz="1400" dirty="0">
                <a:latin typeface="Gill Sans MT" panose="020B0502020104020203" pitchFamily="34" charset="0"/>
                <a:ea typeface="Cambria Math" panose="02040503050406030204" pitchFamily="18" charset="0"/>
              </a:rPr>
              <a:t>Ɛ</a:t>
            </a:r>
            <a:r>
              <a:rPr lang="en-US" sz="1400" dirty="0">
                <a:latin typeface="Gill Sans MT" panose="020B0502020104020203" pitchFamily="34" charset="0"/>
              </a:rPr>
              <a:t>= Margin of error = 0.05                       </a:t>
            </a:r>
          </a:p>
          <a:p>
            <a:pPr>
              <a:lnSpc>
                <a:spcPct val="80000"/>
              </a:lnSpc>
              <a:buNone/>
            </a:pPr>
            <a:r>
              <a:rPr lang="en-US" sz="1400" dirty="0">
                <a:latin typeface="Gill Sans MT" panose="020B0502020104020203" pitchFamily="34" charset="0"/>
              </a:rPr>
              <a:t>p = 0.8 = proportion of those people on which drudgery impact’s their health status</a:t>
            </a:r>
            <a:endParaRPr lang="en-IN" sz="1600" dirty="0">
              <a:latin typeface="Gill Sans MT" panose="020B0502020104020203" pitchFamily="34" charset="0"/>
            </a:endParaRPr>
          </a:p>
          <a:p>
            <a:pPr>
              <a:lnSpc>
                <a:spcPct val="80000"/>
              </a:lnSpc>
              <a:buNone/>
            </a:pPr>
            <a:r>
              <a:rPr lang="en-US" sz="1800" dirty="0">
                <a:latin typeface="Gill Sans MT" panose="020B0502020104020203" pitchFamily="34" charset="0"/>
              </a:rPr>
              <a:t>      </a:t>
            </a:r>
          </a:p>
          <a:p>
            <a:pPr>
              <a:lnSpc>
                <a:spcPct val="80000"/>
              </a:lnSpc>
              <a:buNone/>
            </a:pPr>
            <a:endParaRPr lang="en-US" sz="1800" dirty="0">
              <a:latin typeface="Gill Sans MT" panose="020B0502020104020203" pitchFamily="34" charset="0"/>
            </a:endParaRPr>
          </a:p>
          <a:p>
            <a:pPr>
              <a:lnSpc>
                <a:spcPct val="80000"/>
              </a:lnSpc>
              <a:buNone/>
            </a:pPr>
            <a:r>
              <a:rPr lang="en-US" sz="1800" dirty="0">
                <a:latin typeface="Gill Sans MT" panose="020B0502020104020203" pitchFamily="34" charset="0"/>
              </a:rPr>
              <a:t> </a:t>
            </a:r>
            <a:r>
              <a:rPr lang="en-US" sz="2000" b="1" dirty="0">
                <a:latin typeface="Gill Sans MT" panose="020B0502020104020203" pitchFamily="34" charset="0"/>
              </a:rPr>
              <a:t>n = Total Sample size</a:t>
            </a:r>
            <a:r>
              <a:rPr lang="en-US" sz="1800" dirty="0">
                <a:latin typeface="Gill Sans MT" panose="020B0502020104020203" pitchFamily="34" charset="0"/>
              </a:rPr>
              <a:t>  = 346</a:t>
            </a:r>
            <a:endParaRPr lang="en-IN" dirty="0">
              <a:latin typeface="Gill Sans MT" panose="020B0502020104020203" pitchFamily="34" charset="0"/>
            </a:endParaRPr>
          </a:p>
        </p:txBody>
      </p:sp>
      <p:sp>
        <p:nvSpPr>
          <p:cNvPr id="8" name="Rectangle 7">
            <a:extLst>
              <a:ext uri="{FF2B5EF4-FFF2-40B4-BE49-F238E27FC236}">
                <a16:creationId xmlns:a16="http://schemas.microsoft.com/office/drawing/2014/main" id="{A04E4785-BB8D-4093-A587-E89ECE2790C1}"/>
              </a:ext>
            </a:extLst>
          </p:cNvPr>
          <p:cNvSpPr/>
          <p:nvPr/>
        </p:nvSpPr>
        <p:spPr>
          <a:xfrm>
            <a:off x="961038" y="135167"/>
            <a:ext cx="8047039" cy="9944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200" dirty="0">
                <a:latin typeface="Gill Sans MT" panose="020B0502020104020203" pitchFamily="34" charset="0"/>
              </a:rPr>
              <a:t>SAMPLING METHOD</a:t>
            </a:r>
          </a:p>
        </p:txBody>
      </p:sp>
      <p:sp>
        <p:nvSpPr>
          <p:cNvPr id="9" name="Text Placeholder 2">
            <a:extLst>
              <a:ext uri="{FF2B5EF4-FFF2-40B4-BE49-F238E27FC236}">
                <a16:creationId xmlns:a16="http://schemas.microsoft.com/office/drawing/2014/main" id="{547C4C20-01C2-41E1-A49E-FAA2E57369FA}"/>
              </a:ext>
            </a:extLst>
          </p:cNvPr>
          <p:cNvSpPr>
            <a:spLocks noGrp="1"/>
          </p:cNvSpPr>
          <p:nvPr>
            <p:ph type="body" idx="4294967295"/>
          </p:nvPr>
        </p:nvSpPr>
        <p:spPr>
          <a:xfrm>
            <a:off x="292842" y="1277939"/>
            <a:ext cx="4747469" cy="1717924"/>
          </a:xfrm>
        </p:spPr>
        <p:txBody>
          <a:bodyPr>
            <a:normAutofit/>
          </a:bodyPr>
          <a:lstStyle/>
          <a:p>
            <a:r>
              <a:rPr lang="en-IN" sz="2800" dirty="0">
                <a:latin typeface="Gill Sans MT" panose="020B0502020104020203" pitchFamily="34" charset="0"/>
              </a:rPr>
              <a:t>Multi stage sample</a:t>
            </a:r>
          </a:p>
          <a:p>
            <a:r>
              <a:rPr lang="en-IN" sz="1800" dirty="0">
                <a:latin typeface="Gill Sans MT" panose="020B0502020104020203" pitchFamily="34" charset="0"/>
              </a:rPr>
              <a:t>Stage 1 : Simple Random Sampling</a:t>
            </a:r>
          </a:p>
          <a:p>
            <a:r>
              <a:rPr lang="en-IN" sz="1800" dirty="0">
                <a:latin typeface="Gill Sans MT" panose="020B0502020104020203" pitchFamily="34" charset="0"/>
              </a:rPr>
              <a:t>Stage 2 : Stratified Sampling</a:t>
            </a:r>
          </a:p>
          <a:p>
            <a:r>
              <a:rPr lang="en-IN" sz="1800" dirty="0">
                <a:latin typeface="Gill Sans MT" panose="020B0502020104020203" pitchFamily="34" charset="0"/>
              </a:rPr>
              <a:t>Stage 3 : Equal Proportion Allocation</a:t>
            </a:r>
          </a:p>
        </p:txBody>
      </p:sp>
      <p:sp>
        <p:nvSpPr>
          <p:cNvPr id="3" name="TextBox 2">
            <a:extLst>
              <a:ext uri="{FF2B5EF4-FFF2-40B4-BE49-F238E27FC236}">
                <a16:creationId xmlns:a16="http://schemas.microsoft.com/office/drawing/2014/main" id="{494146C3-7736-4315-9137-CD459CB6D113}"/>
              </a:ext>
            </a:extLst>
          </p:cNvPr>
          <p:cNvSpPr txBox="1"/>
          <p:nvPr/>
        </p:nvSpPr>
        <p:spPr>
          <a:xfrm>
            <a:off x="389096" y="2995863"/>
            <a:ext cx="2125504" cy="369332"/>
          </a:xfrm>
          <a:prstGeom prst="rect">
            <a:avLst/>
          </a:prstGeom>
          <a:noFill/>
        </p:spPr>
        <p:txBody>
          <a:bodyPr wrap="square" rtlCol="0">
            <a:spAutoFit/>
          </a:bodyPr>
          <a:lstStyle/>
          <a:p>
            <a:r>
              <a:rPr lang="en-IN" dirty="0">
                <a:latin typeface="Gill Sans MT" panose="020B0502020104020203" pitchFamily="34" charset="0"/>
              </a:rPr>
              <a:t>STAGE 1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1BC7967-93AF-42CC-A729-CE2D8B4DE561}"/>
                  </a:ext>
                </a:extLst>
              </p:cNvPr>
              <p:cNvSpPr txBox="1"/>
              <p:nvPr/>
            </p:nvSpPr>
            <p:spPr>
              <a:xfrm>
                <a:off x="503998" y="1579867"/>
                <a:ext cx="1994761" cy="1255408"/>
              </a:xfrm>
              <a:prstGeom prst="rect">
                <a:avLst/>
              </a:prstGeom>
            </p:spPr>
            <p:style>
              <a:lnRef idx="2">
                <a:schemeClr val="dk1"/>
              </a:lnRef>
              <a:fillRef idx="1">
                <a:schemeClr val="lt1"/>
              </a:fillRef>
              <a:effectRef idx="0">
                <a:schemeClr val="dk1"/>
              </a:effectRef>
              <a:fontRef idx="minor">
                <a:schemeClr val="dk1"/>
              </a:fontRef>
            </p:style>
            <p:txBody>
              <a:bodyPr wrap="square" lIns="0" tIns="0" rIns="0" bIns="0" rtlCol="0" anchor="t">
                <a:spAutoFit/>
              </a:bodyPr>
              <a:lstStyle/>
              <a:p>
                <a:endParaRPr lang="en-US" sz="2400" b="1" i="0" dirty="0">
                  <a:latin typeface="Gill Sans MT" panose="020B0502020104020203" pitchFamily="34" charset="0"/>
                </a:endParaRPr>
              </a:p>
              <a:p>
                <a:pPr/>
                <a14:m>
                  <m:oMathPara xmlns:m="http://schemas.openxmlformats.org/officeDocument/2006/math">
                    <m:oMathParaPr>
                      <m:jc m:val="center"/>
                    </m:oMathParaPr>
                    <m:oMath xmlns:m="http://schemas.openxmlformats.org/officeDocument/2006/math">
                      <m:r>
                        <a:rPr lang="en-IN" b="1" i="0">
                          <a:latin typeface="Cambria Math" panose="02040503050406030204" pitchFamily="18" charset="0"/>
                        </a:rPr>
                        <m:t>𝐧</m:t>
                      </m:r>
                      <m:r>
                        <a:rPr lang="en-IN" b="1" i="0" baseline="-25000">
                          <a:latin typeface="Cambria Math" panose="02040503050406030204" pitchFamily="18" charset="0"/>
                        </a:rPr>
                        <m:t>𝐢</m:t>
                      </m:r>
                      <m:r>
                        <a:rPr lang="en-IN" b="1" i="0">
                          <a:latin typeface="Cambria Math" panose="02040503050406030204" pitchFamily="18" charset="0"/>
                        </a:rPr>
                        <m:t>=</m:t>
                      </m:r>
                      <m:f>
                        <m:fPr>
                          <m:ctrlPr>
                            <a:rPr lang="en-IN" b="1" i="1">
                              <a:latin typeface="Cambria Math" panose="02040503050406030204" pitchFamily="18" charset="0"/>
                            </a:rPr>
                          </m:ctrlPr>
                        </m:fPr>
                        <m:num>
                          <m:r>
                            <a:rPr lang="en-IN" b="1" i="0">
                              <a:latin typeface="Cambria Math" panose="02040503050406030204" pitchFamily="18" charset="0"/>
                            </a:rPr>
                            <m:t>𝐍</m:t>
                          </m:r>
                          <m:r>
                            <a:rPr lang="en-IN" b="1" i="0" baseline="-25000">
                              <a:latin typeface="Cambria Math" panose="02040503050406030204" pitchFamily="18" charset="0"/>
                            </a:rPr>
                            <m:t>𝐢</m:t>
                          </m:r>
                        </m:num>
                        <m:den>
                          <m:r>
                            <a:rPr lang="en-IN" b="1" i="0">
                              <a:latin typeface="Cambria Math" panose="02040503050406030204" pitchFamily="18" charset="0"/>
                            </a:rPr>
                            <m:t>𝐍</m:t>
                          </m:r>
                        </m:den>
                      </m:f>
                      <m:r>
                        <a:rPr lang="en-IN" b="1" i="0">
                          <a:latin typeface="Cambria Math" panose="02040503050406030204" pitchFamily="18" charset="0"/>
                        </a:rPr>
                        <m:t>∗</m:t>
                      </m:r>
                      <m:r>
                        <a:rPr lang="en-IN" b="1" i="0">
                          <a:latin typeface="Cambria Math" panose="02040503050406030204" pitchFamily="18" charset="0"/>
                        </a:rPr>
                        <m:t>𝐧</m:t>
                      </m:r>
                    </m:oMath>
                  </m:oMathPara>
                </a14:m>
                <a:endParaRPr lang="en-IN" b="1" dirty="0">
                  <a:latin typeface="Gill Sans MT" panose="020B0502020104020203" pitchFamily="34" charset="0"/>
                  <a:cs typeface="Calibri" panose="020F0502020204030204" pitchFamily="34" charset="0"/>
                </a:endParaRPr>
              </a:p>
              <a:p>
                <a:endParaRPr lang="en-IN" sz="2400" b="1" dirty="0">
                  <a:latin typeface="Gill Sans MT" panose="020B0502020104020203" pitchFamily="34" charset="0"/>
                  <a:cs typeface="Calibri" panose="020F0502020204030204" pitchFamily="34" charset="0"/>
                </a:endParaRPr>
              </a:p>
            </p:txBody>
          </p:sp>
        </mc:Choice>
        <mc:Fallback xmlns="">
          <p:sp>
            <p:nvSpPr>
              <p:cNvPr id="6" name="TextBox 5">
                <a:extLst>
                  <a:ext uri="{FF2B5EF4-FFF2-40B4-BE49-F238E27FC236}">
                    <a16:creationId xmlns:a16="http://schemas.microsoft.com/office/drawing/2014/main" id="{51BC7967-93AF-42CC-A729-CE2D8B4DE561}"/>
                  </a:ext>
                </a:extLst>
              </p:cNvPr>
              <p:cNvSpPr txBox="1">
                <a:spLocks noRot="1" noChangeAspect="1" noMove="1" noResize="1" noEditPoints="1" noAdjustHandles="1" noChangeArrowheads="1" noChangeShapeType="1" noTextEdit="1"/>
              </p:cNvSpPr>
              <p:nvPr/>
            </p:nvSpPr>
            <p:spPr>
              <a:xfrm>
                <a:off x="503998" y="1579867"/>
                <a:ext cx="1994761" cy="1255408"/>
              </a:xfrm>
              <a:prstGeom prst="rect">
                <a:avLst/>
              </a:prstGeom>
              <a:blipFill>
                <a:blip r:embed="rId2"/>
                <a:stretch>
                  <a:fillRect/>
                </a:stretch>
              </a:blipFill>
            </p:spPr>
            <p:txBody>
              <a:bodyPr/>
              <a:lstStyle/>
              <a:p>
                <a:r>
                  <a:rPr lang="en-IN">
                    <a:noFill/>
                  </a:rPr>
                  <a:t> </a:t>
                </a:r>
              </a:p>
            </p:txBody>
          </p:sp>
        </mc:Fallback>
      </mc:AlternateContent>
      <p:sp>
        <p:nvSpPr>
          <p:cNvPr id="11" name="TextBox 10">
            <a:extLst>
              <a:ext uri="{FF2B5EF4-FFF2-40B4-BE49-F238E27FC236}">
                <a16:creationId xmlns:a16="http://schemas.microsoft.com/office/drawing/2014/main" id="{9DEF9529-10B2-4619-A7C0-D049D4301F5D}"/>
              </a:ext>
            </a:extLst>
          </p:cNvPr>
          <p:cNvSpPr txBox="1"/>
          <p:nvPr/>
        </p:nvSpPr>
        <p:spPr>
          <a:xfrm>
            <a:off x="503998" y="464907"/>
            <a:ext cx="5041230" cy="911019"/>
          </a:xfrm>
          <a:prstGeom prst="rect">
            <a:avLst/>
          </a:prstGeom>
          <a:noFill/>
        </p:spPr>
        <p:txBody>
          <a:bodyPr wrap="square">
            <a:spAutoFit/>
          </a:bodyPr>
          <a:lstStyle/>
          <a:p>
            <a:pPr lvl="0">
              <a:lnSpc>
                <a:spcPct val="80000"/>
              </a:lnSpc>
            </a:pPr>
            <a:endParaRPr lang="en-IN" sz="1050" dirty="0">
              <a:latin typeface="Gill Sans MT" panose="020B0502020104020203" pitchFamily="34" charset="0"/>
            </a:endParaRPr>
          </a:p>
          <a:p>
            <a:pPr>
              <a:lnSpc>
                <a:spcPct val="80000"/>
              </a:lnSpc>
              <a:buNone/>
            </a:pPr>
            <a:r>
              <a:rPr lang="en-US" sz="1800" dirty="0">
                <a:latin typeface="Gill Sans MT" panose="020B0502020104020203" pitchFamily="34" charset="0"/>
              </a:rPr>
              <a:t> STAGE 2:</a:t>
            </a:r>
          </a:p>
          <a:p>
            <a:pPr>
              <a:lnSpc>
                <a:spcPct val="80000"/>
              </a:lnSpc>
              <a:buNone/>
            </a:pPr>
            <a:endParaRPr lang="en-IN" sz="1800" dirty="0">
              <a:latin typeface="Gill Sans MT" panose="020B0502020104020203" pitchFamily="34" charset="0"/>
            </a:endParaRPr>
          </a:p>
          <a:p>
            <a:pPr lvl="0">
              <a:lnSpc>
                <a:spcPct val="80000"/>
              </a:lnSpc>
            </a:pPr>
            <a:r>
              <a:rPr lang="en-IN" sz="1050" dirty="0">
                <a:latin typeface="Gill Sans MT" panose="020B0502020104020203" pitchFamily="34" charset="0"/>
              </a:rPr>
              <a:t>- </a:t>
            </a:r>
            <a:r>
              <a:rPr lang="en-IN" sz="2000" dirty="0">
                <a:latin typeface="Gill Sans MT" panose="020B0502020104020203" pitchFamily="34" charset="0"/>
              </a:rPr>
              <a:t>By Stratified Proportional allocation</a:t>
            </a:r>
            <a:endParaRPr lang="en-IN" sz="1050" dirty="0">
              <a:latin typeface="Gill Sans MT" panose="020B0502020104020203" pitchFamily="34" charset="0"/>
            </a:endParaRPr>
          </a:p>
        </p:txBody>
      </p:sp>
      <p:sp>
        <p:nvSpPr>
          <p:cNvPr id="12" name="TextBox 11">
            <a:extLst>
              <a:ext uri="{FF2B5EF4-FFF2-40B4-BE49-F238E27FC236}">
                <a16:creationId xmlns:a16="http://schemas.microsoft.com/office/drawing/2014/main" id="{A2D3D658-71EA-42AE-B9D4-CE0AE654DDA6}"/>
              </a:ext>
            </a:extLst>
          </p:cNvPr>
          <p:cNvSpPr txBox="1"/>
          <p:nvPr/>
        </p:nvSpPr>
        <p:spPr>
          <a:xfrm>
            <a:off x="673768" y="3549316"/>
            <a:ext cx="4366544" cy="646331"/>
          </a:xfrm>
          <a:prstGeom prst="rect">
            <a:avLst/>
          </a:prstGeom>
          <a:noFill/>
        </p:spPr>
        <p:txBody>
          <a:bodyPr wrap="square" rtlCol="0">
            <a:spAutoFit/>
          </a:bodyPr>
          <a:lstStyle/>
          <a:p>
            <a:r>
              <a:rPr lang="en-IN" dirty="0">
                <a:latin typeface="Gill Sans MT" panose="020B0502020104020203" pitchFamily="34" charset="0"/>
              </a:rPr>
              <a:t>STAGE 3:</a:t>
            </a:r>
          </a:p>
          <a:p>
            <a:r>
              <a:rPr lang="en-IN" dirty="0">
                <a:latin typeface="Gill Sans MT" panose="020B0502020104020203" pitchFamily="34" charset="0"/>
              </a:rPr>
              <a:t>- By Equal Proportion allocation.</a:t>
            </a:r>
          </a:p>
        </p:txBody>
      </p:sp>
      <p:grpSp>
        <p:nvGrpSpPr>
          <p:cNvPr id="13" name="Diagram 4">
            <a:extLst>
              <a:ext uri="{FF2B5EF4-FFF2-40B4-BE49-F238E27FC236}">
                <a16:creationId xmlns:a16="http://schemas.microsoft.com/office/drawing/2014/main" id="{9CCCDE58-D6C4-4BA8-B279-6F1750B2E736}"/>
              </a:ext>
            </a:extLst>
          </p:cNvPr>
          <p:cNvGrpSpPr/>
          <p:nvPr/>
        </p:nvGrpSpPr>
        <p:grpSpPr>
          <a:xfrm>
            <a:off x="4095906" y="920416"/>
            <a:ext cx="5480721" cy="3361828"/>
            <a:chOff x="2299633" y="1877015"/>
            <a:chExt cx="5480721" cy="3361828"/>
          </a:xfrm>
        </p:grpSpPr>
        <p:sp>
          <p:nvSpPr>
            <p:cNvPr id="14" name="Freeform 3">
              <a:extLst>
                <a:ext uri="{FF2B5EF4-FFF2-40B4-BE49-F238E27FC236}">
                  <a16:creationId xmlns:a16="http://schemas.microsoft.com/office/drawing/2014/main" id="{8D2D7F22-3729-44FF-8B34-9488148A1E40}"/>
                </a:ext>
              </a:extLst>
            </p:cNvPr>
            <p:cNvSpPr/>
            <p:nvPr/>
          </p:nvSpPr>
          <p:spPr>
            <a:xfrm>
              <a:off x="6472324" y="4398382"/>
              <a:ext cx="124294" cy="544525"/>
            </a:xfrm>
            <a:custGeom>
              <a:avLst/>
              <a:gdLst>
                <a:gd name="f0" fmla="val w"/>
                <a:gd name="f1" fmla="val h"/>
                <a:gd name="f2" fmla="val 0"/>
                <a:gd name="f3" fmla="val 124292"/>
                <a:gd name="f4" fmla="val 544521"/>
                <a:gd name="f5" fmla="*/ f0 1 124292"/>
                <a:gd name="f6" fmla="*/ f1 1 544521"/>
                <a:gd name="f7" fmla="val f2"/>
                <a:gd name="f8" fmla="val f3"/>
                <a:gd name="f9" fmla="val f4"/>
                <a:gd name="f10" fmla="+- f9 0 f7"/>
                <a:gd name="f11" fmla="+- f8 0 f7"/>
                <a:gd name="f12" fmla="*/ f11 1 124292"/>
                <a:gd name="f13" fmla="*/ f10 1 544521"/>
                <a:gd name="f14" fmla="*/ 0 1 f12"/>
                <a:gd name="f15" fmla="*/ 124292 1 f12"/>
                <a:gd name="f16" fmla="*/ 0 1 f13"/>
                <a:gd name="f17" fmla="*/ 544521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24292" h="544521">
                  <a:moveTo>
                    <a:pt x="f2" y="f2"/>
                  </a:moveTo>
                  <a:lnTo>
                    <a:pt x="f2" y="f4"/>
                  </a:lnTo>
                  <a:lnTo>
                    <a:pt x="f3" y="f4"/>
                  </a:lnTo>
                </a:path>
              </a:pathLst>
            </a:custGeom>
            <a:noFill/>
            <a:ln w="12701" cap="flat">
              <a:solidFill>
                <a:srgbClr val="3D4B5F"/>
              </a:solidFill>
              <a:prstDash val="solid"/>
              <a:miter/>
            </a:ln>
          </p:spPr>
          <p:txBody>
            <a:bodyPr lIns="0" tIns="0" rIns="0" bIns="0"/>
            <a:lstStyle/>
            <a:p>
              <a:endParaRPr lang="en-IN"/>
            </a:p>
          </p:txBody>
        </p:sp>
        <p:sp>
          <p:nvSpPr>
            <p:cNvPr id="15" name="Freeform 4">
              <a:extLst>
                <a:ext uri="{FF2B5EF4-FFF2-40B4-BE49-F238E27FC236}">
                  <a16:creationId xmlns:a16="http://schemas.microsoft.com/office/drawing/2014/main" id="{E0D7BB53-1BDF-4757-A45F-1B924F7D0D64}"/>
                </a:ext>
              </a:extLst>
            </p:cNvPr>
            <p:cNvSpPr/>
            <p:nvPr/>
          </p:nvSpPr>
          <p:spPr>
            <a:xfrm>
              <a:off x="6348029" y="4398382"/>
              <a:ext cx="124294" cy="544525"/>
            </a:xfrm>
            <a:custGeom>
              <a:avLst/>
              <a:gdLst>
                <a:gd name="f0" fmla="val w"/>
                <a:gd name="f1" fmla="val h"/>
                <a:gd name="f2" fmla="val 0"/>
                <a:gd name="f3" fmla="val 124292"/>
                <a:gd name="f4" fmla="val 544521"/>
                <a:gd name="f5" fmla="*/ f0 1 124292"/>
                <a:gd name="f6" fmla="*/ f1 1 544521"/>
                <a:gd name="f7" fmla="val f2"/>
                <a:gd name="f8" fmla="val f3"/>
                <a:gd name="f9" fmla="val f4"/>
                <a:gd name="f10" fmla="+- f9 0 f7"/>
                <a:gd name="f11" fmla="+- f8 0 f7"/>
                <a:gd name="f12" fmla="*/ f11 1 124292"/>
                <a:gd name="f13" fmla="*/ f10 1 544521"/>
                <a:gd name="f14" fmla="*/ 0 1 f12"/>
                <a:gd name="f15" fmla="*/ 124292 1 f12"/>
                <a:gd name="f16" fmla="*/ 0 1 f13"/>
                <a:gd name="f17" fmla="*/ 544521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24292" h="544521">
                  <a:moveTo>
                    <a:pt x="f3" y="f2"/>
                  </a:moveTo>
                  <a:lnTo>
                    <a:pt x="f3" y="f4"/>
                  </a:lnTo>
                  <a:lnTo>
                    <a:pt x="f2" y="f4"/>
                  </a:lnTo>
                </a:path>
              </a:pathLst>
            </a:custGeom>
            <a:noFill/>
            <a:ln w="12701" cap="flat">
              <a:solidFill>
                <a:srgbClr val="3D4B5F"/>
              </a:solidFill>
              <a:prstDash val="solid"/>
              <a:miter/>
            </a:ln>
          </p:spPr>
          <p:txBody>
            <a:bodyPr lIns="0" tIns="0" rIns="0" bIns="0"/>
            <a:lstStyle/>
            <a:p>
              <a:endParaRPr lang="en-IN"/>
            </a:p>
          </p:txBody>
        </p:sp>
        <p:sp>
          <p:nvSpPr>
            <p:cNvPr id="16" name="Freeform 5">
              <a:extLst>
                <a:ext uri="{FF2B5EF4-FFF2-40B4-BE49-F238E27FC236}">
                  <a16:creationId xmlns:a16="http://schemas.microsoft.com/office/drawing/2014/main" id="{9E3DF44F-70F6-44E4-BB4F-D92A0FC02853}"/>
                </a:ext>
              </a:extLst>
            </p:cNvPr>
            <p:cNvSpPr/>
            <p:nvPr/>
          </p:nvSpPr>
          <p:spPr>
            <a:xfrm>
              <a:off x="5039999" y="3557930"/>
              <a:ext cx="840452" cy="544525"/>
            </a:xfrm>
            <a:custGeom>
              <a:avLst/>
              <a:gdLst>
                <a:gd name="f0" fmla="val w"/>
                <a:gd name="f1" fmla="val h"/>
                <a:gd name="f2" fmla="val 0"/>
                <a:gd name="f3" fmla="val 840456"/>
                <a:gd name="f4" fmla="val 544521"/>
                <a:gd name="f5" fmla="*/ f0 1 840456"/>
                <a:gd name="f6" fmla="*/ f1 1 544521"/>
                <a:gd name="f7" fmla="val f2"/>
                <a:gd name="f8" fmla="val f3"/>
                <a:gd name="f9" fmla="val f4"/>
                <a:gd name="f10" fmla="+- f9 0 f7"/>
                <a:gd name="f11" fmla="+- f8 0 f7"/>
                <a:gd name="f12" fmla="*/ f11 1 840456"/>
                <a:gd name="f13" fmla="*/ f10 1 544521"/>
                <a:gd name="f14" fmla="*/ 0 1 f12"/>
                <a:gd name="f15" fmla="*/ 840456 1 f12"/>
                <a:gd name="f16" fmla="*/ 0 1 f13"/>
                <a:gd name="f17" fmla="*/ 544521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840456" h="544521">
                  <a:moveTo>
                    <a:pt x="f2" y="f2"/>
                  </a:moveTo>
                  <a:lnTo>
                    <a:pt x="f2" y="f4"/>
                  </a:lnTo>
                  <a:lnTo>
                    <a:pt x="f3" y="f4"/>
                  </a:lnTo>
                </a:path>
              </a:pathLst>
            </a:custGeom>
            <a:noFill/>
            <a:ln w="12701" cap="flat">
              <a:solidFill>
                <a:srgbClr val="3D4B5F"/>
              </a:solidFill>
              <a:prstDash val="solid"/>
              <a:miter/>
            </a:ln>
          </p:spPr>
          <p:txBody>
            <a:bodyPr lIns="0" tIns="0" rIns="0" bIns="0"/>
            <a:lstStyle/>
            <a:p>
              <a:endParaRPr lang="en-IN"/>
            </a:p>
          </p:txBody>
        </p:sp>
        <p:sp>
          <p:nvSpPr>
            <p:cNvPr id="17" name="Freeform 6">
              <a:extLst>
                <a:ext uri="{FF2B5EF4-FFF2-40B4-BE49-F238E27FC236}">
                  <a16:creationId xmlns:a16="http://schemas.microsoft.com/office/drawing/2014/main" id="{EBEF13D3-69B9-4FD1-8548-940ADB365BE8}"/>
                </a:ext>
              </a:extLst>
            </p:cNvPr>
            <p:cNvSpPr/>
            <p:nvPr/>
          </p:nvSpPr>
          <p:spPr>
            <a:xfrm>
              <a:off x="3607673" y="4398382"/>
              <a:ext cx="124294" cy="544525"/>
            </a:xfrm>
            <a:custGeom>
              <a:avLst/>
              <a:gdLst>
                <a:gd name="f0" fmla="val w"/>
                <a:gd name="f1" fmla="val h"/>
                <a:gd name="f2" fmla="val 0"/>
                <a:gd name="f3" fmla="val 124292"/>
                <a:gd name="f4" fmla="val 544521"/>
                <a:gd name="f5" fmla="*/ f0 1 124292"/>
                <a:gd name="f6" fmla="*/ f1 1 544521"/>
                <a:gd name="f7" fmla="val f2"/>
                <a:gd name="f8" fmla="val f3"/>
                <a:gd name="f9" fmla="val f4"/>
                <a:gd name="f10" fmla="+- f9 0 f7"/>
                <a:gd name="f11" fmla="+- f8 0 f7"/>
                <a:gd name="f12" fmla="*/ f11 1 124292"/>
                <a:gd name="f13" fmla="*/ f10 1 544521"/>
                <a:gd name="f14" fmla="*/ 0 1 f12"/>
                <a:gd name="f15" fmla="*/ 124292 1 f12"/>
                <a:gd name="f16" fmla="*/ 0 1 f13"/>
                <a:gd name="f17" fmla="*/ 544521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24292" h="544521">
                  <a:moveTo>
                    <a:pt x="f2" y="f2"/>
                  </a:moveTo>
                  <a:lnTo>
                    <a:pt x="f2" y="f4"/>
                  </a:lnTo>
                  <a:lnTo>
                    <a:pt x="f3" y="f4"/>
                  </a:lnTo>
                </a:path>
              </a:pathLst>
            </a:custGeom>
            <a:noFill/>
            <a:ln w="12701" cap="flat">
              <a:solidFill>
                <a:srgbClr val="3D4B5F"/>
              </a:solidFill>
              <a:prstDash val="solid"/>
              <a:miter/>
            </a:ln>
          </p:spPr>
          <p:txBody>
            <a:bodyPr lIns="0" tIns="0" rIns="0" bIns="0"/>
            <a:lstStyle/>
            <a:p>
              <a:endParaRPr lang="en-IN"/>
            </a:p>
          </p:txBody>
        </p:sp>
        <p:sp>
          <p:nvSpPr>
            <p:cNvPr id="18" name="Freeform 7">
              <a:extLst>
                <a:ext uri="{FF2B5EF4-FFF2-40B4-BE49-F238E27FC236}">
                  <a16:creationId xmlns:a16="http://schemas.microsoft.com/office/drawing/2014/main" id="{3A388932-5542-41D1-87E3-6EC64D4D9088}"/>
                </a:ext>
              </a:extLst>
            </p:cNvPr>
            <p:cNvSpPr/>
            <p:nvPr/>
          </p:nvSpPr>
          <p:spPr>
            <a:xfrm>
              <a:off x="3483379" y="4398382"/>
              <a:ext cx="124294" cy="544525"/>
            </a:xfrm>
            <a:custGeom>
              <a:avLst/>
              <a:gdLst>
                <a:gd name="f0" fmla="val w"/>
                <a:gd name="f1" fmla="val h"/>
                <a:gd name="f2" fmla="val 0"/>
                <a:gd name="f3" fmla="val 124292"/>
                <a:gd name="f4" fmla="val 544521"/>
                <a:gd name="f5" fmla="*/ f0 1 124292"/>
                <a:gd name="f6" fmla="*/ f1 1 544521"/>
                <a:gd name="f7" fmla="val f2"/>
                <a:gd name="f8" fmla="val f3"/>
                <a:gd name="f9" fmla="val f4"/>
                <a:gd name="f10" fmla="+- f9 0 f7"/>
                <a:gd name="f11" fmla="+- f8 0 f7"/>
                <a:gd name="f12" fmla="*/ f11 1 124292"/>
                <a:gd name="f13" fmla="*/ f10 1 544521"/>
                <a:gd name="f14" fmla="*/ 0 1 f12"/>
                <a:gd name="f15" fmla="*/ 124292 1 f12"/>
                <a:gd name="f16" fmla="*/ 0 1 f13"/>
                <a:gd name="f17" fmla="*/ 544521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24292" h="544521">
                  <a:moveTo>
                    <a:pt x="f3" y="f2"/>
                  </a:moveTo>
                  <a:lnTo>
                    <a:pt x="f3" y="f4"/>
                  </a:lnTo>
                  <a:lnTo>
                    <a:pt x="f2" y="f4"/>
                  </a:lnTo>
                </a:path>
              </a:pathLst>
            </a:custGeom>
            <a:noFill/>
            <a:ln w="12701" cap="flat">
              <a:solidFill>
                <a:srgbClr val="3D4B5F"/>
              </a:solidFill>
              <a:prstDash val="solid"/>
              <a:miter/>
            </a:ln>
          </p:spPr>
          <p:txBody>
            <a:bodyPr lIns="0" tIns="0" rIns="0" bIns="0"/>
            <a:lstStyle/>
            <a:p>
              <a:endParaRPr lang="en-IN"/>
            </a:p>
          </p:txBody>
        </p:sp>
        <p:sp>
          <p:nvSpPr>
            <p:cNvPr id="19" name="Freeform 8">
              <a:extLst>
                <a:ext uri="{FF2B5EF4-FFF2-40B4-BE49-F238E27FC236}">
                  <a16:creationId xmlns:a16="http://schemas.microsoft.com/office/drawing/2014/main" id="{300FFDFC-AD8C-4818-A71D-6C613405D8C4}"/>
                </a:ext>
              </a:extLst>
            </p:cNvPr>
            <p:cNvSpPr/>
            <p:nvPr/>
          </p:nvSpPr>
          <p:spPr>
            <a:xfrm>
              <a:off x="4199537" y="3557930"/>
              <a:ext cx="840452" cy="544525"/>
            </a:xfrm>
            <a:custGeom>
              <a:avLst/>
              <a:gdLst>
                <a:gd name="f0" fmla="val w"/>
                <a:gd name="f1" fmla="val h"/>
                <a:gd name="f2" fmla="val 0"/>
                <a:gd name="f3" fmla="val 840456"/>
                <a:gd name="f4" fmla="val 544521"/>
                <a:gd name="f5" fmla="*/ f0 1 840456"/>
                <a:gd name="f6" fmla="*/ f1 1 544521"/>
                <a:gd name="f7" fmla="val f2"/>
                <a:gd name="f8" fmla="val f3"/>
                <a:gd name="f9" fmla="val f4"/>
                <a:gd name="f10" fmla="+- f9 0 f7"/>
                <a:gd name="f11" fmla="+- f8 0 f7"/>
                <a:gd name="f12" fmla="*/ f11 1 840456"/>
                <a:gd name="f13" fmla="*/ f10 1 544521"/>
                <a:gd name="f14" fmla="*/ 0 1 f12"/>
                <a:gd name="f15" fmla="*/ 840456 1 f12"/>
                <a:gd name="f16" fmla="*/ 0 1 f13"/>
                <a:gd name="f17" fmla="*/ 544521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840456" h="544521">
                  <a:moveTo>
                    <a:pt x="f3" y="f2"/>
                  </a:moveTo>
                  <a:lnTo>
                    <a:pt x="f3" y="f4"/>
                  </a:lnTo>
                  <a:lnTo>
                    <a:pt x="f2" y="f4"/>
                  </a:lnTo>
                </a:path>
              </a:pathLst>
            </a:custGeom>
            <a:noFill/>
            <a:ln w="12701" cap="flat">
              <a:solidFill>
                <a:srgbClr val="3D4B5F"/>
              </a:solidFill>
              <a:prstDash val="solid"/>
              <a:miter/>
            </a:ln>
          </p:spPr>
          <p:txBody>
            <a:bodyPr lIns="0" tIns="0" rIns="0" bIns="0"/>
            <a:lstStyle/>
            <a:p>
              <a:endParaRPr lang="en-IN"/>
            </a:p>
          </p:txBody>
        </p:sp>
        <p:sp>
          <p:nvSpPr>
            <p:cNvPr id="20" name="Freeform 9">
              <a:extLst>
                <a:ext uri="{FF2B5EF4-FFF2-40B4-BE49-F238E27FC236}">
                  <a16:creationId xmlns:a16="http://schemas.microsoft.com/office/drawing/2014/main" id="{4F2C1A2D-854C-458B-BF8C-E01E5C418E1C}"/>
                </a:ext>
              </a:extLst>
            </p:cNvPr>
            <p:cNvSpPr/>
            <p:nvPr/>
          </p:nvSpPr>
          <p:spPr>
            <a:xfrm>
              <a:off x="4994279" y="2717468"/>
              <a:ext cx="91440" cy="248588"/>
            </a:xfrm>
            <a:custGeom>
              <a:avLst/>
              <a:gdLst>
                <a:gd name="f0" fmla="val w"/>
                <a:gd name="f1" fmla="val h"/>
                <a:gd name="f2" fmla="val 0"/>
                <a:gd name="f3" fmla="val 91440"/>
                <a:gd name="f4" fmla="val 248585"/>
                <a:gd name="f5" fmla="val 45720"/>
                <a:gd name="f6" fmla="*/ f0 1 91440"/>
                <a:gd name="f7" fmla="*/ f1 1 248585"/>
                <a:gd name="f8" fmla="val f2"/>
                <a:gd name="f9" fmla="val f3"/>
                <a:gd name="f10" fmla="val f4"/>
                <a:gd name="f11" fmla="+- f10 0 f8"/>
                <a:gd name="f12" fmla="+- f9 0 f8"/>
                <a:gd name="f13" fmla="*/ f12 1 91440"/>
                <a:gd name="f14" fmla="*/ f11 1 248585"/>
                <a:gd name="f15" fmla="*/ 0 1 f13"/>
                <a:gd name="f16" fmla="*/ 91440 1 f13"/>
                <a:gd name="f17" fmla="*/ 0 1 f14"/>
                <a:gd name="f18" fmla="*/ 248585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91440" h="248585">
                  <a:moveTo>
                    <a:pt x="f5" y="f2"/>
                  </a:moveTo>
                  <a:lnTo>
                    <a:pt x="f5" y="f4"/>
                  </a:lnTo>
                </a:path>
              </a:pathLst>
            </a:custGeom>
            <a:noFill/>
            <a:ln w="12701" cap="flat">
              <a:solidFill>
                <a:srgbClr val="3D4B5F"/>
              </a:solidFill>
              <a:prstDash val="solid"/>
              <a:miter/>
            </a:ln>
          </p:spPr>
          <p:txBody>
            <a:bodyPr lIns="0" tIns="0" rIns="0" bIns="0"/>
            <a:lstStyle/>
            <a:p>
              <a:endParaRPr lang="en-IN"/>
            </a:p>
          </p:txBody>
        </p:sp>
        <p:sp>
          <p:nvSpPr>
            <p:cNvPr id="21" name="Freeform 10">
              <a:extLst>
                <a:ext uri="{FF2B5EF4-FFF2-40B4-BE49-F238E27FC236}">
                  <a16:creationId xmlns:a16="http://schemas.microsoft.com/office/drawing/2014/main" id="{AB9AD7C3-1C98-47E9-A814-7141BDDEB746}"/>
                </a:ext>
              </a:extLst>
            </p:cNvPr>
            <p:cNvSpPr/>
            <p:nvPr/>
          </p:nvSpPr>
          <p:spPr>
            <a:xfrm>
              <a:off x="4994279" y="1877016"/>
              <a:ext cx="91440" cy="248588"/>
            </a:xfrm>
            <a:custGeom>
              <a:avLst/>
              <a:gdLst>
                <a:gd name="f0" fmla="val w"/>
                <a:gd name="f1" fmla="val h"/>
                <a:gd name="f2" fmla="val 0"/>
                <a:gd name="f3" fmla="val 91440"/>
                <a:gd name="f4" fmla="val 248585"/>
                <a:gd name="f5" fmla="val 45720"/>
                <a:gd name="f6" fmla="*/ f0 1 91440"/>
                <a:gd name="f7" fmla="*/ f1 1 248585"/>
                <a:gd name="f8" fmla="val f2"/>
                <a:gd name="f9" fmla="val f3"/>
                <a:gd name="f10" fmla="val f4"/>
                <a:gd name="f11" fmla="+- f10 0 f8"/>
                <a:gd name="f12" fmla="+- f9 0 f8"/>
                <a:gd name="f13" fmla="*/ f12 1 91440"/>
                <a:gd name="f14" fmla="*/ f11 1 248585"/>
                <a:gd name="f15" fmla="*/ 0 1 f13"/>
                <a:gd name="f16" fmla="*/ 91440 1 f13"/>
                <a:gd name="f17" fmla="*/ 0 1 f14"/>
                <a:gd name="f18" fmla="*/ 248585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91440" h="248585">
                  <a:moveTo>
                    <a:pt x="f5" y="f2"/>
                  </a:moveTo>
                  <a:lnTo>
                    <a:pt x="f5" y="f4"/>
                  </a:lnTo>
                </a:path>
              </a:pathLst>
            </a:custGeom>
            <a:noFill/>
            <a:ln w="12701" cap="flat">
              <a:solidFill>
                <a:srgbClr val="344153"/>
              </a:solidFill>
              <a:prstDash val="solid"/>
              <a:miter/>
            </a:ln>
          </p:spPr>
          <p:txBody>
            <a:bodyPr lIns="0" tIns="0" rIns="0" bIns="0"/>
            <a:lstStyle/>
            <a:p>
              <a:endParaRPr lang="en-IN"/>
            </a:p>
          </p:txBody>
        </p:sp>
        <p:sp>
          <p:nvSpPr>
            <p:cNvPr id="22" name="Freeform 11">
              <a:extLst>
                <a:ext uri="{FF2B5EF4-FFF2-40B4-BE49-F238E27FC236}">
                  <a16:creationId xmlns:a16="http://schemas.microsoft.com/office/drawing/2014/main" id="{D37080F3-82AF-41E5-8209-D8080D29393D}"/>
                </a:ext>
              </a:extLst>
            </p:cNvPr>
            <p:cNvSpPr/>
            <p:nvPr/>
          </p:nvSpPr>
          <p:spPr>
            <a:xfrm>
              <a:off x="4404262" y="1877015"/>
              <a:ext cx="1386600" cy="746104"/>
            </a:xfrm>
            <a:custGeom>
              <a:avLst/>
              <a:gdLst>
                <a:gd name="f0" fmla="val 10800000"/>
                <a:gd name="f1" fmla="val 5400000"/>
                <a:gd name="f2" fmla="val 180"/>
                <a:gd name="f3" fmla="val w"/>
                <a:gd name="f4" fmla="val h"/>
                <a:gd name="f5" fmla="val 0"/>
                <a:gd name="f6" fmla="val 1183741"/>
                <a:gd name="f7" fmla="val 591870"/>
                <a:gd name="f8" fmla="+- 0 0 -90"/>
                <a:gd name="f9" fmla="*/ f3 1 1183741"/>
                <a:gd name="f10" fmla="*/ f4 1 591870"/>
                <a:gd name="f11" fmla="val f5"/>
                <a:gd name="f12" fmla="val f6"/>
                <a:gd name="f13" fmla="val f7"/>
                <a:gd name="f14" fmla="*/ f8 f0 1"/>
                <a:gd name="f15" fmla="+- f13 0 f11"/>
                <a:gd name="f16" fmla="+- f12 0 f11"/>
                <a:gd name="f17" fmla="*/ f14 1 f2"/>
                <a:gd name="f18" fmla="*/ f16 1 1183741"/>
                <a:gd name="f19" fmla="*/ f15 1 591870"/>
                <a:gd name="f20" fmla="*/ 0 f16 1"/>
                <a:gd name="f21" fmla="*/ 0 f15 1"/>
                <a:gd name="f22" fmla="*/ 1183741 f16 1"/>
                <a:gd name="f23" fmla="*/ 591870 f15 1"/>
                <a:gd name="f24" fmla="+- f17 0 f1"/>
                <a:gd name="f25" fmla="*/ f20 1 1183741"/>
                <a:gd name="f26" fmla="*/ f21 1 591870"/>
                <a:gd name="f27" fmla="*/ f22 1 1183741"/>
                <a:gd name="f28" fmla="*/ f23 1 59187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1183741" h="591870">
                  <a:moveTo>
                    <a:pt x="f5" y="f5"/>
                  </a:moveTo>
                  <a:lnTo>
                    <a:pt x="f6" y="f5"/>
                  </a:lnTo>
                  <a:lnTo>
                    <a:pt x="f6" y="f7"/>
                  </a:lnTo>
                  <a:lnTo>
                    <a:pt x="f5" y="f7"/>
                  </a:lnTo>
                  <a:lnTo>
                    <a:pt x="f5" y="f5"/>
                  </a:lnTo>
                  <a:close/>
                </a:path>
              </a:pathLst>
            </a:custGeom>
            <a:solidFill>
              <a:srgbClr val="44546A"/>
            </a:solidFill>
            <a:ln w="12701" cap="flat">
              <a:solidFill>
                <a:srgbClr val="E7E6E6"/>
              </a:solidFill>
              <a:prstDash val="solid"/>
              <a:miter/>
            </a:ln>
          </p:spPr>
          <p:txBody>
            <a:bodyPr vert="horz" wrap="square" lIns="8257" tIns="8257" rIns="8257" bIns="8257" anchor="ctr" anchorCtr="1" compatLnSpc="1">
              <a:noAutofit/>
            </a:bodyPr>
            <a:lstStyle/>
            <a:p>
              <a:pPr marL="0" marR="0" lvl="0" indent="0" algn="ctr" defTabSz="577845"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en-US" sz="1300" b="0" i="0" u="none" strike="noStrike" kern="1200" cap="none" spc="0" baseline="0" dirty="0">
                  <a:solidFill>
                    <a:srgbClr val="FFFFFF"/>
                  </a:solidFill>
                  <a:uFillTx/>
                  <a:latin typeface="Calibri"/>
                </a:rPr>
                <a:t>Population Size</a:t>
              </a:r>
            </a:p>
            <a:p>
              <a:pPr marL="0" marR="0" lvl="0" indent="0" algn="ctr" defTabSz="577845"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en-US" sz="1300" b="0" i="0" u="none" strike="noStrike" kern="1200" cap="none" spc="0" baseline="0" dirty="0">
                  <a:solidFill>
                    <a:srgbClr val="FFFFFF"/>
                  </a:solidFill>
                  <a:uFillTx/>
                  <a:latin typeface="Calibri"/>
                </a:rPr>
                <a:t>Kareli (2712)</a:t>
              </a:r>
            </a:p>
            <a:p>
              <a:pPr marL="0" marR="0" lvl="0" indent="0" algn="ctr" defTabSz="577845"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en-US" sz="1300" b="0" i="0" u="none" strike="noStrike" kern="1200" cap="none" spc="0" baseline="0" dirty="0" err="1">
                  <a:solidFill>
                    <a:srgbClr val="FFFFFF"/>
                  </a:solidFill>
                  <a:uFillTx/>
                  <a:latin typeface="Calibri"/>
                </a:rPr>
                <a:t>Samoj</a:t>
              </a:r>
              <a:r>
                <a:rPr lang="en-US" sz="1300" b="0" i="0" u="none" strike="noStrike" kern="1200" cap="none" spc="0" baseline="0" dirty="0">
                  <a:solidFill>
                    <a:srgbClr val="FFFFFF"/>
                  </a:solidFill>
                  <a:uFillTx/>
                  <a:latin typeface="Calibri"/>
                </a:rPr>
                <a:t> (717)</a:t>
              </a:r>
            </a:p>
          </p:txBody>
        </p:sp>
        <p:sp>
          <p:nvSpPr>
            <p:cNvPr id="23" name="Freeform 13">
              <a:extLst>
                <a:ext uri="{FF2B5EF4-FFF2-40B4-BE49-F238E27FC236}">
                  <a16:creationId xmlns:a16="http://schemas.microsoft.com/office/drawing/2014/main" id="{41E21FAD-D3A1-47EF-8837-2E78B39152CD}"/>
                </a:ext>
              </a:extLst>
            </p:cNvPr>
            <p:cNvSpPr/>
            <p:nvPr/>
          </p:nvSpPr>
          <p:spPr>
            <a:xfrm>
              <a:off x="4448126" y="2966057"/>
              <a:ext cx="1183736" cy="591872"/>
            </a:xfrm>
            <a:custGeom>
              <a:avLst/>
              <a:gdLst>
                <a:gd name="f0" fmla="val 10800000"/>
                <a:gd name="f1" fmla="val 5400000"/>
                <a:gd name="f2" fmla="val 180"/>
                <a:gd name="f3" fmla="val w"/>
                <a:gd name="f4" fmla="val h"/>
                <a:gd name="f5" fmla="val 0"/>
                <a:gd name="f6" fmla="val 1183741"/>
                <a:gd name="f7" fmla="val 591870"/>
                <a:gd name="f8" fmla="+- 0 0 -90"/>
                <a:gd name="f9" fmla="*/ f3 1 1183741"/>
                <a:gd name="f10" fmla="*/ f4 1 591870"/>
                <a:gd name="f11" fmla="val f5"/>
                <a:gd name="f12" fmla="val f6"/>
                <a:gd name="f13" fmla="val f7"/>
                <a:gd name="f14" fmla="*/ f8 f0 1"/>
                <a:gd name="f15" fmla="+- f13 0 f11"/>
                <a:gd name="f16" fmla="+- f12 0 f11"/>
                <a:gd name="f17" fmla="*/ f14 1 f2"/>
                <a:gd name="f18" fmla="*/ f16 1 1183741"/>
                <a:gd name="f19" fmla="*/ f15 1 591870"/>
                <a:gd name="f20" fmla="*/ 0 f16 1"/>
                <a:gd name="f21" fmla="*/ 0 f15 1"/>
                <a:gd name="f22" fmla="*/ 1183741 f16 1"/>
                <a:gd name="f23" fmla="*/ 591870 f15 1"/>
                <a:gd name="f24" fmla="+- f17 0 f1"/>
                <a:gd name="f25" fmla="*/ f20 1 1183741"/>
                <a:gd name="f26" fmla="*/ f21 1 591870"/>
                <a:gd name="f27" fmla="*/ f22 1 1183741"/>
                <a:gd name="f28" fmla="*/ f23 1 59187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1183741" h="591870">
                  <a:moveTo>
                    <a:pt x="f5" y="f5"/>
                  </a:moveTo>
                  <a:lnTo>
                    <a:pt x="f6" y="f5"/>
                  </a:lnTo>
                  <a:lnTo>
                    <a:pt x="f6" y="f7"/>
                  </a:lnTo>
                  <a:lnTo>
                    <a:pt x="f5" y="f7"/>
                  </a:lnTo>
                  <a:lnTo>
                    <a:pt x="f5" y="f5"/>
                  </a:lnTo>
                  <a:close/>
                </a:path>
              </a:pathLst>
            </a:custGeom>
            <a:solidFill>
              <a:srgbClr val="44546A"/>
            </a:solidFill>
            <a:ln w="12701" cap="flat">
              <a:solidFill>
                <a:srgbClr val="E7E6E6"/>
              </a:solidFill>
              <a:prstDash val="solid"/>
              <a:miter/>
            </a:ln>
          </p:spPr>
          <p:txBody>
            <a:bodyPr vert="horz" wrap="square" lIns="8257" tIns="8257" rIns="8257" bIns="8257" anchor="ctr" anchorCtr="1" compatLnSpc="1">
              <a:noAutofit/>
            </a:bodyPr>
            <a:lstStyle/>
            <a:p>
              <a:pPr marL="0" marR="0" lvl="0" indent="0" algn="ctr" defTabSz="577845"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en-US" sz="1300" b="0" i="0" u="none" strike="noStrike" kern="1200" cap="none" spc="0" baseline="0" dirty="0">
                  <a:solidFill>
                    <a:srgbClr val="FFFFFF"/>
                  </a:solidFill>
                  <a:uFillTx/>
                  <a:latin typeface="Calibri"/>
                </a:rPr>
                <a:t>Total Sample size (346)</a:t>
              </a:r>
            </a:p>
          </p:txBody>
        </p:sp>
        <p:sp>
          <p:nvSpPr>
            <p:cNvPr id="24" name="Freeform 14">
              <a:extLst>
                <a:ext uri="{FF2B5EF4-FFF2-40B4-BE49-F238E27FC236}">
                  <a16:creationId xmlns:a16="http://schemas.microsoft.com/office/drawing/2014/main" id="{344F31F6-54B1-4714-A842-B0638C92F098}"/>
                </a:ext>
              </a:extLst>
            </p:cNvPr>
            <p:cNvSpPr/>
            <p:nvPr/>
          </p:nvSpPr>
          <p:spPr>
            <a:xfrm>
              <a:off x="3015801" y="3782841"/>
              <a:ext cx="1183736" cy="591872"/>
            </a:xfrm>
            <a:custGeom>
              <a:avLst/>
              <a:gdLst>
                <a:gd name="f0" fmla="val 10800000"/>
                <a:gd name="f1" fmla="val 5400000"/>
                <a:gd name="f2" fmla="val 180"/>
                <a:gd name="f3" fmla="val w"/>
                <a:gd name="f4" fmla="val h"/>
                <a:gd name="f5" fmla="val 0"/>
                <a:gd name="f6" fmla="val 1183741"/>
                <a:gd name="f7" fmla="val 591870"/>
                <a:gd name="f8" fmla="+- 0 0 -90"/>
                <a:gd name="f9" fmla="*/ f3 1 1183741"/>
                <a:gd name="f10" fmla="*/ f4 1 591870"/>
                <a:gd name="f11" fmla="val f5"/>
                <a:gd name="f12" fmla="val f6"/>
                <a:gd name="f13" fmla="val f7"/>
                <a:gd name="f14" fmla="*/ f8 f0 1"/>
                <a:gd name="f15" fmla="+- f13 0 f11"/>
                <a:gd name="f16" fmla="+- f12 0 f11"/>
                <a:gd name="f17" fmla="*/ f14 1 f2"/>
                <a:gd name="f18" fmla="*/ f16 1 1183741"/>
                <a:gd name="f19" fmla="*/ f15 1 591870"/>
                <a:gd name="f20" fmla="*/ 0 f16 1"/>
                <a:gd name="f21" fmla="*/ 0 f15 1"/>
                <a:gd name="f22" fmla="*/ 1183741 f16 1"/>
                <a:gd name="f23" fmla="*/ 591870 f15 1"/>
                <a:gd name="f24" fmla="+- f17 0 f1"/>
                <a:gd name="f25" fmla="*/ f20 1 1183741"/>
                <a:gd name="f26" fmla="*/ f21 1 591870"/>
                <a:gd name="f27" fmla="*/ f22 1 1183741"/>
                <a:gd name="f28" fmla="*/ f23 1 59187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1183741" h="591870">
                  <a:moveTo>
                    <a:pt x="f5" y="f5"/>
                  </a:moveTo>
                  <a:lnTo>
                    <a:pt x="f6" y="f5"/>
                  </a:lnTo>
                  <a:lnTo>
                    <a:pt x="f6" y="f7"/>
                  </a:lnTo>
                  <a:lnTo>
                    <a:pt x="f5" y="f7"/>
                  </a:lnTo>
                  <a:lnTo>
                    <a:pt x="f5" y="f5"/>
                  </a:lnTo>
                  <a:close/>
                </a:path>
              </a:pathLst>
            </a:custGeom>
            <a:solidFill>
              <a:srgbClr val="44546A"/>
            </a:solidFill>
            <a:ln w="12701" cap="flat">
              <a:solidFill>
                <a:srgbClr val="E7E6E6"/>
              </a:solidFill>
              <a:prstDash val="solid"/>
              <a:miter/>
            </a:ln>
          </p:spPr>
          <p:txBody>
            <a:bodyPr vert="horz" wrap="square" lIns="8257" tIns="8257" rIns="8257" bIns="8257" anchor="ctr" anchorCtr="1" compatLnSpc="1">
              <a:noAutofit/>
            </a:bodyPr>
            <a:lstStyle/>
            <a:p>
              <a:pPr marL="0" marR="0" lvl="0" indent="0" algn="ctr" defTabSz="577845"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en-US" sz="1300" b="0" i="0" u="none" strike="noStrike" kern="1200" cap="none" spc="0" baseline="0" dirty="0">
                  <a:solidFill>
                    <a:srgbClr val="FFFFFF"/>
                  </a:solidFill>
                  <a:uFillTx/>
                  <a:latin typeface="Calibri"/>
                </a:rPr>
                <a:t>Kareli (274)</a:t>
              </a:r>
            </a:p>
          </p:txBody>
        </p:sp>
        <p:sp>
          <p:nvSpPr>
            <p:cNvPr id="25" name="Freeform 15">
              <a:extLst>
                <a:ext uri="{FF2B5EF4-FFF2-40B4-BE49-F238E27FC236}">
                  <a16:creationId xmlns:a16="http://schemas.microsoft.com/office/drawing/2014/main" id="{DD71C734-4F19-47C2-996F-DD6CA927D824}"/>
                </a:ext>
              </a:extLst>
            </p:cNvPr>
            <p:cNvSpPr/>
            <p:nvPr/>
          </p:nvSpPr>
          <p:spPr>
            <a:xfrm>
              <a:off x="2299633" y="4646971"/>
              <a:ext cx="1183736" cy="591872"/>
            </a:xfrm>
            <a:custGeom>
              <a:avLst/>
              <a:gdLst>
                <a:gd name="f0" fmla="val 10800000"/>
                <a:gd name="f1" fmla="val 5400000"/>
                <a:gd name="f2" fmla="val 180"/>
                <a:gd name="f3" fmla="val w"/>
                <a:gd name="f4" fmla="val h"/>
                <a:gd name="f5" fmla="val 0"/>
                <a:gd name="f6" fmla="val 1183741"/>
                <a:gd name="f7" fmla="val 591870"/>
                <a:gd name="f8" fmla="+- 0 0 -90"/>
                <a:gd name="f9" fmla="*/ f3 1 1183741"/>
                <a:gd name="f10" fmla="*/ f4 1 591870"/>
                <a:gd name="f11" fmla="val f5"/>
                <a:gd name="f12" fmla="val f6"/>
                <a:gd name="f13" fmla="val f7"/>
                <a:gd name="f14" fmla="*/ f8 f0 1"/>
                <a:gd name="f15" fmla="+- f13 0 f11"/>
                <a:gd name="f16" fmla="+- f12 0 f11"/>
                <a:gd name="f17" fmla="*/ f14 1 f2"/>
                <a:gd name="f18" fmla="*/ f16 1 1183741"/>
                <a:gd name="f19" fmla="*/ f15 1 591870"/>
                <a:gd name="f20" fmla="*/ 0 f16 1"/>
                <a:gd name="f21" fmla="*/ 0 f15 1"/>
                <a:gd name="f22" fmla="*/ 1183741 f16 1"/>
                <a:gd name="f23" fmla="*/ 591870 f15 1"/>
                <a:gd name="f24" fmla="+- f17 0 f1"/>
                <a:gd name="f25" fmla="*/ f20 1 1183741"/>
                <a:gd name="f26" fmla="*/ f21 1 591870"/>
                <a:gd name="f27" fmla="*/ f22 1 1183741"/>
                <a:gd name="f28" fmla="*/ f23 1 59187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1183741" h="591870">
                  <a:moveTo>
                    <a:pt x="f5" y="f5"/>
                  </a:moveTo>
                  <a:lnTo>
                    <a:pt x="f6" y="f5"/>
                  </a:lnTo>
                  <a:lnTo>
                    <a:pt x="f6" y="f7"/>
                  </a:lnTo>
                  <a:lnTo>
                    <a:pt x="f5" y="f7"/>
                  </a:lnTo>
                  <a:lnTo>
                    <a:pt x="f5" y="f5"/>
                  </a:lnTo>
                  <a:close/>
                </a:path>
              </a:pathLst>
            </a:custGeom>
            <a:solidFill>
              <a:srgbClr val="44546A"/>
            </a:solidFill>
            <a:ln w="12701" cap="flat">
              <a:solidFill>
                <a:srgbClr val="E7E6E6"/>
              </a:solidFill>
              <a:prstDash val="solid"/>
              <a:miter/>
            </a:ln>
          </p:spPr>
          <p:txBody>
            <a:bodyPr vert="horz" wrap="square" lIns="8257" tIns="8257" rIns="8257" bIns="8257" anchor="ctr" anchorCtr="1" compatLnSpc="1">
              <a:noAutofit/>
            </a:bodyPr>
            <a:lstStyle/>
            <a:p>
              <a:pPr marL="0" marR="0" lvl="0" indent="0" algn="ctr" defTabSz="577845"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en-US" sz="1300" b="0" i="0" u="none" strike="noStrike" kern="1200" cap="none" spc="0" baseline="0">
                  <a:solidFill>
                    <a:srgbClr val="FFFFFF"/>
                  </a:solidFill>
                  <a:uFillTx/>
                  <a:latin typeface="Calibri"/>
                </a:rPr>
                <a:t>Farming (137)</a:t>
              </a:r>
            </a:p>
          </p:txBody>
        </p:sp>
        <p:sp>
          <p:nvSpPr>
            <p:cNvPr id="26" name="Freeform 16">
              <a:extLst>
                <a:ext uri="{FF2B5EF4-FFF2-40B4-BE49-F238E27FC236}">
                  <a16:creationId xmlns:a16="http://schemas.microsoft.com/office/drawing/2014/main" id="{9E64D7D3-7965-4CF8-A721-43E41DEBB6A2}"/>
                </a:ext>
              </a:extLst>
            </p:cNvPr>
            <p:cNvSpPr/>
            <p:nvPr/>
          </p:nvSpPr>
          <p:spPr>
            <a:xfrm>
              <a:off x="3731959" y="4646971"/>
              <a:ext cx="1183736" cy="591872"/>
            </a:xfrm>
            <a:custGeom>
              <a:avLst/>
              <a:gdLst>
                <a:gd name="f0" fmla="val 10800000"/>
                <a:gd name="f1" fmla="val 5400000"/>
                <a:gd name="f2" fmla="val 180"/>
                <a:gd name="f3" fmla="val w"/>
                <a:gd name="f4" fmla="val h"/>
                <a:gd name="f5" fmla="val 0"/>
                <a:gd name="f6" fmla="val 1183741"/>
                <a:gd name="f7" fmla="val 591870"/>
                <a:gd name="f8" fmla="+- 0 0 -90"/>
                <a:gd name="f9" fmla="*/ f3 1 1183741"/>
                <a:gd name="f10" fmla="*/ f4 1 591870"/>
                <a:gd name="f11" fmla="val f5"/>
                <a:gd name="f12" fmla="val f6"/>
                <a:gd name="f13" fmla="val f7"/>
                <a:gd name="f14" fmla="*/ f8 f0 1"/>
                <a:gd name="f15" fmla="+- f13 0 f11"/>
                <a:gd name="f16" fmla="+- f12 0 f11"/>
                <a:gd name="f17" fmla="*/ f14 1 f2"/>
                <a:gd name="f18" fmla="*/ f16 1 1183741"/>
                <a:gd name="f19" fmla="*/ f15 1 591870"/>
                <a:gd name="f20" fmla="*/ 0 f16 1"/>
                <a:gd name="f21" fmla="*/ 0 f15 1"/>
                <a:gd name="f22" fmla="*/ 1183741 f16 1"/>
                <a:gd name="f23" fmla="*/ 591870 f15 1"/>
                <a:gd name="f24" fmla="+- f17 0 f1"/>
                <a:gd name="f25" fmla="*/ f20 1 1183741"/>
                <a:gd name="f26" fmla="*/ f21 1 591870"/>
                <a:gd name="f27" fmla="*/ f22 1 1183741"/>
                <a:gd name="f28" fmla="*/ f23 1 59187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1183741" h="591870">
                  <a:moveTo>
                    <a:pt x="f5" y="f5"/>
                  </a:moveTo>
                  <a:lnTo>
                    <a:pt x="f6" y="f5"/>
                  </a:lnTo>
                  <a:lnTo>
                    <a:pt x="f6" y="f7"/>
                  </a:lnTo>
                  <a:lnTo>
                    <a:pt x="f5" y="f7"/>
                  </a:lnTo>
                  <a:lnTo>
                    <a:pt x="f5" y="f5"/>
                  </a:lnTo>
                  <a:close/>
                </a:path>
              </a:pathLst>
            </a:custGeom>
            <a:solidFill>
              <a:srgbClr val="44546A"/>
            </a:solidFill>
            <a:ln w="12701" cap="flat">
              <a:solidFill>
                <a:srgbClr val="E7E6E6"/>
              </a:solidFill>
              <a:prstDash val="solid"/>
              <a:miter/>
            </a:ln>
          </p:spPr>
          <p:txBody>
            <a:bodyPr vert="horz" wrap="square" lIns="8257" tIns="8257" rIns="8257" bIns="8257" anchor="ctr" anchorCtr="1" compatLnSpc="1">
              <a:noAutofit/>
            </a:bodyPr>
            <a:lstStyle/>
            <a:p>
              <a:pPr marL="0" marR="0" lvl="0" indent="0" algn="ctr" defTabSz="577845"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en-US" sz="1300" b="0" i="0" u="none" strike="noStrike" kern="1200" cap="none" spc="0" baseline="0">
                  <a:solidFill>
                    <a:srgbClr val="FFFFFF"/>
                  </a:solidFill>
                  <a:uFillTx/>
                  <a:latin typeface="Calibri"/>
                </a:rPr>
                <a:t>Non-farming (137)</a:t>
              </a:r>
            </a:p>
          </p:txBody>
        </p:sp>
        <p:sp>
          <p:nvSpPr>
            <p:cNvPr id="27" name="Freeform 17">
              <a:extLst>
                <a:ext uri="{FF2B5EF4-FFF2-40B4-BE49-F238E27FC236}">
                  <a16:creationId xmlns:a16="http://schemas.microsoft.com/office/drawing/2014/main" id="{53E884FF-AE0D-4619-A7AB-D085E9E31E8C}"/>
                </a:ext>
              </a:extLst>
            </p:cNvPr>
            <p:cNvSpPr/>
            <p:nvPr/>
          </p:nvSpPr>
          <p:spPr>
            <a:xfrm>
              <a:off x="5880451" y="3806519"/>
              <a:ext cx="1183736" cy="591872"/>
            </a:xfrm>
            <a:custGeom>
              <a:avLst/>
              <a:gdLst>
                <a:gd name="f0" fmla="val 10800000"/>
                <a:gd name="f1" fmla="val 5400000"/>
                <a:gd name="f2" fmla="val 180"/>
                <a:gd name="f3" fmla="val w"/>
                <a:gd name="f4" fmla="val h"/>
                <a:gd name="f5" fmla="val 0"/>
                <a:gd name="f6" fmla="val 1183741"/>
                <a:gd name="f7" fmla="val 591870"/>
                <a:gd name="f8" fmla="+- 0 0 -90"/>
                <a:gd name="f9" fmla="*/ f3 1 1183741"/>
                <a:gd name="f10" fmla="*/ f4 1 591870"/>
                <a:gd name="f11" fmla="val f5"/>
                <a:gd name="f12" fmla="val f6"/>
                <a:gd name="f13" fmla="val f7"/>
                <a:gd name="f14" fmla="*/ f8 f0 1"/>
                <a:gd name="f15" fmla="+- f13 0 f11"/>
                <a:gd name="f16" fmla="+- f12 0 f11"/>
                <a:gd name="f17" fmla="*/ f14 1 f2"/>
                <a:gd name="f18" fmla="*/ f16 1 1183741"/>
                <a:gd name="f19" fmla="*/ f15 1 591870"/>
                <a:gd name="f20" fmla="*/ 0 f16 1"/>
                <a:gd name="f21" fmla="*/ 0 f15 1"/>
                <a:gd name="f22" fmla="*/ 1183741 f16 1"/>
                <a:gd name="f23" fmla="*/ 591870 f15 1"/>
                <a:gd name="f24" fmla="+- f17 0 f1"/>
                <a:gd name="f25" fmla="*/ f20 1 1183741"/>
                <a:gd name="f26" fmla="*/ f21 1 591870"/>
                <a:gd name="f27" fmla="*/ f22 1 1183741"/>
                <a:gd name="f28" fmla="*/ f23 1 59187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1183741" h="591870">
                  <a:moveTo>
                    <a:pt x="f5" y="f5"/>
                  </a:moveTo>
                  <a:lnTo>
                    <a:pt x="f6" y="f5"/>
                  </a:lnTo>
                  <a:lnTo>
                    <a:pt x="f6" y="f7"/>
                  </a:lnTo>
                  <a:lnTo>
                    <a:pt x="f5" y="f7"/>
                  </a:lnTo>
                  <a:lnTo>
                    <a:pt x="f5" y="f5"/>
                  </a:lnTo>
                  <a:close/>
                </a:path>
              </a:pathLst>
            </a:custGeom>
            <a:solidFill>
              <a:srgbClr val="44546A"/>
            </a:solidFill>
            <a:ln w="12701" cap="flat">
              <a:solidFill>
                <a:srgbClr val="E7E6E6"/>
              </a:solidFill>
              <a:prstDash val="solid"/>
              <a:miter/>
            </a:ln>
          </p:spPr>
          <p:txBody>
            <a:bodyPr vert="horz" wrap="square" lIns="8257" tIns="8257" rIns="8257" bIns="8257" anchor="ctr" anchorCtr="1" compatLnSpc="1">
              <a:noAutofit/>
            </a:bodyPr>
            <a:lstStyle/>
            <a:p>
              <a:pPr marL="0" marR="0" lvl="0" indent="0" algn="ctr" defTabSz="577845"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en-US" sz="1300" b="0" i="0" u="none" strike="noStrike" kern="1200" cap="none" spc="0" baseline="0">
                  <a:solidFill>
                    <a:srgbClr val="FFFFFF"/>
                  </a:solidFill>
                  <a:uFillTx/>
                  <a:latin typeface="Calibri"/>
                </a:rPr>
                <a:t>Samoj (72)</a:t>
              </a:r>
            </a:p>
          </p:txBody>
        </p:sp>
        <p:sp>
          <p:nvSpPr>
            <p:cNvPr id="28" name="Freeform 18">
              <a:extLst>
                <a:ext uri="{FF2B5EF4-FFF2-40B4-BE49-F238E27FC236}">
                  <a16:creationId xmlns:a16="http://schemas.microsoft.com/office/drawing/2014/main" id="{0685D54E-9EDC-4258-9A2D-D888FACFE624}"/>
                </a:ext>
              </a:extLst>
            </p:cNvPr>
            <p:cNvSpPr/>
            <p:nvPr/>
          </p:nvSpPr>
          <p:spPr>
            <a:xfrm>
              <a:off x="5164293" y="4646971"/>
              <a:ext cx="1183736" cy="591872"/>
            </a:xfrm>
            <a:custGeom>
              <a:avLst/>
              <a:gdLst>
                <a:gd name="f0" fmla="val 10800000"/>
                <a:gd name="f1" fmla="val 5400000"/>
                <a:gd name="f2" fmla="val 180"/>
                <a:gd name="f3" fmla="val w"/>
                <a:gd name="f4" fmla="val h"/>
                <a:gd name="f5" fmla="val 0"/>
                <a:gd name="f6" fmla="val 1183741"/>
                <a:gd name="f7" fmla="val 591870"/>
                <a:gd name="f8" fmla="+- 0 0 -90"/>
                <a:gd name="f9" fmla="*/ f3 1 1183741"/>
                <a:gd name="f10" fmla="*/ f4 1 591870"/>
                <a:gd name="f11" fmla="val f5"/>
                <a:gd name="f12" fmla="val f6"/>
                <a:gd name="f13" fmla="val f7"/>
                <a:gd name="f14" fmla="*/ f8 f0 1"/>
                <a:gd name="f15" fmla="+- f13 0 f11"/>
                <a:gd name="f16" fmla="+- f12 0 f11"/>
                <a:gd name="f17" fmla="*/ f14 1 f2"/>
                <a:gd name="f18" fmla="*/ f16 1 1183741"/>
                <a:gd name="f19" fmla="*/ f15 1 591870"/>
                <a:gd name="f20" fmla="*/ 0 f16 1"/>
                <a:gd name="f21" fmla="*/ 0 f15 1"/>
                <a:gd name="f22" fmla="*/ 1183741 f16 1"/>
                <a:gd name="f23" fmla="*/ 591870 f15 1"/>
                <a:gd name="f24" fmla="+- f17 0 f1"/>
                <a:gd name="f25" fmla="*/ f20 1 1183741"/>
                <a:gd name="f26" fmla="*/ f21 1 591870"/>
                <a:gd name="f27" fmla="*/ f22 1 1183741"/>
                <a:gd name="f28" fmla="*/ f23 1 59187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1183741" h="591870">
                  <a:moveTo>
                    <a:pt x="f5" y="f5"/>
                  </a:moveTo>
                  <a:lnTo>
                    <a:pt x="f6" y="f5"/>
                  </a:lnTo>
                  <a:lnTo>
                    <a:pt x="f6" y="f7"/>
                  </a:lnTo>
                  <a:lnTo>
                    <a:pt x="f5" y="f7"/>
                  </a:lnTo>
                  <a:lnTo>
                    <a:pt x="f5" y="f5"/>
                  </a:lnTo>
                  <a:close/>
                </a:path>
              </a:pathLst>
            </a:custGeom>
            <a:solidFill>
              <a:srgbClr val="44546A"/>
            </a:solidFill>
            <a:ln w="12701" cap="flat">
              <a:solidFill>
                <a:srgbClr val="E7E6E6"/>
              </a:solidFill>
              <a:prstDash val="solid"/>
              <a:miter/>
            </a:ln>
          </p:spPr>
          <p:txBody>
            <a:bodyPr vert="horz" wrap="square" lIns="8257" tIns="8257" rIns="8257" bIns="8257" anchor="ctr" anchorCtr="1" compatLnSpc="1">
              <a:noAutofit/>
            </a:bodyPr>
            <a:lstStyle/>
            <a:p>
              <a:pPr marL="0" marR="0" lvl="0" indent="0" algn="ctr" defTabSz="577845"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en-US" sz="1300" b="0" i="0" u="none" strike="noStrike" kern="1200" cap="none" spc="0" baseline="0">
                  <a:solidFill>
                    <a:srgbClr val="FFFFFF"/>
                  </a:solidFill>
                  <a:uFillTx/>
                  <a:latin typeface="Calibri"/>
                </a:rPr>
                <a:t>Farming (32)</a:t>
              </a:r>
            </a:p>
          </p:txBody>
        </p:sp>
        <p:sp>
          <p:nvSpPr>
            <p:cNvPr id="29" name="Freeform 19">
              <a:extLst>
                <a:ext uri="{FF2B5EF4-FFF2-40B4-BE49-F238E27FC236}">
                  <a16:creationId xmlns:a16="http://schemas.microsoft.com/office/drawing/2014/main" id="{9C4E556D-EDA9-41D1-9894-42EC5D31FE8B}"/>
                </a:ext>
              </a:extLst>
            </p:cNvPr>
            <p:cNvSpPr/>
            <p:nvPr/>
          </p:nvSpPr>
          <p:spPr>
            <a:xfrm>
              <a:off x="6596618" y="4646971"/>
              <a:ext cx="1183736" cy="591872"/>
            </a:xfrm>
            <a:custGeom>
              <a:avLst/>
              <a:gdLst>
                <a:gd name="f0" fmla="val 10800000"/>
                <a:gd name="f1" fmla="val 5400000"/>
                <a:gd name="f2" fmla="val 180"/>
                <a:gd name="f3" fmla="val w"/>
                <a:gd name="f4" fmla="val h"/>
                <a:gd name="f5" fmla="val 0"/>
                <a:gd name="f6" fmla="val 1183741"/>
                <a:gd name="f7" fmla="val 591870"/>
                <a:gd name="f8" fmla="+- 0 0 -90"/>
                <a:gd name="f9" fmla="*/ f3 1 1183741"/>
                <a:gd name="f10" fmla="*/ f4 1 591870"/>
                <a:gd name="f11" fmla="val f5"/>
                <a:gd name="f12" fmla="val f6"/>
                <a:gd name="f13" fmla="val f7"/>
                <a:gd name="f14" fmla="*/ f8 f0 1"/>
                <a:gd name="f15" fmla="+- f13 0 f11"/>
                <a:gd name="f16" fmla="+- f12 0 f11"/>
                <a:gd name="f17" fmla="*/ f14 1 f2"/>
                <a:gd name="f18" fmla="*/ f16 1 1183741"/>
                <a:gd name="f19" fmla="*/ f15 1 591870"/>
                <a:gd name="f20" fmla="*/ 0 f16 1"/>
                <a:gd name="f21" fmla="*/ 0 f15 1"/>
                <a:gd name="f22" fmla="*/ 1183741 f16 1"/>
                <a:gd name="f23" fmla="*/ 591870 f15 1"/>
                <a:gd name="f24" fmla="+- f17 0 f1"/>
                <a:gd name="f25" fmla="*/ f20 1 1183741"/>
                <a:gd name="f26" fmla="*/ f21 1 591870"/>
                <a:gd name="f27" fmla="*/ f22 1 1183741"/>
                <a:gd name="f28" fmla="*/ f23 1 591870"/>
                <a:gd name="f29" fmla="*/ f11 1 f18"/>
                <a:gd name="f30" fmla="*/ f12 1 f18"/>
                <a:gd name="f31" fmla="*/ f11 1 f19"/>
                <a:gd name="f32" fmla="*/ f13 1 f19"/>
                <a:gd name="f33" fmla="*/ f25 1 f18"/>
                <a:gd name="f34" fmla="*/ f26 1 f19"/>
                <a:gd name="f35" fmla="*/ f27 1 f18"/>
                <a:gd name="f36" fmla="*/ f28 1 f19"/>
                <a:gd name="f37" fmla="*/ f29 f9 1"/>
                <a:gd name="f38" fmla="*/ f30 f9 1"/>
                <a:gd name="f39" fmla="*/ f32 f10 1"/>
                <a:gd name="f40" fmla="*/ f31 f10 1"/>
                <a:gd name="f41" fmla="*/ f33 f9 1"/>
                <a:gd name="f42" fmla="*/ f34 f10 1"/>
                <a:gd name="f43" fmla="*/ f35 f9 1"/>
                <a:gd name="f44" fmla="*/ f36 f10 1"/>
              </a:gdLst>
              <a:ahLst/>
              <a:cxnLst>
                <a:cxn ang="3cd4">
                  <a:pos x="hc" y="t"/>
                </a:cxn>
                <a:cxn ang="0">
                  <a:pos x="r" y="vc"/>
                </a:cxn>
                <a:cxn ang="cd4">
                  <a:pos x="hc" y="b"/>
                </a:cxn>
                <a:cxn ang="cd2">
                  <a:pos x="l" y="vc"/>
                </a:cxn>
                <a:cxn ang="f24">
                  <a:pos x="f41" y="f42"/>
                </a:cxn>
                <a:cxn ang="f24">
                  <a:pos x="f43" y="f42"/>
                </a:cxn>
                <a:cxn ang="f24">
                  <a:pos x="f43" y="f44"/>
                </a:cxn>
                <a:cxn ang="f24">
                  <a:pos x="f41" y="f44"/>
                </a:cxn>
                <a:cxn ang="f24">
                  <a:pos x="f41" y="f42"/>
                </a:cxn>
              </a:cxnLst>
              <a:rect l="f37" t="f40" r="f38" b="f39"/>
              <a:pathLst>
                <a:path w="1183741" h="591870">
                  <a:moveTo>
                    <a:pt x="f5" y="f5"/>
                  </a:moveTo>
                  <a:lnTo>
                    <a:pt x="f6" y="f5"/>
                  </a:lnTo>
                  <a:lnTo>
                    <a:pt x="f6" y="f7"/>
                  </a:lnTo>
                  <a:lnTo>
                    <a:pt x="f5" y="f7"/>
                  </a:lnTo>
                  <a:lnTo>
                    <a:pt x="f5" y="f5"/>
                  </a:lnTo>
                  <a:close/>
                </a:path>
              </a:pathLst>
            </a:custGeom>
            <a:solidFill>
              <a:srgbClr val="44546A"/>
            </a:solidFill>
            <a:ln w="12701" cap="flat">
              <a:solidFill>
                <a:srgbClr val="E7E6E6"/>
              </a:solidFill>
              <a:prstDash val="solid"/>
              <a:miter/>
            </a:ln>
          </p:spPr>
          <p:txBody>
            <a:bodyPr vert="horz" wrap="square" lIns="8257" tIns="8257" rIns="8257" bIns="8257" anchor="ctr" anchorCtr="1" compatLnSpc="1">
              <a:noAutofit/>
            </a:bodyPr>
            <a:lstStyle/>
            <a:p>
              <a:pPr marL="0" marR="0" lvl="0" indent="0" algn="ctr" defTabSz="577845"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en-US" sz="1300" b="0" i="0" u="none" strike="noStrike" kern="1200" cap="none" spc="0" baseline="0">
                  <a:solidFill>
                    <a:srgbClr val="FFFFFF"/>
                  </a:solidFill>
                  <a:uFillTx/>
                  <a:latin typeface="Calibri"/>
                </a:rPr>
                <a:t>Non-farming(32)</a:t>
              </a:r>
            </a:p>
          </p:txBody>
        </p:sp>
      </p:grpSp>
    </p:spTree>
    <p:extLst>
      <p:ext uri="{BB962C8B-B14F-4D97-AF65-F5344CB8AC3E}">
        <p14:creationId xmlns:p14="http://schemas.microsoft.com/office/powerpoint/2010/main" val="2771736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3" name="Text Placeholder 2"/>
          <p:cNvSpPr txBox="1">
            <a:spLocks noGrp="1"/>
          </p:cNvSpPr>
          <p:nvPr>
            <p:ph type="body" idx="4294967295"/>
          </p:nvPr>
        </p:nvSpPr>
        <p:spPr>
          <a:xfrm>
            <a:off x="503998" y="1326602"/>
            <a:ext cx="9072000" cy="3992160"/>
          </a:xfrm>
        </p:spPr>
        <p:txBody>
          <a:bodyPr>
            <a:normAutofit lnSpcReduction="10000"/>
          </a:bodyPr>
          <a:lstStyle/>
          <a:p>
            <a:pPr marL="342900" lvl="0" indent="-342900">
              <a:lnSpc>
                <a:spcPct val="80000"/>
              </a:lnSpc>
              <a:buFont typeface="Wingdings" panose="05000000000000000000" pitchFamily="2" charset="2"/>
              <a:buChar char="q"/>
            </a:pPr>
            <a:r>
              <a:rPr lang="en-US" sz="2000" b="1" dirty="0" err="1">
                <a:latin typeface="Gill Sans MT" panose="020B0502020104020203" pitchFamily="34" charset="0"/>
              </a:rPr>
              <a:t>Udai</a:t>
            </a:r>
            <a:r>
              <a:rPr lang="en-US" sz="2000" b="1" dirty="0">
                <a:latin typeface="Gill Sans MT" panose="020B0502020104020203" pitchFamily="34" charset="0"/>
              </a:rPr>
              <a:t> Pareek Scale: </a:t>
            </a:r>
          </a:p>
          <a:p>
            <a:pPr marL="1028700" lvl="1" indent="-342900">
              <a:lnSpc>
                <a:spcPct val="80000"/>
              </a:lnSpc>
              <a:buFont typeface="Wingdings" panose="05000000000000000000" pitchFamily="2" charset="2"/>
              <a:buChar char="q"/>
            </a:pPr>
            <a:r>
              <a:rPr lang="en-US" sz="2000" dirty="0">
                <a:latin typeface="Gill Sans MT" panose="020B0502020104020203" pitchFamily="34" charset="0"/>
              </a:rPr>
              <a:t>To find, socio-economic status of women</a:t>
            </a:r>
          </a:p>
          <a:p>
            <a:pPr lvl="2" indent="0">
              <a:lnSpc>
                <a:spcPct val="80000"/>
              </a:lnSpc>
              <a:buNone/>
            </a:pPr>
            <a:endParaRPr lang="en-US" sz="1600" b="1" dirty="0">
              <a:latin typeface="Gill Sans MT" panose="020B0502020104020203" pitchFamily="34" charset="0"/>
            </a:endParaRPr>
          </a:p>
          <a:p>
            <a:pPr marL="342900" lvl="0" indent="-342900">
              <a:lnSpc>
                <a:spcPct val="80000"/>
              </a:lnSpc>
              <a:buFont typeface="Wingdings" panose="05000000000000000000" pitchFamily="2" charset="2"/>
              <a:buChar char="q"/>
            </a:pPr>
            <a:endParaRPr lang="en-IN" sz="2000" dirty="0">
              <a:latin typeface="Gill Sans MT" panose="020B0502020104020203" pitchFamily="34" charset="0"/>
            </a:endParaRPr>
          </a:p>
          <a:p>
            <a:pPr marL="342900" lvl="0" indent="-342900">
              <a:lnSpc>
                <a:spcPct val="80000"/>
              </a:lnSpc>
              <a:buFont typeface="Wingdings" panose="05000000000000000000" pitchFamily="2" charset="2"/>
              <a:buChar char="q"/>
            </a:pPr>
            <a:endParaRPr lang="en-IN" sz="2000" dirty="0">
              <a:latin typeface="Gill Sans MT" panose="020B0502020104020203" pitchFamily="34" charset="0"/>
            </a:endParaRPr>
          </a:p>
          <a:p>
            <a:pPr marL="342900" lvl="0" indent="-342900">
              <a:lnSpc>
                <a:spcPct val="80000"/>
              </a:lnSpc>
              <a:buFont typeface="Wingdings" panose="05000000000000000000" pitchFamily="2" charset="2"/>
              <a:buChar char="q"/>
            </a:pPr>
            <a:endParaRPr lang="en-IN" sz="2000" dirty="0">
              <a:latin typeface="Gill Sans MT" panose="020B0502020104020203" pitchFamily="34" charset="0"/>
            </a:endParaRPr>
          </a:p>
          <a:p>
            <a:pPr marL="342900" lvl="0" indent="-342900">
              <a:lnSpc>
                <a:spcPct val="80000"/>
              </a:lnSpc>
              <a:buFont typeface="Wingdings" panose="05000000000000000000" pitchFamily="2" charset="2"/>
              <a:buChar char="q"/>
            </a:pPr>
            <a:endParaRPr lang="en-IN" sz="2000" dirty="0">
              <a:latin typeface="Gill Sans MT" panose="020B0502020104020203" pitchFamily="34" charset="0"/>
            </a:endParaRPr>
          </a:p>
          <a:p>
            <a:pPr lvl="0">
              <a:lnSpc>
                <a:spcPct val="80000"/>
              </a:lnSpc>
            </a:pPr>
            <a:endParaRPr lang="en-IN" sz="2000" dirty="0">
              <a:latin typeface="Gill Sans MT" panose="020B0502020104020203" pitchFamily="34" charset="0"/>
            </a:endParaRPr>
          </a:p>
          <a:p>
            <a:pPr lvl="0">
              <a:lnSpc>
                <a:spcPct val="80000"/>
              </a:lnSpc>
            </a:pPr>
            <a:endParaRPr lang="en-IN" sz="2000" dirty="0">
              <a:latin typeface="Gill Sans MT" panose="020B0502020104020203" pitchFamily="34" charset="0"/>
            </a:endParaRPr>
          </a:p>
          <a:p>
            <a:pPr lvl="0">
              <a:lnSpc>
                <a:spcPct val="80000"/>
              </a:lnSpc>
            </a:pPr>
            <a:endParaRPr lang="en-US" sz="1800" b="1" dirty="0">
              <a:latin typeface="Gill Sans MT" panose="020B0502020104020203" pitchFamily="34" charset="0"/>
            </a:endParaRPr>
          </a:p>
          <a:p>
            <a:pPr lvl="0">
              <a:lnSpc>
                <a:spcPct val="80000"/>
              </a:lnSpc>
            </a:pPr>
            <a:r>
              <a:rPr lang="en-US" sz="1800" b="1" dirty="0">
                <a:latin typeface="Gill Sans MT" panose="020B0502020104020203" pitchFamily="34" charset="0"/>
              </a:rPr>
              <a:t>Drudgery Index: </a:t>
            </a:r>
            <a:r>
              <a:rPr lang="en-US" sz="1800" dirty="0">
                <a:latin typeface="Gill Sans MT" panose="020B0502020104020203" pitchFamily="34" charset="0"/>
              </a:rPr>
              <a:t>To decide drudgery load for various farming activities</a:t>
            </a:r>
            <a:endParaRPr lang="en-IN" sz="1800" dirty="0">
              <a:latin typeface="Gill Sans MT" panose="020B0502020104020203" pitchFamily="34" charset="0"/>
            </a:endParaRPr>
          </a:p>
          <a:p>
            <a:pPr lvl="0">
              <a:lnSpc>
                <a:spcPct val="80000"/>
              </a:lnSpc>
              <a:buNone/>
            </a:pPr>
            <a:r>
              <a:rPr lang="en-US" sz="1800" dirty="0">
                <a:latin typeface="Gill Sans MT" panose="020B0502020104020203" pitchFamily="34" charset="0"/>
              </a:rPr>
              <a:t>        </a:t>
            </a:r>
          </a:p>
          <a:p>
            <a:pPr lvl="0">
              <a:lnSpc>
                <a:spcPct val="80000"/>
              </a:lnSpc>
              <a:buNone/>
            </a:pPr>
            <a:r>
              <a:rPr lang="en-US" sz="1800" dirty="0">
                <a:latin typeface="Gill Sans MT" panose="020B0502020104020203" pitchFamily="34" charset="0"/>
              </a:rPr>
              <a:t>       Drudgery Index  = [ (X+Y+Z)/3 ] *100</a:t>
            </a:r>
            <a:endParaRPr lang="en-IN" sz="1800" dirty="0">
              <a:latin typeface="Gill Sans MT" panose="020B0502020104020203" pitchFamily="34" charset="0"/>
            </a:endParaRPr>
          </a:p>
          <a:p>
            <a:pPr lvl="0">
              <a:lnSpc>
                <a:spcPct val="80000"/>
              </a:lnSpc>
              <a:buNone/>
            </a:pPr>
            <a:r>
              <a:rPr lang="en-US" sz="1800" dirty="0">
                <a:latin typeface="Gill Sans MT" panose="020B0502020104020203" pitchFamily="34" charset="0"/>
              </a:rPr>
              <a:t>	     </a:t>
            </a:r>
          </a:p>
          <a:p>
            <a:pPr lvl="0">
              <a:lnSpc>
                <a:spcPct val="80000"/>
              </a:lnSpc>
              <a:buNone/>
            </a:pPr>
            <a:r>
              <a:rPr lang="en-US" sz="1800" dirty="0">
                <a:latin typeface="Gill Sans MT" panose="020B0502020104020203" pitchFamily="34" charset="0"/>
              </a:rPr>
              <a:t>                    Where, X = Co-efficient of difficulty felt</a:t>
            </a:r>
            <a:endParaRPr lang="en-IN" sz="1800" dirty="0">
              <a:latin typeface="Gill Sans MT" panose="020B0502020104020203" pitchFamily="34" charset="0"/>
            </a:endParaRPr>
          </a:p>
          <a:p>
            <a:pPr lvl="0">
              <a:lnSpc>
                <a:spcPct val="80000"/>
              </a:lnSpc>
              <a:buNone/>
            </a:pPr>
            <a:r>
              <a:rPr lang="en-US" sz="1800" dirty="0">
                <a:latin typeface="Gill Sans MT" panose="020B0502020104020203" pitchFamily="34" charset="0"/>
              </a:rPr>
              <a:t>                                 Y = Co-efficient of time spent in particular farm activity</a:t>
            </a:r>
            <a:endParaRPr lang="en-IN" sz="1800" dirty="0">
              <a:latin typeface="Gill Sans MT" panose="020B0502020104020203" pitchFamily="34" charset="0"/>
            </a:endParaRPr>
          </a:p>
          <a:p>
            <a:pPr lvl="0">
              <a:lnSpc>
                <a:spcPct val="80000"/>
              </a:lnSpc>
              <a:buNone/>
            </a:pPr>
            <a:r>
              <a:rPr lang="en-US" sz="1800" dirty="0">
                <a:latin typeface="Gill Sans MT" panose="020B0502020104020203" pitchFamily="34" charset="0"/>
              </a:rPr>
              <a:t> 	                   Z = Co-efficient of frequency of performance</a:t>
            </a:r>
            <a:endParaRPr lang="en-IN" sz="1800" dirty="0">
              <a:latin typeface="Gill Sans MT" panose="020B0502020104020203" pitchFamily="34" charset="0"/>
            </a:endParaRPr>
          </a:p>
          <a:p>
            <a:pPr lvl="0">
              <a:lnSpc>
                <a:spcPct val="80000"/>
              </a:lnSpc>
            </a:pPr>
            <a:r>
              <a:rPr lang="en-US" sz="1600" dirty="0">
                <a:latin typeface="Gill Sans MT" panose="020B0502020104020203" pitchFamily="34" charset="0"/>
              </a:rPr>
              <a:t>.</a:t>
            </a:r>
            <a:endParaRPr lang="en-IN" sz="1600" dirty="0">
              <a:latin typeface="Gill Sans MT" panose="020B0502020104020203" pitchFamily="34" charset="0"/>
            </a:endParaRPr>
          </a:p>
          <a:p>
            <a:pPr lvl="0">
              <a:lnSpc>
                <a:spcPct val="80000"/>
              </a:lnSpc>
            </a:pPr>
            <a:endParaRPr lang="en-IN" sz="1000" dirty="0">
              <a:latin typeface="Gill Sans MT" panose="020B0502020104020203" pitchFamily="34" charset="0"/>
            </a:endParaRPr>
          </a:p>
        </p:txBody>
      </p:sp>
      <p:sp>
        <p:nvSpPr>
          <p:cNvPr id="4" name="Title 1">
            <a:extLst>
              <a:ext uri="{FF2B5EF4-FFF2-40B4-BE49-F238E27FC236}">
                <a16:creationId xmlns:a16="http://schemas.microsoft.com/office/drawing/2014/main" id="{918402B4-A481-49A2-8643-9F59A187F4DA}"/>
              </a:ext>
            </a:extLst>
          </p:cNvPr>
          <p:cNvSpPr txBox="1">
            <a:spLocks noGrp="1"/>
          </p:cNvSpPr>
          <p:nvPr>
            <p:ph type="title" idx="4294967295"/>
          </p:nvPr>
        </p:nvSpPr>
        <p:spPr>
          <a:xfrm>
            <a:off x="503998" y="84260"/>
            <a:ext cx="9072000" cy="946440"/>
          </a:xfrm>
        </p:spPr>
        <p:style>
          <a:lnRef idx="2">
            <a:schemeClr val="dk1"/>
          </a:lnRef>
          <a:fillRef idx="1">
            <a:schemeClr val="lt1"/>
          </a:fillRef>
          <a:effectRef idx="0">
            <a:schemeClr val="dk1"/>
          </a:effectRef>
          <a:fontRef idx="minor">
            <a:schemeClr val="dk1"/>
          </a:fontRef>
        </p:style>
        <p:txBody>
          <a:bodyPr/>
          <a:lstStyle/>
          <a:p>
            <a:pPr lvl="0"/>
            <a:r>
              <a:rPr lang="en-US" sz="3600" dirty="0">
                <a:latin typeface="Gill Sans MT" panose="020B0502020104020203" pitchFamily="34" charset="0"/>
              </a:rPr>
              <a:t>ANALYSIS</a:t>
            </a:r>
            <a:endParaRPr lang="en-IN" dirty="0">
              <a:latin typeface="Gill Sans MT" panose="020B0502020104020203" pitchFamily="34" charset="0"/>
            </a:endParaRPr>
          </a:p>
        </p:txBody>
      </p:sp>
      <p:sp>
        <p:nvSpPr>
          <p:cNvPr id="5" name="TextBox 4">
            <a:extLst>
              <a:ext uri="{FF2B5EF4-FFF2-40B4-BE49-F238E27FC236}">
                <a16:creationId xmlns:a16="http://schemas.microsoft.com/office/drawing/2014/main" id="{433025BC-8A8B-457B-AA8B-C2789B45E8EA}"/>
              </a:ext>
            </a:extLst>
          </p:cNvPr>
          <p:cNvSpPr txBox="1"/>
          <p:nvPr/>
        </p:nvSpPr>
        <p:spPr>
          <a:xfrm>
            <a:off x="1839984" y="1961262"/>
            <a:ext cx="4411980" cy="1477328"/>
          </a:xfrm>
          <a:prstGeom prst="rect">
            <a:avLst/>
          </a:prstGeom>
          <a:noFill/>
        </p:spPr>
        <p:txBody>
          <a:bodyPr wrap="square" rtlCol="0">
            <a:spAutoFit/>
          </a:bodyPr>
          <a:lstStyle/>
          <a:p>
            <a:pPr marL="1428750" lvl="2" indent="-285750">
              <a:lnSpc>
                <a:spcPct val="80000"/>
              </a:lnSpc>
              <a:buFont typeface="Arial" panose="020B0604020202020204" pitchFamily="34" charset="0"/>
              <a:buChar char="•"/>
            </a:pPr>
            <a:r>
              <a:rPr lang="en-US" sz="1800" dirty="0">
                <a:latin typeface="Gill Sans MT" panose="020B0502020104020203" pitchFamily="34" charset="0"/>
              </a:rPr>
              <a:t>Social Participation</a:t>
            </a:r>
          </a:p>
          <a:p>
            <a:pPr marL="1428750" lvl="2" indent="-285750">
              <a:lnSpc>
                <a:spcPct val="80000"/>
              </a:lnSpc>
              <a:buFont typeface="Arial" panose="020B0604020202020204" pitchFamily="34" charset="0"/>
              <a:buChar char="•"/>
            </a:pPr>
            <a:r>
              <a:rPr lang="en-US" sz="1800" dirty="0">
                <a:latin typeface="Gill Sans MT" panose="020B0502020104020203" pitchFamily="34" charset="0"/>
              </a:rPr>
              <a:t>House Type</a:t>
            </a:r>
          </a:p>
          <a:p>
            <a:pPr marL="1428750" lvl="2" indent="-285750">
              <a:lnSpc>
                <a:spcPct val="80000"/>
              </a:lnSpc>
              <a:buFont typeface="Arial" panose="020B0604020202020204" pitchFamily="34" charset="0"/>
              <a:buChar char="•"/>
            </a:pPr>
            <a:r>
              <a:rPr lang="en-US" sz="1800" dirty="0">
                <a:latin typeface="Gill Sans MT" panose="020B0502020104020203" pitchFamily="34" charset="0"/>
              </a:rPr>
              <a:t>Farm Power</a:t>
            </a:r>
          </a:p>
          <a:p>
            <a:pPr marL="1428750" lvl="2" indent="-285750">
              <a:lnSpc>
                <a:spcPct val="80000"/>
              </a:lnSpc>
              <a:buFont typeface="Arial" panose="020B0604020202020204" pitchFamily="34" charset="0"/>
              <a:buChar char="•"/>
            </a:pPr>
            <a:r>
              <a:rPr lang="en-US" sz="1800" dirty="0">
                <a:latin typeface="Gill Sans MT" panose="020B0502020104020203" pitchFamily="34" charset="0"/>
              </a:rPr>
              <a:t>Material </a:t>
            </a:r>
          </a:p>
          <a:p>
            <a:pPr marL="1428750" lvl="2" indent="-285750">
              <a:lnSpc>
                <a:spcPct val="80000"/>
              </a:lnSpc>
              <a:buFont typeface="Arial" panose="020B0604020202020204" pitchFamily="34" charset="0"/>
              <a:buChar char="•"/>
            </a:pPr>
            <a:r>
              <a:rPr lang="en-US" sz="1800" dirty="0">
                <a:latin typeface="Gill Sans MT" panose="020B0502020104020203" pitchFamily="34" charset="0"/>
              </a:rPr>
              <a:t>Family Member</a:t>
            </a:r>
          </a:p>
          <a:p>
            <a:endParaRPr lang="en-IN" dirty="0">
              <a:latin typeface="Gill Sans MT" panose="020B0502020104020203" pitchFamily="34" charset="0"/>
            </a:endParaRPr>
          </a:p>
        </p:txBody>
      </p:sp>
      <p:sp>
        <p:nvSpPr>
          <p:cNvPr id="6" name="TextBox 5">
            <a:extLst>
              <a:ext uri="{FF2B5EF4-FFF2-40B4-BE49-F238E27FC236}">
                <a16:creationId xmlns:a16="http://schemas.microsoft.com/office/drawing/2014/main" id="{7FF5FD05-AA81-4C70-9A35-F6CA768A017E}"/>
              </a:ext>
            </a:extLst>
          </p:cNvPr>
          <p:cNvSpPr txBox="1"/>
          <p:nvPr/>
        </p:nvSpPr>
        <p:spPr>
          <a:xfrm>
            <a:off x="0" y="1961262"/>
            <a:ext cx="2927931" cy="1255728"/>
          </a:xfrm>
          <a:prstGeom prst="rect">
            <a:avLst/>
          </a:prstGeom>
          <a:noFill/>
        </p:spPr>
        <p:txBody>
          <a:bodyPr wrap="square" rtlCol="0" anchor="ctr">
            <a:spAutoFit/>
          </a:bodyPr>
          <a:lstStyle/>
          <a:p>
            <a:pPr marL="1485900" lvl="2" indent="-342900">
              <a:lnSpc>
                <a:spcPct val="80000"/>
              </a:lnSpc>
              <a:buFont typeface="Wingdings" panose="05000000000000000000" pitchFamily="2" charset="2"/>
              <a:buChar char="§"/>
            </a:pPr>
            <a:r>
              <a:rPr lang="en-US" sz="1800" dirty="0">
                <a:latin typeface="Gill Sans MT" panose="020B0502020104020203" pitchFamily="34" charset="0"/>
              </a:rPr>
              <a:t>Caste</a:t>
            </a:r>
          </a:p>
          <a:p>
            <a:pPr marL="1485900" lvl="2" indent="-342900">
              <a:lnSpc>
                <a:spcPct val="80000"/>
              </a:lnSpc>
              <a:buFont typeface="Wingdings" panose="05000000000000000000" pitchFamily="2" charset="2"/>
              <a:buChar char="§"/>
            </a:pPr>
            <a:r>
              <a:rPr lang="en-US" sz="1800" dirty="0">
                <a:latin typeface="Gill Sans MT" panose="020B0502020104020203" pitchFamily="34" charset="0"/>
              </a:rPr>
              <a:t>Education</a:t>
            </a:r>
          </a:p>
          <a:p>
            <a:pPr marL="1485900" lvl="2" indent="-342900">
              <a:lnSpc>
                <a:spcPct val="80000"/>
              </a:lnSpc>
              <a:buFont typeface="Wingdings" panose="05000000000000000000" pitchFamily="2" charset="2"/>
              <a:buChar char="§"/>
            </a:pPr>
            <a:r>
              <a:rPr lang="en-US" sz="1800" dirty="0">
                <a:latin typeface="Gill Sans MT" panose="020B0502020104020203" pitchFamily="34" charset="0"/>
              </a:rPr>
              <a:t>Occupation</a:t>
            </a:r>
          </a:p>
          <a:p>
            <a:pPr marL="1485900" lvl="2" indent="-342900">
              <a:lnSpc>
                <a:spcPct val="80000"/>
              </a:lnSpc>
              <a:buFont typeface="Wingdings" panose="05000000000000000000" pitchFamily="2" charset="2"/>
              <a:buChar char="§"/>
            </a:pPr>
            <a:r>
              <a:rPr lang="en-US" sz="1800" dirty="0">
                <a:latin typeface="Gill Sans MT" panose="020B0502020104020203" pitchFamily="34" charset="0"/>
              </a:rPr>
              <a:t>Land</a:t>
            </a:r>
          </a:p>
          <a:p>
            <a:endParaRPr lang="en-IN" dirty="0">
              <a:latin typeface="Gill Sans MT" panose="020B0502020104020203" pitchFamily="34" charset="0"/>
            </a:endParaRPr>
          </a:p>
        </p:txBody>
      </p:sp>
      <p:sp>
        <p:nvSpPr>
          <p:cNvPr id="7" name="TextBox 6">
            <a:extLst>
              <a:ext uri="{FF2B5EF4-FFF2-40B4-BE49-F238E27FC236}">
                <a16:creationId xmlns:a16="http://schemas.microsoft.com/office/drawing/2014/main" id="{BFF07D43-21A3-4DF9-821D-A690EB57E474}"/>
              </a:ext>
            </a:extLst>
          </p:cNvPr>
          <p:cNvSpPr txBox="1"/>
          <p:nvPr/>
        </p:nvSpPr>
        <p:spPr>
          <a:xfrm>
            <a:off x="6143111" y="1138119"/>
            <a:ext cx="3541741" cy="2154436"/>
          </a:xfrm>
          <a:prstGeom prst="rect">
            <a:avLst/>
          </a:prstGeom>
          <a:noFill/>
        </p:spPr>
        <p:txBody>
          <a:bodyPr wrap="square" rtlCol="0">
            <a:spAutoFit/>
          </a:bodyPr>
          <a:lstStyle/>
          <a:p>
            <a:r>
              <a:rPr lang="en-IN" b="1" dirty="0">
                <a:latin typeface="Gill Sans MT" panose="020B0502020104020203" pitchFamily="34" charset="0"/>
              </a:rPr>
              <a:t>CLASSIFICATION</a:t>
            </a:r>
          </a:p>
          <a:p>
            <a:r>
              <a:rPr lang="en-IN" b="1" dirty="0">
                <a:latin typeface="Gill Sans MT" panose="020B0502020104020203" pitchFamily="34" charset="0"/>
              </a:rPr>
              <a:t>Category			Scale</a:t>
            </a:r>
          </a:p>
          <a:p>
            <a:r>
              <a:rPr lang="en-IN" sz="1600" dirty="0">
                <a:latin typeface="Gill Sans MT" panose="020B0502020104020203" pitchFamily="34" charset="0"/>
              </a:rPr>
              <a:t>Upper Class		&gt;43</a:t>
            </a:r>
          </a:p>
          <a:p>
            <a:r>
              <a:rPr lang="en-IN" sz="1600" dirty="0">
                <a:latin typeface="Gill Sans MT" panose="020B0502020104020203" pitchFamily="34" charset="0"/>
              </a:rPr>
              <a:t>Upper Middle Class		33-42</a:t>
            </a:r>
          </a:p>
          <a:p>
            <a:r>
              <a:rPr lang="en-IN" sz="1600" dirty="0">
                <a:latin typeface="Gill Sans MT" panose="020B0502020104020203" pitchFamily="34" charset="0"/>
              </a:rPr>
              <a:t>Middle Class		24-32</a:t>
            </a:r>
          </a:p>
          <a:p>
            <a:r>
              <a:rPr lang="en-IN" sz="1600" dirty="0">
                <a:latin typeface="Gill Sans MT" panose="020B0502020104020203" pitchFamily="34" charset="0"/>
              </a:rPr>
              <a:t>Lower Middle Class		13-23</a:t>
            </a:r>
          </a:p>
          <a:p>
            <a:r>
              <a:rPr lang="en-IN" sz="1600" dirty="0">
                <a:latin typeface="Gill Sans MT" panose="020B0502020104020203" pitchFamily="34" charset="0"/>
              </a:rPr>
              <a:t>Lower Class		&lt;13</a:t>
            </a:r>
          </a:p>
        </p:txBody>
      </p:sp>
    </p:spTree>
  </p:cSld>
  <p:clrMapOvr>
    <a:masterClrMapping/>
  </p:clrMapOvr>
</p:sld>
</file>

<file path=ppt/theme/theme1.xml><?xml version="1.0" encoding="utf-8"?>
<a:theme xmlns:a="http://schemas.openxmlformats.org/drawingml/2006/main" name="Beehiv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file:///C:/Program%20Files/LibreOffice/share/template/common/presnt/Beehive.otp</Template>
  <TotalTime>1260</TotalTime>
  <Words>936</Words>
  <Application>Microsoft Office PowerPoint</Application>
  <PresentationFormat>Custom</PresentationFormat>
  <Paragraphs>164</Paragraphs>
  <Slides>16</Slides>
  <Notes>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Arial</vt:lpstr>
      <vt:lpstr>Calibri</vt:lpstr>
      <vt:lpstr>Cambria Math</vt:lpstr>
      <vt:lpstr>Gill Sans MT</vt:lpstr>
      <vt:lpstr>Liberation Sans</vt:lpstr>
      <vt:lpstr>Liberation Serif</vt:lpstr>
      <vt:lpstr>StarSymbol</vt:lpstr>
      <vt:lpstr>Wingdings</vt:lpstr>
      <vt:lpstr>Beehive</vt:lpstr>
      <vt:lpstr>Default</vt:lpstr>
      <vt:lpstr>PowerPoint Presentation</vt:lpstr>
      <vt:lpstr>OUTLINE</vt:lpstr>
      <vt:lpstr>INTRODUCTION</vt:lpstr>
      <vt:lpstr>PowerPoint Presentation</vt:lpstr>
      <vt:lpstr>PowerPoint Presentation</vt:lpstr>
      <vt:lpstr>PowerPoint Presentation</vt:lpstr>
      <vt:lpstr>PowerPoint Presentation</vt:lpstr>
      <vt:lpstr>PowerPoint Presentation</vt:lpstr>
      <vt:lpstr>ANALYSIS</vt:lpstr>
      <vt:lpstr>PowerPoint Presentation</vt:lpstr>
      <vt:lpstr>PowerPoint Presentation</vt:lpstr>
      <vt:lpstr>PowerPoint Presentation</vt:lpstr>
      <vt:lpstr>Scoring</vt:lpstr>
      <vt:lpstr>STATISTICAL TOOLS</vt:lpstr>
      <vt:lpstr>REFERENCES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Beehive</dc:title>
  <dc:creator>acer</dc:creator>
  <cp:lastModifiedBy>Dipak Bariya</cp:lastModifiedBy>
  <cp:revision>75</cp:revision>
  <dcterms:created xsi:type="dcterms:W3CDTF">2021-01-28T14:58:51Z</dcterms:created>
  <dcterms:modified xsi:type="dcterms:W3CDTF">2021-04-03T03:58:47Z</dcterms:modified>
</cp:coreProperties>
</file>