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8BD40-859A-4608-8897-F526F4932B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4A6AA8-79AA-469A-BAB4-CEE4529EC40C}">
      <dgm:prSet/>
      <dgm:spPr/>
      <dgm:t>
        <a:bodyPr/>
        <a:lstStyle/>
        <a:p>
          <a:r>
            <a:rPr lang="en-US" dirty="0"/>
            <a:t>- Examining, cleaning, transforming, and modeling data</a:t>
          </a:r>
        </a:p>
      </dgm:t>
    </dgm:pt>
    <dgm:pt modelId="{46DB72F7-038D-4840-8D04-F5DD6F1035C5}" type="parTrans" cxnId="{ABCADB20-9C71-46F6-A613-F030D61EE223}">
      <dgm:prSet/>
      <dgm:spPr/>
      <dgm:t>
        <a:bodyPr/>
        <a:lstStyle/>
        <a:p>
          <a:endParaRPr lang="en-US"/>
        </a:p>
      </dgm:t>
    </dgm:pt>
    <dgm:pt modelId="{5A4CA3D3-D4E9-4F03-B59C-2EDDDCAF280C}" type="sibTrans" cxnId="{ABCADB20-9C71-46F6-A613-F030D61EE223}">
      <dgm:prSet/>
      <dgm:spPr/>
      <dgm:t>
        <a:bodyPr/>
        <a:lstStyle/>
        <a:p>
          <a:endParaRPr lang="en-US"/>
        </a:p>
      </dgm:t>
    </dgm:pt>
    <dgm:pt modelId="{2E0D20EF-151C-4EF8-835D-5C3BFBA0A5C9}">
      <dgm:prSet/>
      <dgm:spPr/>
      <dgm:t>
        <a:bodyPr/>
        <a:lstStyle/>
        <a:p>
          <a:r>
            <a:rPr lang="en-US"/>
            <a:t>- Helps organizations make data-driven decisions</a:t>
          </a:r>
        </a:p>
      </dgm:t>
    </dgm:pt>
    <dgm:pt modelId="{A17204A0-AC85-4DF4-ACD2-B4BD2FE26DB2}" type="parTrans" cxnId="{EF2B36D2-35E4-46E3-A35D-98F79CDCD10C}">
      <dgm:prSet/>
      <dgm:spPr/>
      <dgm:t>
        <a:bodyPr/>
        <a:lstStyle/>
        <a:p>
          <a:endParaRPr lang="en-US"/>
        </a:p>
      </dgm:t>
    </dgm:pt>
    <dgm:pt modelId="{B7E5E4A6-561C-46FE-951B-93AB5D6AABC7}" type="sibTrans" cxnId="{EF2B36D2-35E4-46E3-A35D-98F79CDCD10C}">
      <dgm:prSet/>
      <dgm:spPr/>
      <dgm:t>
        <a:bodyPr/>
        <a:lstStyle/>
        <a:p>
          <a:endParaRPr lang="en-US"/>
        </a:p>
      </dgm:t>
    </dgm:pt>
    <dgm:pt modelId="{DAE6990C-BCE4-417D-B4C7-A187513F9356}">
      <dgm:prSet/>
      <dgm:spPr/>
      <dgm:t>
        <a:bodyPr/>
        <a:lstStyle/>
        <a:p>
          <a:r>
            <a:rPr lang="en-US"/>
            <a:t>- Uses statistical, analytical, and predictive techniques</a:t>
          </a:r>
        </a:p>
      </dgm:t>
    </dgm:pt>
    <dgm:pt modelId="{251A10F6-CCC7-4AD2-B733-41CBFEAE34F6}" type="parTrans" cxnId="{9CD3900F-C97B-48B0-A628-96C12117F420}">
      <dgm:prSet/>
      <dgm:spPr/>
      <dgm:t>
        <a:bodyPr/>
        <a:lstStyle/>
        <a:p>
          <a:endParaRPr lang="en-US"/>
        </a:p>
      </dgm:t>
    </dgm:pt>
    <dgm:pt modelId="{30966103-572F-44A7-8109-75A8EEC1E9BF}" type="sibTrans" cxnId="{9CD3900F-C97B-48B0-A628-96C12117F420}">
      <dgm:prSet/>
      <dgm:spPr/>
      <dgm:t>
        <a:bodyPr/>
        <a:lstStyle/>
        <a:p>
          <a:endParaRPr lang="en-US"/>
        </a:p>
      </dgm:t>
    </dgm:pt>
    <dgm:pt modelId="{BE6B54B8-57D6-4F50-8F3F-731329C464B2}">
      <dgm:prSet/>
      <dgm:spPr/>
      <dgm:t>
        <a:bodyPr/>
        <a:lstStyle/>
        <a:p>
          <a:r>
            <a:rPr lang="en-US"/>
            <a:t>- Industries: Finance, Healthcare, E-commerce, Marketing</a:t>
          </a:r>
        </a:p>
      </dgm:t>
    </dgm:pt>
    <dgm:pt modelId="{4671FDF1-5EA7-458C-AF0A-1ACF61349579}" type="parTrans" cxnId="{20AB598A-E8D0-4001-9C84-56F200CA22A3}">
      <dgm:prSet/>
      <dgm:spPr/>
      <dgm:t>
        <a:bodyPr/>
        <a:lstStyle/>
        <a:p>
          <a:endParaRPr lang="en-US"/>
        </a:p>
      </dgm:t>
    </dgm:pt>
    <dgm:pt modelId="{6A17A2FE-9031-4B05-B87D-00F83592035A}" type="sibTrans" cxnId="{20AB598A-E8D0-4001-9C84-56F200CA22A3}">
      <dgm:prSet/>
      <dgm:spPr/>
      <dgm:t>
        <a:bodyPr/>
        <a:lstStyle/>
        <a:p>
          <a:endParaRPr lang="en-US"/>
        </a:p>
      </dgm:t>
    </dgm:pt>
    <dgm:pt modelId="{94786188-7E9A-4BCB-A9A8-FAAA18F80AE1}" type="pres">
      <dgm:prSet presAssocID="{17B8BD40-859A-4608-8897-F526F4932B3C}" presName="root" presStyleCnt="0">
        <dgm:presLayoutVars>
          <dgm:dir/>
          <dgm:resizeHandles val="exact"/>
        </dgm:presLayoutVars>
      </dgm:prSet>
      <dgm:spPr/>
    </dgm:pt>
    <dgm:pt modelId="{4E8B6EE2-E656-4088-8B69-BE5BEA93B28C}" type="pres">
      <dgm:prSet presAssocID="{17B8BD40-859A-4608-8897-F526F4932B3C}" presName="container" presStyleCnt="0">
        <dgm:presLayoutVars>
          <dgm:dir/>
          <dgm:resizeHandles val="exact"/>
        </dgm:presLayoutVars>
      </dgm:prSet>
      <dgm:spPr/>
    </dgm:pt>
    <dgm:pt modelId="{AFDFEAF1-D4AB-460E-8102-7C1D09BFB830}" type="pres">
      <dgm:prSet presAssocID="{484A6AA8-79AA-469A-BAB4-CEE4529EC40C}" presName="compNode" presStyleCnt="0"/>
      <dgm:spPr/>
    </dgm:pt>
    <dgm:pt modelId="{A500925C-ECA8-4CD9-9AAE-4C0D8B7591F5}" type="pres">
      <dgm:prSet presAssocID="{484A6AA8-79AA-469A-BAB4-CEE4529EC40C}" presName="iconBgRect" presStyleLbl="bgShp" presStyleIdx="0" presStyleCnt="4"/>
      <dgm:spPr/>
    </dgm:pt>
    <dgm:pt modelId="{352CC864-9BAE-40A6-83C6-BA5D484BE809}" type="pres">
      <dgm:prSet presAssocID="{484A6AA8-79AA-469A-BAB4-CEE4529EC4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40DED3-2772-489B-8A59-1CC02A3DEB0E}" type="pres">
      <dgm:prSet presAssocID="{484A6AA8-79AA-469A-BAB4-CEE4529EC40C}" presName="spaceRect" presStyleCnt="0"/>
      <dgm:spPr/>
    </dgm:pt>
    <dgm:pt modelId="{0FA9AC3D-A84D-408A-AE9B-218D271F1F2F}" type="pres">
      <dgm:prSet presAssocID="{484A6AA8-79AA-469A-BAB4-CEE4529EC40C}" presName="textRect" presStyleLbl="revTx" presStyleIdx="0" presStyleCnt="4">
        <dgm:presLayoutVars>
          <dgm:chMax val="1"/>
          <dgm:chPref val="1"/>
        </dgm:presLayoutVars>
      </dgm:prSet>
      <dgm:spPr/>
    </dgm:pt>
    <dgm:pt modelId="{49D2D70A-1461-4F72-9E80-ED80373A8383}" type="pres">
      <dgm:prSet presAssocID="{5A4CA3D3-D4E9-4F03-B59C-2EDDDCAF280C}" presName="sibTrans" presStyleLbl="sibTrans2D1" presStyleIdx="0" presStyleCnt="0"/>
      <dgm:spPr/>
    </dgm:pt>
    <dgm:pt modelId="{578FACB8-4940-4400-97E2-B0CF8CC88B1C}" type="pres">
      <dgm:prSet presAssocID="{2E0D20EF-151C-4EF8-835D-5C3BFBA0A5C9}" presName="compNode" presStyleCnt="0"/>
      <dgm:spPr/>
    </dgm:pt>
    <dgm:pt modelId="{37C9CF7A-3A54-4541-BCA4-02C81568FB9E}" type="pres">
      <dgm:prSet presAssocID="{2E0D20EF-151C-4EF8-835D-5C3BFBA0A5C9}" presName="iconBgRect" presStyleLbl="bgShp" presStyleIdx="1" presStyleCnt="4"/>
      <dgm:spPr/>
    </dgm:pt>
    <dgm:pt modelId="{2AF0BE00-D082-4D55-9940-8FF503E8E9E6}" type="pres">
      <dgm:prSet presAssocID="{2E0D20EF-151C-4EF8-835D-5C3BFBA0A5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3562D964-6C49-4B97-8ED9-1968A7D03AB3}" type="pres">
      <dgm:prSet presAssocID="{2E0D20EF-151C-4EF8-835D-5C3BFBA0A5C9}" presName="spaceRect" presStyleCnt="0"/>
      <dgm:spPr/>
    </dgm:pt>
    <dgm:pt modelId="{07DE7C38-CDD1-4BEC-A53C-8EBE9E3F2601}" type="pres">
      <dgm:prSet presAssocID="{2E0D20EF-151C-4EF8-835D-5C3BFBA0A5C9}" presName="textRect" presStyleLbl="revTx" presStyleIdx="1" presStyleCnt="4">
        <dgm:presLayoutVars>
          <dgm:chMax val="1"/>
          <dgm:chPref val="1"/>
        </dgm:presLayoutVars>
      </dgm:prSet>
      <dgm:spPr/>
    </dgm:pt>
    <dgm:pt modelId="{06590184-487B-467F-9B87-AD3AA6CB3E18}" type="pres">
      <dgm:prSet presAssocID="{B7E5E4A6-561C-46FE-951B-93AB5D6AABC7}" presName="sibTrans" presStyleLbl="sibTrans2D1" presStyleIdx="0" presStyleCnt="0"/>
      <dgm:spPr/>
    </dgm:pt>
    <dgm:pt modelId="{E8E07417-74E3-4558-AD41-AD0028CB1375}" type="pres">
      <dgm:prSet presAssocID="{DAE6990C-BCE4-417D-B4C7-A187513F9356}" presName="compNode" presStyleCnt="0"/>
      <dgm:spPr/>
    </dgm:pt>
    <dgm:pt modelId="{901F3FAD-AC0C-4E17-8543-4A53FB167CFF}" type="pres">
      <dgm:prSet presAssocID="{DAE6990C-BCE4-417D-B4C7-A187513F9356}" presName="iconBgRect" presStyleLbl="bgShp" presStyleIdx="2" presStyleCnt="4"/>
      <dgm:spPr/>
    </dgm:pt>
    <dgm:pt modelId="{07CD89CE-55D9-41CF-BBB8-1B98A990555A}" type="pres">
      <dgm:prSet presAssocID="{DAE6990C-BCE4-417D-B4C7-A187513F93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30961A61-CDB6-48C0-B64B-FFF64EA0E1B8}" type="pres">
      <dgm:prSet presAssocID="{DAE6990C-BCE4-417D-B4C7-A187513F9356}" presName="spaceRect" presStyleCnt="0"/>
      <dgm:spPr/>
    </dgm:pt>
    <dgm:pt modelId="{E784BF28-B8C0-44C1-A7FB-847B4CBAA8E8}" type="pres">
      <dgm:prSet presAssocID="{DAE6990C-BCE4-417D-B4C7-A187513F9356}" presName="textRect" presStyleLbl="revTx" presStyleIdx="2" presStyleCnt="4">
        <dgm:presLayoutVars>
          <dgm:chMax val="1"/>
          <dgm:chPref val="1"/>
        </dgm:presLayoutVars>
      </dgm:prSet>
      <dgm:spPr/>
    </dgm:pt>
    <dgm:pt modelId="{04E1ABA9-C4F7-48E6-A58B-26BB2D447394}" type="pres">
      <dgm:prSet presAssocID="{30966103-572F-44A7-8109-75A8EEC1E9BF}" presName="sibTrans" presStyleLbl="sibTrans2D1" presStyleIdx="0" presStyleCnt="0"/>
      <dgm:spPr/>
    </dgm:pt>
    <dgm:pt modelId="{7751AB6A-8BDE-46FA-9560-F8AF6D4F6CBF}" type="pres">
      <dgm:prSet presAssocID="{BE6B54B8-57D6-4F50-8F3F-731329C464B2}" presName="compNode" presStyleCnt="0"/>
      <dgm:spPr/>
    </dgm:pt>
    <dgm:pt modelId="{199D7106-5592-489F-AAFC-83349AA533FB}" type="pres">
      <dgm:prSet presAssocID="{BE6B54B8-57D6-4F50-8F3F-731329C464B2}" presName="iconBgRect" presStyleLbl="bgShp" presStyleIdx="3" presStyleCnt="4"/>
      <dgm:spPr/>
    </dgm:pt>
    <dgm:pt modelId="{C80851CE-D4FB-46EE-88AD-CD19C740C265}" type="pres">
      <dgm:prSet presAssocID="{BE6B54B8-57D6-4F50-8F3F-731329C464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BCF200-4514-4E77-ACF3-D78D0BACBD8C}" type="pres">
      <dgm:prSet presAssocID="{BE6B54B8-57D6-4F50-8F3F-731329C464B2}" presName="spaceRect" presStyleCnt="0"/>
      <dgm:spPr/>
    </dgm:pt>
    <dgm:pt modelId="{D14889EE-6EAD-465A-9DFE-6296E56000CA}" type="pres">
      <dgm:prSet presAssocID="{BE6B54B8-57D6-4F50-8F3F-731329C464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D3900F-C97B-48B0-A628-96C12117F420}" srcId="{17B8BD40-859A-4608-8897-F526F4932B3C}" destId="{DAE6990C-BCE4-417D-B4C7-A187513F9356}" srcOrd="2" destOrd="0" parTransId="{251A10F6-CCC7-4AD2-B733-41CBFEAE34F6}" sibTransId="{30966103-572F-44A7-8109-75A8EEC1E9BF}"/>
    <dgm:cxn modelId="{ABCADB20-9C71-46F6-A613-F030D61EE223}" srcId="{17B8BD40-859A-4608-8897-F526F4932B3C}" destId="{484A6AA8-79AA-469A-BAB4-CEE4529EC40C}" srcOrd="0" destOrd="0" parTransId="{46DB72F7-038D-4840-8D04-F5DD6F1035C5}" sibTransId="{5A4CA3D3-D4E9-4F03-B59C-2EDDDCAF280C}"/>
    <dgm:cxn modelId="{6F4F8839-401E-4B4C-855E-B8D92BC377EF}" type="presOf" srcId="{484A6AA8-79AA-469A-BAB4-CEE4529EC40C}" destId="{0FA9AC3D-A84D-408A-AE9B-218D271F1F2F}" srcOrd="0" destOrd="0" presId="urn:microsoft.com/office/officeart/2018/2/layout/IconCircleList"/>
    <dgm:cxn modelId="{96502968-67B6-4F7C-99A6-CDAF6F07A620}" type="presOf" srcId="{30966103-572F-44A7-8109-75A8EEC1E9BF}" destId="{04E1ABA9-C4F7-48E6-A58B-26BB2D447394}" srcOrd="0" destOrd="0" presId="urn:microsoft.com/office/officeart/2018/2/layout/IconCircleList"/>
    <dgm:cxn modelId="{3C0EA689-6049-4FDD-AD14-9FE73633D826}" type="presOf" srcId="{5A4CA3D3-D4E9-4F03-B59C-2EDDDCAF280C}" destId="{49D2D70A-1461-4F72-9E80-ED80373A8383}" srcOrd="0" destOrd="0" presId="urn:microsoft.com/office/officeart/2018/2/layout/IconCircleList"/>
    <dgm:cxn modelId="{20AB598A-E8D0-4001-9C84-56F200CA22A3}" srcId="{17B8BD40-859A-4608-8897-F526F4932B3C}" destId="{BE6B54B8-57D6-4F50-8F3F-731329C464B2}" srcOrd="3" destOrd="0" parTransId="{4671FDF1-5EA7-458C-AF0A-1ACF61349579}" sibTransId="{6A17A2FE-9031-4B05-B87D-00F83592035A}"/>
    <dgm:cxn modelId="{2515CF95-8203-4B0A-99EB-C327E115500C}" type="presOf" srcId="{B7E5E4A6-561C-46FE-951B-93AB5D6AABC7}" destId="{06590184-487B-467F-9B87-AD3AA6CB3E18}" srcOrd="0" destOrd="0" presId="urn:microsoft.com/office/officeart/2018/2/layout/IconCircleList"/>
    <dgm:cxn modelId="{BA016B9B-3773-4D07-90F7-1A843EA4D525}" type="presOf" srcId="{2E0D20EF-151C-4EF8-835D-5C3BFBA0A5C9}" destId="{07DE7C38-CDD1-4BEC-A53C-8EBE9E3F2601}" srcOrd="0" destOrd="0" presId="urn:microsoft.com/office/officeart/2018/2/layout/IconCircleList"/>
    <dgm:cxn modelId="{5847F7AA-EC66-47E5-A0F3-F2EB98485D88}" type="presOf" srcId="{DAE6990C-BCE4-417D-B4C7-A187513F9356}" destId="{E784BF28-B8C0-44C1-A7FB-847B4CBAA8E8}" srcOrd="0" destOrd="0" presId="urn:microsoft.com/office/officeart/2018/2/layout/IconCircleList"/>
    <dgm:cxn modelId="{83F0A9AB-6C11-483A-BABC-D22D219D32C9}" type="presOf" srcId="{17B8BD40-859A-4608-8897-F526F4932B3C}" destId="{94786188-7E9A-4BCB-A9A8-FAAA18F80AE1}" srcOrd="0" destOrd="0" presId="urn:microsoft.com/office/officeart/2018/2/layout/IconCircleList"/>
    <dgm:cxn modelId="{07405DB2-C648-451C-A9E8-DC20F37FFC2B}" type="presOf" srcId="{BE6B54B8-57D6-4F50-8F3F-731329C464B2}" destId="{D14889EE-6EAD-465A-9DFE-6296E56000CA}" srcOrd="0" destOrd="0" presId="urn:microsoft.com/office/officeart/2018/2/layout/IconCircleList"/>
    <dgm:cxn modelId="{EF2B36D2-35E4-46E3-A35D-98F79CDCD10C}" srcId="{17B8BD40-859A-4608-8897-F526F4932B3C}" destId="{2E0D20EF-151C-4EF8-835D-5C3BFBA0A5C9}" srcOrd="1" destOrd="0" parTransId="{A17204A0-AC85-4DF4-ACD2-B4BD2FE26DB2}" sibTransId="{B7E5E4A6-561C-46FE-951B-93AB5D6AABC7}"/>
    <dgm:cxn modelId="{8588E3D5-E0A8-4887-9731-E61D4ACE1B84}" type="presParOf" srcId="{94786188-7E9A-4BCB-A9A8-FAAA18F80AE1}" destId="{4E8B6EE2-E656-4088-8B69-BE5BEA93B28C}" srcOrd="0" destOrd="0" presId="urn:microsoft.com/office/officeart/2018/2/layout/IconCircleList"/>
    <dgm:cxn modelId="{E110A76B-FC6A-4D66-BA92-17011DF78134}" type="presParOf" srcId="{4E8B6EE2-E656-4088-8B69-BE5BEA93B28C}" destId="{AFDFEAF1-D4AB-460E-8102-7C1D09BFB830}" srcOrd="0" destOrd="0" presId="urn:microsoft.com/office/officeart/2018/2/layout/IconCircleList"/>
    <dgm:cxn modelId="{FD4D13BC-D465-4F8F-BC78-1E5E00DE24A0}" type="presParOf" srcId="{AFDFEAF1-D4AB-460E-8102-7C1D09BFB830}" destId="{A500925C-ECA8-4CD9-9AAE-4C0D8B7591F5}" srcOrd="0" destOrd="0" presId="urn:microsoft.com/office/officeart/2018/2/layout/IconCircleList"/>
    <dgm:cxn modelId="{9639B37D-CAE5-48F0-8954-DA3CC6D8868D}" type="presParOf" srcId="{AFDFEAF1-D4AB-460E-8102-7C1D09BFB830}" destId="{352CC864-9BAE-40A6-83C6-BA5D484BE809}" srcOrd="1" destOrd="0" presId="urn:microsoft.com/office/officeart/2018/2/layout/IconCircleList"/>
    <dgm:cxn modelId="{2C85CD1B-D94A-49F4-B510-3A197C71497E}" type="presParOf" srcId="{AFDFEAF1-D4AB-460E-8102-7C1D09BFB830}" destId="{3F40DED3-2772-489B-8A59-1CC02A3DEB0E}" srcOrd="2" destOrd="0" presId="urn:microsoft.com/office/officeart/2018/2/layout/IconCircleList"/>
    <dgm:cxn modelId="{CB110E65-DF4A-45D3-90A2-E068F4892169}" type="presParOf" srcId="{AFDFEAF1-D4AB-460E-8102-7C1D09BFB830}" destId="{0FA9AC3D-A84D-408A-AE9B-218D271F1F2F}" srcOrd="3" destOrd="0" presId="urn:microsoft.com/office/officeart/2018/2/layout/IconCircleList"/>
    <dgm:cxn modelId="{4AC4734A-FA83-4DED-B5A9-C8386BFBB151}" type="presParOf" srcId="{4E8B6EE2-E656-4088-8B69-BE5BEA93B28C}" destId="{49D2D70A-1461-4F72-9E80-ED80373A8383}" srcOrd="1" destOrd="0" presId="urn:microsoft.com/office/officeart/2018/2/layout/IconCircleList"/>
    <dgm:cxn modelId="{10880E47-34B1-416D-84D8-36BEB9FB6BFE}" type="presParOf" srcId="{4E8B6EE2-E656-4088-8B69-BE5BEA93B28C}" destId="{578FACB8-4940-4400-97E2-B0CF8CC88B1C}" srcOrd="2" destOrd="0" presId="urn:microsoft.com/office/officeart/2018/2/layout/IconCircleList"/>
    <dgm:cxn modelId="{2D9D507A-0A31-495E-9256-55E3EF8F2E11}" type="presParOf" srcId="{578FACB8-4940-4400-97E2-B0CF8CC88B1C}" destId="{37C9CF7A-3A54-4541-BCA4-02C81568FB9E}" srcOrd="0" destOrd="0" presId="urn:microsoft.com/office/officeart/2018/2/layout/IconCircleList"/>
    <dgm:cxn modelId="{284377CC-AAEE-4E07-9026-139204D2A5B2}" type="presParOf" srcId="{578FACB8-4940-4400-97E2-B0CF8CC88B1C}" destId="{2AF0BE00-D082-4D55-9940-8FF503E8E9E6}" srcOrd="1" destOrd="0" presId="urn:microsoft.com/office/officeart/2018/2/layout/IconCircleList"/>
    <dgm:cxn modelId="{38CBB395-4A41-4005-8ECA-AA032943DBA2}" type="presParOf" srcId="{578FACB8-4940-4400-97E2-B0CF8CC88B1C}" destId="{3562D964-6C49-4B97-8ED9-1968A7D03AB3}" srcOrd="2" destOrd="0" presId="urn:microsoft.com/office/officeart/2018/2/layout/IconCircleList"/>
    <dgm:cxn modelId="{6ADAFAFB-5449-457F-8484-3E287C1274A0}" type="presParOf" srcId="{578FACB8-4940-4400-97E2-B0CF8CC88B1C}" destId="{07DE7C38-CDD1-4BEC-A53C-8EBE9E3F2601}" srcOrd="3" destOrd="0" presId="urn:microsoft.com/office/officeart/2018/2/layout/IconCircleList"/>
    <dgm:cxn modelId="{DD2EC040-F5B2-41EF-9FFD-1F105D478CC3}" type="presParOf" srcId="{4E8B6EE2-E656-4088-8B69-BE5BEA93B28C}" destId="{06590184-487B-467F-9B87-AD3AA6CB3E18}" srcOrd="3" destOrd="0" presId="urn:microsoft.com/office/officeart/2018/2/layout/IconCircleList"/>
    <dgm:cxn modelId="{EDF8F414-B691-4F3D-A426-8A912CE6DE04}" type="presParOf" srcId="{4E8B6EE2-E656-4088-8B69-BE5BEA93B28C}" destId="{E8E07417-74E3-4558-AD41-AD0028CB1375}" srcOrd="4" destOrd="0" presId="urn:microsoft.com/office/officeart/2018/2/layout/IconCircleList"/>
    <dgm:cxn modelId="{33C578E4-59AF-48B1-95D7-84DC3A5C0B4F}" type="presParOf" srcId="{E8E07417-74E3-4558-AD41-AD0028CB1375}" destId="{901F3FAD-AC0C-4E17-8543-4A53FB167CFF}" srcOrd="0" destOrd="0" presId="urn:microsoft.com/office/officeart/2018/2/layout/IconCircleList"/>
    <dgm:cxn modelId="{A9EB3A6A-FC7C-4382-AC7D-9AD9DB5784CF}" type="presParOf" srcId="{E8E07417-74E3-4558-AD41-AD0028CB1375}" destId="{07CD89CE-55D9-41CF-BBB8-1B98A990555A}" srcOrd="1" destOrd="0" presId="urn:microsoft.com/office/officeart/2018/2/layout/IconCircleList"/>
    <dgm:cxn modelId="{0672D7D6-5475-4FB2-B1F6-37A42EFFE951}" type="presParOf" srcId="{E8E07417-74E3-4558-AD41-AD0028CB1375}" destId="{30961A61-CDB6-48C0-B64B-FFF64EA0E1B8}" srcOrd="2" destOrd="0" presId="urn:microsoft.com/office/officeart/2018/2/layout/IconCircleList"/>
    <dgm:cxn modelId="{FA134C84-6082-4B4C-8D69-07D3A06B75EF}" type="presParOf" srcId="{E8E07417-74E3-4558-AD41-AD0028CB1375}" destId="{E784BF28-B8C0-44C1-A7FB-847B4CBAA8E8}" srcOrd="3" destOrd="0" presId="urn:microsoft.com/office/officeart/2018/2/layout/IconCircleList"/>
    <dgm:cxn modelId="{5C4649D1-16B9-4317-A63D-0AF764CF66FF}" type="presParOf" srcId="{4E8B6EE2-E656-4088-8B69-BE5BEA93B28C}" destId="{04E1ABA9-C4F7-48E6-A58B-26BB2D447394}" srcOrd="5" destOrd="0" presId="urn:microsoft.com/office/officeart/2018/2/layout/IconCircleList"/>
    <dgm:cxn modelId="{A38BB3CE-734C-4EB7-AC97-3873A5ADE989}" type="presParOf" srcId="{4E8B6EE2-E656-4088-8B69-BE5BEA93B28C}" destId="{7751AB6A-8BDE-46FA-9560-F8AF6D4F6CBF}" srcOrd="6" destOrd="0" presId="urn:microsoft.com/office/officeart/2018/2/layout/IconCircleList"/>
    <dgm:cxn modelId="{E2C76840-5DCC-4B20-895E-BCBF8F3F365A}" type="presParOf" srcId="{7751AB6A-8BDE-46FA-9560-F8AF6D4F6CBF}" destId="{199D7106-5592-489F-AAFC-83349AA533FB}" srcOrd="0" destOrd="0" presId="urn:microsoft.com/office/officeart/2018/2/layout/IconCircleList"/>
    <dgm:cxn modelId="{5176891C-9069-4BC0-A4A5-ECB83D994AD5}" type="presParOf" srcId="{7751AB6A-8BDE-46FA-9560-F8AF6D4F6CBF}" destId="{C80851CE-D4FB-46EE-88AD-CD19C740C265}" srcOrd="1" destOrd="0" presId="urn:microsoft.com/office/officeart/2018/2/layout/IconCircleList"/>
    <dgm:cxn modelId="{89AED7DC-5279-4773-9FB5-F81B18BFB420}" type="presParOf" srcId="{7751AB6A-8BDE-46FA-9560-F8AF6D4F6CBF}" destId="{4EBCF200-4514-4E77-ACF3-D78D0BACBD8C}" srcOrd="2" destOrd="0" presId="urn:microsoft.com/office/officeart/2018/2/layout/IconCircleList"/>
    <dgm:cxn modelId="{56548A5B-8ADA-48C6-AFCC-E5E7602527F9}" type="presParOf" srcId="{7751AB6A-8BDE-46FA-9560-F8AF6D4F6CBF}" destId="{D14889EE-6EAD-465A-9DFE-6296E56000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2C224-8BE3-4C3C-86A7-0ADED0D795D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E08CB-2310-42C7-9C63-6ACDF7B226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Early data analysis was manual (ledgers, basic statistics)</a:t>
          </a:r>
        </a:p>
      </dgm:t>
    </dgm:pt>
    <dgm:pt modelId="{0958D1E7-B776-42D9-A017-9706A3652470}" type="parTrans" cxnId="{1318E482-00EA-4A2B-8350-79E15CC83BE1}">
      <dgm:prSet/>
      <dgm:spPr/>
      <dgm:t>
        <a:bodyPr/>
        <a:lstStyle/>
        <a:p>
          <a:endParaRPr lang="en-US"/>
        </a:p>
      </dgm:t>
    </dgm:pt>
    <dgm:pt modelId="{148C1D5A-94BA-476F-9F17-AA7B0DF03A21}" type="sibTrans" cxnId="{1318E482-00EA-4A2B-8350-79E15CC83BE1}">
      <dgm:prSet/>
      <dgm:spPr/>
      <dgm:t>
        <a:bodyPr/>
        <a:lstStyle/>
        <a:p>
          <a:endParaRPr lang="en-US"/>
        </a:p>
      </dgm:t>
    </dgm:pt>
    <dgm:pt modelId="{DC3E1603-003D-43C4-9FFE-685FC2A80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Computers enabled data storage and basic analytics</a:t>
          </a:r>
        </a:p>
      </dgm:t>
    </dgm:pt>
    <dgm:pt modelId="{EF040281-276C-4E2B-B910-27A14D3C3CEC}" type="parTrans" cxnId="{A9DF33FB-5C45-40C2-BC31-8F2664B481BA}">
      <dgm:prSet/>
      <dgm:spPr/>
      <dgm:t>
        <a:bodyPr/>
        <a:lstStyle/>
        <a:p>
          <a:endParaRPr lang="en-US"/>
        </a:p>
      </dgm:t>
    </dgm:pt>
    <dgm:pt modelId="{871A8B7A-99D3-45A4-AB84-5D720AEDCF4A}" type="sibTrans" cxnId="{A9DF33FB-5C45-40C2-BC31-8F2664B481BA}">
      <dgm:prSet/>
      <dgm:spPr/>
      <dgm:t>
        <a:bodyPr/>
        <a:lstStyle/>
        <a:p>
          <a:endParaRPr lang="en-US"/>
        </a:p>
      </dgm:t>
    </dgm:pt>
    <dgm:pt modelId="{541EE403-189D-417F-913C-E17133BCFA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Excel and SQL became popular for data handling</a:t>
          </a:r>
        </a:p>
      </dgm:t>
    </dgm:pt>
    <dgm:pt modelId="{DA5F47B6-6FC6-4E17-A41E-9EAD3A5ED83B}" type="parTrans" cxnId="{DBBBC180-5064-41AD-90F4-32D2E821594F}">
      <dgm:prSet/>
      <dgm:spPr/>
      <dgm:t>
        <a:bodyPr/>
        <a:lstStyle/>
        <a:p>
          <a:endParaRPr lang="en-US"/>
        </a:p>
      </dgm:t>
    </dgm:pt>
    <dgm:pt modelId="{470C825F-EDA0-4390-8C3D-BA21FB486912}" type="sibTrans" cxnId="{DBBBC180-5064-41AD-90F4-32D2E821594F}">
      <dgm:prSet/>
      <dgm:spPr/>
      <dgm:t>
        <a:bodyPr/>
        <a:lstStyle/>
        <a:p>
          <a:endParaRPr lang="en-US"/>
        </a:p>
      </dgm:t>
    </dgm:pt>
    <dgm:pt modelId="{05F12B06-6EF6-44FF-9054-AD16E01F261A}" type="pres">
      <dgm:prSet presAssocID="{E722C224-8BE3-4C3C-86A7-0ADED0D795D5}" presName="root" presStyleCnt="0">
        <dgm:presLayoutVars>
          <dgm:dir/>
          <dgm:resizeHandles val="exact"/>
        </dgm:presLayoutVars>
      </dgm:prSet>
      <dgm:spPr/>
    </dgm:pt>
    <dgm:pt modelId="{FD984581-19AE-41B7-B17F-815573AD99FB}" type="pres">
      <dgm:prSet presAssocID="{8D2E08CB-2310-42C7-9C63-6ACDF7B22624}" presName="compNode" presStyleCnt="0"/>
      <dgm:spPr/>
    </dgm:pt>
    <dgm:pt modelId="{BC544B3B-3EE9-4DDC-941B-0960AB48473C}" type="pres">
      <dgm:prSet presAssocID="{8D2E08CB-2310-42C7-9C63-6ACDF7B22624}" presName="bgRect" presStyleLbl="bgShp" presStyleIdx="0" presStyleCnt="3"/>
      <dgm:spPr/>
    </dgm:pt>
    <dgm:pt modelId="{7439BB5E-D040-4A58-B7AE-E93D669BC43D}" type="pres">
      <dgm:prSet presAssocID="{8D2E08CB-2310-42C7-9C63-6ACDF7B226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888F0B1-70C1-4466-9534-0B2C441E5C64}" type="pres">
      <dgm:prSet presAssocID="{8D2E08CB-2310-42C7-9C63-6ACDF7B22624}" presName="spaceRect" presStyleCnt="0"/>
      <dgm:spPr/>
    </dgm:pt>
    <dgm:pt modelId="{304F4707-503B-4FA1-B80B-CE1778859145}" type="pres">
      <dgm:prSet presAssocID="{8D2E08CB-2310-42C7-9C63-6ACDF7B22624}" presName="parTx" presStyleLbl="revTx" presStyleIdx="0" presStyleCnt="3">
        <dgm:presLayoutVars>
          <dgm:chMax val="0"/>
          <dgm:chPref val="0"/>
        </dgm:presLayoutVars>
      </dgm:prSet>
      <dgm:spPr/>
    </dgm:pt>
    <dgm:pt modelId="{5C6D31D0-3338-4CBB-9684-18EC1B16EFC7}" type="pres">
      <dgm:prSet presAssocID="{148C1D5A-94BA-476F-9F17-AA7B0DF03A21}" presName="sibTrans" presStyleCnt="0"/>
      <dgm:spPr/>
    </dgm:pt>
    <dgm:pt modelId="{BAC24CE3-5860-4E35-9284-B40EC491A29A}" type="pres">
      <dgm:prSet presAssocID="{DC3E1603-003D-43C4-9FFE-685FC2A80889}" presName="compNode" presStyleCnt="0"/>
      <dgm:spPr/>
    </dgm:pt>
    <dgm:pt modelId="{257C7831-CFC1-459E-8A52-6B23E31DA746}" type="pres">
      <dgm:prSet presAssocID="{DC3E1603-003D-43C4-9FFE-685FC2A80889}" presName="bgRect" presStyleLbl="bgShp" presStyleIdx="1" presStyleCnt="3"/>
      <dgm:spPr/>
    </dgm:pt>
    <dgm:pt modelId="{43654941-BD0B-4AE8-BC59-5A6B466B8CED}" type="pres">
      <dgm:prSet presAssocID="{DC3E1603-003D-43C4-9FFE-685FC2A808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A4BD0EA-A885-43ED-868A-E712A3D15E13}" type="pres">
      <dgm:prSet presAssocID="{DC3E1603-003D-43C4-9FFE-685FC2A80889}" presName="spaceRect" presStyleCnt="0"/>
      <dgm:spPr/>
    </dgm:pt>
    <dgm:pt modelId="{872040BF-AEC5-4AEC-87FE-7C8DA53AE972}" type="pres">
      <dgm:prSet presAssocID="{DC3E1603-003D-43C4-9FFE-685FC2A80889}" presName="parTx" presStyleLbl="revTx" presStyleIdx="1" presStyleCnt="3">
        <dgm:presLayoutVars>
          <dgm:chMax val="0"/>
          <dgm:chPref val="0"/>
        </dgm:presLayoutVars>
      </dgm:prSet>
      <dgm:spPr/>
    </dgm:pt>
    <dgm:pt modelId="{20EBC0C3-9819-4B80-A462-51D8148AD021}" type="pres">
      <dgm:prSet presAssocID="{871A8B7A-99D3-45A4-AB84-5D720AEDCF4A}" presName="sibTrans" presStyleCnt="0"/>
      <dgm:spPr/>
    </dgm:pt>
    <dgm:pt modelId="{7E788631-E2C5-454D-929E-669E97879CAB}" type="pres">
      <dgm:prSet presAssocID="{541EE403-189D-417F-913C-E17133BCFAE7}" presName="compNode" presStyleCnt="0"/>
      <dgm:spPr/>
    </dgm:pt>
    <dgm:pt modelId="{19B7CB08-DFDB-428E-9DA6-2D6AEE488B0B}" type="pres">
      <dgm:prSet presAssocID="{541EE403-189D-417F-913C-E17133BCFAE7}" presName="bgRect" presStyleLbl="bgShp" presStyleIdx="2" presStyleCnt="3"/>
      <dgm:spPr/>
    </dgm:pt>
    <dgm:pt modelId="{9844901A-0F22-4272-8908-F092AB8A86C4}" type="pres">
      <dgm:prSet presAssocID="{541EE403-189D-417F-913C-E17133BCFA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394A528-7870-4CB6-AA10-96DF8EC50704}" type="pres">
      <dgm:prSet presAssocID="{541EE403-189D-417F-913C-E17133BCFAE7}" presName="spaceRect" presStyleCnt="0"/>
      <dgm:spPr/>
    </dgm:pt>
    <dgm:pt modelId="{04BB7BF4-30B4-4057-95F9-B432B1C14B1C}" type="pres">
      <dgm:prSet presAssocID="{541EE403-189D-417F-913C-E17133BCFA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2608320-5017-45EA-9993-908900C218ED}" type="presOf" srcId="{8D2E08CB-2310-42C7-9C63-6ACDF7B22624}" destId="{304F4707-503B-4FA1-B80B-CE1778859145}" srcOrd="0" destOrd="0" presId="urn:microsoft.com/office/officeart/2018/2/layout/IconVerticalSolidList"/>
    <dgm:cxn modelId="{DA63D020-490B-43BC-A25E-49625FE38B75}" type="presOf" srcId="{541EE403-189D-417F-913C-E17133BCFAE7}" destId="{04BB7BF4-30B4-4057-95F9-B432B1C14B1C}" srcOrd="0" destOrd="0" presId="urn:microsoft.com/office/officeart/2018/2/layout/IconVerticalSolidList"/>
    <dgm:cxn modelId="{DBBBC180-5064-41AD-90F4-32D2E821594F}" srcId="{E722C224-8BE3-4C3C-86A7-0ADED0D795D5}" destId="{541EE403-189D-417F-913C-E17133BCFAE7}" srcOrd="2" destOrd="0" parTransId="{DA5F47B6-6FC6-4E17-A41E-9EAD3A5ED83B}" sibTransId="{470C825F-EDA0-4390-8C3D-BA21FB486912}"/>
    <dgm:cxn modelId="{1318E482-00EA-4A2B-8350-79E15CC83BE1}" srcId="{E722C224-8BE3-4C3C-86A7-0ADED0D795D5}" destId="{8D2E08CB-2310-42C7-9C63-6ACDF7B22624}" srcOrd="0" destOrd="0" parTransId="{0958D1E7-B776-42D9-A017-9706A3652470}" sibTransId="{148C1D5A-94BA-476F-9F17-AA7B0DF03A21}"/>
    <dgm:cxn modelId="{C44937B7-D5D0-4129-8623-E7B56086C88F}" type="presOf" srcId="{E722C224-8BE3-4C3C-86A7-0ADED0D795D5}" destId="{05F12B06-6EF6-44FF-9054-AD16E01F261A}" srcOrd="0" destOrd="0" presId="urn:microsoft.com/office/officeart/2018/2/layout/IconVerticalSolidList"/>
    <dgm:cxn modelId="{D9889CBC-A5F1-4C31-BB80-C7457AACDE55}" type="presOf" srcId="{DC3E1603-003D-43C4-9FFE-685FC2A80889}" destId="{872040BF-AEC5-4AEC-87FE-7C8DA53AE972}" srcOrd="0" destOrd="0" presId="urn:microsoft.com/office/officeart/2018/2/layout/IconVerticalSolidList"/>
    <dgm:cxn modelId="{A9DF33FB-5C45-40C2-BC31-8F2664B481BA}" srcId="{E722C224-8BE3-4C3C-86A7-0ADED0D795D5}" destId="{DC3E1603-003D-43C4-9FFE-685FC2A80889}" srcOrd="1" destOrd="0" parTransId="{EF040281-276C-4E2B-B910-27A14D3C3CEC}" sibTransId="{871A8B7A-99D3-45A4-AB84-5D720AEDCF4A}"/>
    <dgm:cxn modelId="{9C1493B7-A04B-49FA-8D7F-DCAE34DECAC8}" type="presParOf" srcId="{05F12B06-6EF6-44FF-9054-AD16E01F261A}" destId="{FD984581-19AE-41B7-B17F-815573AD99FB}" srcOrd="0" destOrd="0" presId="urn:microsoft.com/office/officeart/2018/2/layout/IconVerticalSolidList"/>
    <dgm:cxn modelId="{2BE68C1E-C5AC-4AE6-A66A-A968AC9A20AB}" type="presParOf" srcId="{FD984581-19AE-41B7-B17F-815573AD99FB}" destId="{BC544B3B-3EE9-4DDC-941B-0960AB48473C}" srcOrd="0" destOrd="0" presId="urn:microsoft.com/office/officeart/2018/2/layout/IconVerticalSolidList"/>
    <dgm:cxn modelId="{73977507-5F5F-4C17-903A-8A14C5F2BE2A}" type="presParOf" srcId="{FD984581-19AE-41B7-B17F-815573AD99FB}" destId="{7439BB5E-D040-4A58-B7AE-E93D669BC43D}" srcOrd="1" destOrd="0" presId="urn:microsoft.com/office/officeart/2018/2/layout/IconVerticalSolidList"/>
    <dgm:cxn modelId="{E7A47A02-67BB-47E5-9DD8-8C51A8433CB9}" type="presParOf" srcId="{FD984581-19AE-41B7-B17F-815573AD99FB}" destId="{F888F0B1-70C1-4466-9534-0B2C441E5C64}" srcOrd="2" destOrd="0" presId="urn:microsoft.com/office/officeart/2018/2/layout/IconVerticalSolidList"/>
    <dgm:cxn modelId="{18239CEC-15E8-4D1A-8176-9A8C4AB51D90}" type="presParOf" srcId="{FD984581-19AE-41B7-B17F-815573AD99FB}" destId="{304F4707-503B-4FA1-B80B-CE1778859145}" srcOrd="3" destOrd="0" presId="urn:microsoft.com/office/officeart/2018/2/layout/IconVerticalSolidList"/>
    <dgm:cxn modelId="{A2522489-EDB4-4947-854D-DF558AAFA57F}" type="presParOf" srcId="{05F12B06-6EF6-44FF-9054-AD16E01F261A}" destId="{5C6D31D0-3338-4CBB-9684-18EC1B16EFC7}" srcOrd="1" destOrd="0" presId="urn:microsoft.com/office/officeart/2018/2/layout/IconVerticalSolidList"/>
    <dgm:cxn modelId="{D4BCB04F-3E86-4AB2-A25E-90A6403878FC}" type="presParOf" srcId="{05F12B06-6EF6-44FF-9054-AD16E01F261A}" destId="{BAC24CE3-5860-4E35-9284-B40EC491A29A}" srcOrd="2" destOrd="0" presId="urn:microsoft.com/office/officeart/2018/2/layout/IconVerticalSolidList"/>
    <dgm:cxn modelId="{D58AF3BE-9D07-4FD9-AFD4-4353EB00891F}" type="presParOf" srcId="{BAC24CE3-5860-4E35-9284-B40EC491A29A}" destId="{257C7831-CFC1-459E-8A52-6B23E31DA746}" srcOrd="0" destOrd="0" presId="urn:microsoft.com/office/officeart/2018/2/layout/IconVerticalSolidList"/>
    <dgm:cxn modelId="{EF6A9D54-667A-4334-AEEF-4F2FE8B6EF2E}" type="presParOf" srcId="{BAC24CE3-5860-4E35-9284-B40EC491A29A}" destId="{43654941-BD0B-4AE8-BC59-5A6B466B8CED}" srcOrd="1" destOrd="0" presId="urn:microsoft.com/office/officeart/2018/2/layout/IconVerticalSolidList"/>
    <dgm:cxn modelId="{1472B138-2E4A-4B80-85E8-C27D49314F6E}" type="presParOf" srcId="{BAC24CE3-5860-4E35-9284-B40EC491A29A}" destId="{BA4BD0EA-A885-43ED-868A-E712A3D15E13}" srcOrd="2" destOrd="0" presId="urn:microsoft.com/office/officeart/2018/2/layout/IconVerticalSolidList"/>
    <dgm:cxn modelId="{8A617657-6749-4677-9E7C-4FBD0C07F391}" type="presParOf" srcId="{BAC24CE3-5860-4E35-9284-B40EC491A29A}" destId="{872040BF-AEC5-4AEC-87FE-7C8DA53AE972}" srcOrd="3" destOrd="0" presId="urn:microsoft.com/office/officeart/2018/2/layout/IconVerticalSolidList"/>
    <dgm:cxn modelId="{45F2A3A7-3680-4A85-8DCE-16743EBB4214}" type="presParOf" srcId="{05F12B06-6EF6-44FF-9054-AD16E01F261A}" destId="{20EBC0C3-9819-4B80-A462-51D8148AD021}" srcOrd="3" destOrd="0" presId="urn:microsoft.com/office/officeart/2018/2/layout/IconVerticalSolidList"/>
    <dgm:cxn modelId="{E889009B-3529-4A58-AB75-2A74CBD2C76A}" type="presParOf" srcId="{05F12B06-6EF6-44FF-9054-AD16E01F261A}" destId="{7E788631-E2C5-454D-929E-669E97879CAB}" srcOrd="4" destOrd="0" presId="urn:microsoft.com/office/officeart/2018/2/layout/IconVerticalSolidList"/>
    <dgm:cxn modelId="{F830F4E0-8C21-4427-AA43-74752842F3E9}" type="presParOf" srcId="{7E788631-E2C5-454D-929E-669E97879CAB}" destId="{19B7CB08-DFDB-428E-9DA6-2D6AEE488B0B}" srcOrd="0" destOrd="0" presId="urn:microsoft.com/office/officeart/2018/2/layout/IconVerticalSolidList"/>
    <dgm:cxn modelId="{3A5A4EE6-4F66-43E3-ABC7-622F3D04BEE0}" type="presParOf" srcId="{7E788631-E2C5-454D-929E-669E97879CAB}" destId="{9844901A-0F22-4272-8908-F092AB8A86C4}" srcOrd="1" destOrd="0" presId="urn:microsoft.com/office/officeart/2018/2/layout/IconVerticalSolidList"/>
    <dgm:cxn modelId="{AAEBCF2E-FFC0-465F-9016-0CEA99BDC30B}" type="presParOf" srcId="{7E788631-E2C5-454D-929E-669E97879CAB}" destId="{9394A528-7870-4CB6-AA10-96DF8EC50704}" srcOrd="2" destOrd="0" presId="urn:microsoft.com/office/officeart/2018/2/layout/IconVerticalSolidList"/>
    <dgm:cxn modelId="{EF3DADEE-1D42-4008-A6A6-DEB443AAAD47}" type="presParOf" srcId="{7E788631-E2C5-454D-929E-669E97879CAB}" destId="{04BB7BF4-30B4-4057-95F9-B432B1C14B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C10185-AAC1-4654-B6CB-A223C2060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ACC9D1-ACDA-499B-B1D2-A31102912ABB}">
      <dgm:prSet/>
      <dgm:spPr/>
      <dgm:t>
        <a:bodyPr/>
        <a:lstStyle/>
        <a:p>
          <a:r>
            <a:rPr lang="en-US"/>
            <a:t>- Rise of advanced tools: Python, R, Power BI, Tableau</a:t>
          </a:r>
        </a:p>
      </dgm:t>
    </dgm:pt>
    <dgm:pt modelId="{EFDAFA77-061A-44FE-AC3F-8B9DCA38C1CD}" type="parTrans" cxnId="{6C8F2F53-85FF-4B37-86C5-867886439FFE}">
      <dgm:prSet/>
      <dgm:spPr/>
      <dgm:t>
        <a:bodyPr/>
        <a:lstStyle/>
        <a:p>
          <a:endParaRPr lang="en-US"/>
        </a:p>
      </dgm:t>
    </dgm:pt>
    <dgm:pt modelId="{8E0E5FBA-259C-4B0E-AE43-96667B11BBFB}" type="sibTrans" cxnId="{6C8F2F53-85FF-4B37-86C5-867886439FFE}">
      <dgm:prSet/>
      <dgm:spPr/>
      <dgm:t>
        <a:bodyPr/>
        <a:lstStyle/>
        <a:p>
          <a:endParaRPr lang="en-US"/>
        </a:p>
      </dgm:t>
    </dgm:pt>
    <dgm:pt modelId="{7F76A0AA-6969-4102-8BF0-2A9680DDA4CB}">
      <dgm:prSet/>
      <dgm:spPr/>
      <dgm:t>
        <a:bodyPr/>
        <a:lstStyle/>
        <a:p>
          <a:r>
            <a:rPr lang="en-US"/>
            <a:t>- AI and Machine Learning integration</a:t>
          </a:r>
        </a:p>
      </dgm:t>
    </dgm:pt>
    <dgm:pt modelId="{92C7479D-AF0E-478E-B14B-15D82D91CDB1}" type="parTrans" cxnId="{7F980150-39AB-4C63-9EBD-A55ED44AE6F4}">
      <dgm:prSet/>
      <dgm:spPr/>
      <dgm:t>
        <a:bodyPr/>
        <a:lstStyle/>
        <a:p>
          <a:endParaRPr lang="en-US"/>
        </a:p>
      </dgm:t>
    </dgm:pt>
    <dgm:pt modelId="{29307DD5-D7E1-4669-A116-0BD0E1533DE4}" type="sibTrans" cxnId="{7F980150-39AB-4C63-9EBD-A55ED44AE6F4}">
      <dgm:prSet/>
      <dgm:spPr/>
      <dgm:t>
        <a:bodyPr/>
        <a:lstStyle/>
        <a:p>
          <a:endParaRPr lang="en-US"/>
        </a:p>
      </dgm:t>
    </dgm:pt>
    <dgm:pt modelId="{C091922A-52EA-4C35-ACCB-724956B8A7A4}">
      <dgm:prSet/>
      <dgm:spPr/>
      <dgm:t>
        <a:bodyPr/>
        <a:lstStyle/>
        <a:p>
          <a:r>
            <a:rPr lang="en-US"/>
            <a:t>- Cloud-based data analytics for faster processing</a:t>
          </a:r>
        </a:p>
      </dgm:t>
    </dgm:pt>
    <dgm:pt modelId="{78F07B61-90A9-4BBB-A518-89FBADC2BE35}" type="parTrans" cxnId="{64165C1D-4F8E-4665-BF62-AE8BF1F88634}">
      <dgm:prSet/>
      <dgm:spPr/>
      <dgm:t>
        <a:bodyPr/>
        <a:lstStyle/>
        <a:p>
          <a:endParaRPr lang="en-US"/>
        </a:p>
      </dgm:t>
    </dgm:pt>
    <dgm:pt modelId="{2279993B-F5DA-4899-B22D-7FA3116C0361}" type="sibTrans" cxnId="{64165C1D-4F8E-4665-BF62-AE8BF1F88634}">
      <dgm:prSet/>
      <dgm:spPr/>
      <dgm:t>
        <a:bodyPr/>
        <a:lstStyle/>
        <a:p>
          <a:endParaRPr lang="en-US"/>
        </a:p>
      </dgm:t>
    </dgm:pt>
    <dgm:pt modelId="{4FC1C300-DD7A-48EA-8CCB-89B33892B80E}">
      <dgm:prSet/>
      <dgm:spPr/>
      <dgm:t>
        <a:bodyPr/>
        <a:lstStyle/>
        <a:p>
          <a:r>
            <a:rPr lang="en-US"/>
            <a:t>- Used in almost every industry for decision-making</a:t>
          </a:r>
        </a:p>
      </dgm:t>
    </dgm:pt>
    <dgm:pt modelId="{AA715CA6-D3EF-466D-925D-E1DD064DE832}" type="parTrans" cxnId="{B9FC6B69-ECC7-41B3-815F-A0673B85BFCF}">
      <dgm:prSet/>
      <dgm:spPr/>
      <dgm:t>
        <a:bodyPr/>
        <a:lstStyle/>
        <a:p>
          <a:endParaRPr lang="en-US"/>
        </a:p>
      </dgm:t>
    </dgm:pt>
    <dgm:pt modelId="{45D43C96-C520-4119-A26E-5DB63DE59179}" type="sibTrans" cxnId="{B9FC6B69-ECC7-41B3-815F-A0673B85BFCF}">
      <dgm:prSet/>
      <dgm:spPr/>
      <dgm:t>
        <a:bodyPr/>
        <a:lstStyle/>
        <a:p>
          <a:endParaRPr lang="en-US"/>
        </a:p>
      </dgm:t>
    </dgm:pt>
    <dgm:pt modelId="{017AFCD6-C50B-4960-AEE9-D92E2233F7E1}" type="pres">
      <dgm:prSet presAssocID="{B8C10185-AAC1-4654-B6CB-A223C2060D10}" presName="root" presStyleCnt="0">
        <dgm:presLayoutVars>
          <dgm:dir/>
          <dgm:resizeHandles val="exact"/>
        </dgm:presLayoutVars>
      </dgm:prSet>
      <dgm:spPr/>
    </dgm:pt>
    <dgm:pt modelId="{E2B27677-1B9A-49C5-94B9-1122223CF821}" type="pres">
      <dgm:prSet presAssocID="{92ACC9D1-ACDA-499B-B1D2-A31102912ABB}" presName="compNode" presStyleCnt="0"/>
      <dgm:spPr/>
    </dgm:pt>
    <dgm:pt modelId="{409C0533-C698-44AB-ADC0-9AA72D05A933}" type="pres">
      <dgm:prSet presAssocID="{92ACC9D1-ACDA-499B-B1D2-A31102912ABB}" presName="bgRect" presStyleLbl="bgShp" presStyleIdx="0" presStyleCnt="4"/>
      <dgm:spPr/>
    </dgm:pt>
    <dgm:pt modelId="{25EEA941-ED16-42D6-8554-07C5091076D8}" type="pres">
      <dgm:prSet presAssocID="{92ACC9D1-ACDA-499B-B1D2-A31102912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3CB9B07-330F-444F-899B-F8AC2AA2827D}" type="pres">
      <dgm:prSet presAssocID="{92ACC9D1-ACDA-499B-B1D2-A31102912ABB}" presName="spaceRect" presStyleCnt="0"/>
      <dgm:spPr/>
    </dgm:pt>
    <dgm:pt modelId="{A82F9E7C-41FE-4748-BBD7-F08BD35C8B27}" type="pres">
      <dgm:prSet presAssocID="{92ACC9D1-ACDA-499B-B1D2-A31102912ABB}" presName="parTx" presStyleLbl="revTx" presStyleIdx="0" presStyleCnt="4">
        <dgm:presLayoutVars>
          <dgm:chMax val="0"/>
          <dgm:chPref val="0"/>
        </dgm:presLayoutVars>
      </dgm:prSet>
      <dgm:spPr/>
    </dgm:pt>
    <dgm:pt modelId="{28B3CF24-0FCF-4858-B1F8-70C26642F146}" type="pres">
      <dgm:prSet presAssocID="{8E0E5FBA-259C-4B0E-AE43-96667B11BBFB}" presName="sibTrans" presStyleCnt="0"/>
      <dgm:spPr/>
    </dgm:pt>
    <dgm:pt modelId="{BB1803BB-705A-4DBD-AC5E-33EF19DCDE0E}" type="pres">
      <dgm:prSet presAssocID="{7F76A0AA-6969-4102-8BF0-2A9680DDA4CB}" presName="compNode" presStyleCnt="0"/>
      <dgm:spPr/>
    </dgm:pt>
    <dgm:pt modelId="{CB14C740-FCCD-41D5-A9F4-F4503D833BDA}" type="pres">
      <dgm:prSet presAssocID="{7F76A0AA-6969-4102-8BF0-2A9680DDA4CB}" presName="bgRect" presStyleLbl="bgShp" presStyleIdx="1" presStyleCnt="4"/>
      <dgm:spPr/>
    </dgm:pt>
    <dgm:pt modelId="{7B37AEE4-981E-40DF-B786-73F0693CE2F3}" type="pres">
      <dgm:prSet presAssocID="{7F76A0AA-6969-4102-8BF0-2A9680DDA4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6D81C69-2A83-49B3-A7EC-7B132F9A9502}" type="pres">
      <dgm:prSet presAssocID="{7F76A0AA-6969-4102-8BF0-2A9680DDA4CB}" presName="spaceRect" presStyleCnt="0"/>
      <dgm:spPr/>
    </dgm:pt>
    <dgm:pt modelId="{18C2759B-67D2-4350-A679-F214FB76297D}" type="pres">
      <dgm:prSet presAssocID="{7F76A0AA-6969-4102-8BF0-2A9680DDA4CB}" presName="parTx" presStyleLbl="revTx" presStyleIdx="1" presStyleCnt="4">
        <dgm:presLayoutVars>
          <dgm:chMax val="0"/>
          <dgm:chPref val="0"/>
        </dgm:presLayoutVars>
      </dgm:prSet>
      <dgm:spPr/>
    </dgm:pt>
    <dgm:pt modelId="{E4ACC6CE-1D80-4430-9CFF-38B42BB86E01}" type="pres">
      <dgm:prSet presAssocID="{29307DD5-D7E1-4669-A116-0BD0E1533DE4}" presName="sibTrans" presStyleCnt="0"/>
      <dgm:spPr/>
    </dgm:pt>
    <dgm:pt modelId="{1561B80D-C989-436F-A445-3E67141F559C}" type="pres">
      <dgm:prSet presAssocID="{C091922A-52EA-4C35-ACCB-724956B8A7A4}" presName="compNode" presStyleCnt="0"/>
      <dgm:spPr/>
    </dgm:pt>
    <dgm:pt modelId="{A663D830-73A2-43FB-A844-69FC782D95F2}" type="pres">
      <dgm:prSet presAssocID="{C091922A-52EA-4C35-ACCB-724956B8A7A4}" presName="bgRect" presStyleLbl="bgShp" presStyleIdx="2" presStyleCnt="4"/>
      <dgm:spPr/>
    </dgm:pt>
    <dgm:pt modelId="{D877A2D9-DA72-43CF-A663-ECE450EE4622}" type="pres">
      <dgm:prSet presAssocID="{C091922A-52EA-4C35-ACCB-724956B8A7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B9B3D1C-8DC1-46BB-99AC-AA72028CA29A}" type="pres">
      <dgm:prSet presAssocID="{C091922A-52EA-4C35-ACCB-724956B8A7A4}" presName="spaceRect" presStyleCnt="0"/>
      <dgm:spPr/>
    </dgm:pt>
    <dgm:pt modelId="{46631BF6-BBD4-4A8F-ACB7-A6404BF6D53E}" type="pres">
      <dgm:prSet presAssocID="{C091922A-52EA-4C35-ACCB-724956B8A7A4}" presName="parTx" presStyleLbl="revTx" presStyleIdx="2" presStyleCnt="4">
        <dgm:presLayoutVars>
          <dgm:chMax val="0"/>
          <dgm:chPref val="0"/>
        </dgm:presLayoutVars>
      </dgm:prSet>
      <dgm:spPr/>
    </dgm:pt>
    <dgm:pt modelId="{6D0B081B-E741-4C3F-BBC7-C7B4E1977EAC}" type="pres">
      <dgm:prSet presAssocID="{2279993B-F5DA-4899-B22D-7FA3116C0361}" presName="sibTrans" presStyleCnt="0"/>
      <dgm:spPr/>
    </dgm:pt>
    <dgm:pt modelId="{D4AE69A2-7FF6-4782-8EC1-00874A72FC30}" type="pres">
      <dgm:prSet presAssocID="{4FC1C300-DD7A-48EA-8CCB-89B33892B80E}" presName="compNode" presStyleCnt="0"/>
      <dgm:spPr/>
    </dgm:pt>
    <dgm:pt modelId="{F9FD1AFC-6926-4CC2-B569-69C01CCF80F1}" type="pres">
      <dgm:prSet presAssocID="{4FC1C300-DD7A-48EA-8CCB-89B33892B80E}" presName="bgRect" presStyleLbl="bgShp" presStyleIdx="3" presStyleCnt="4"/>
      <dgm:spPr/>
    </dgm:pt>
    <dgm:pt modelId="{B97C3FD5-BFFD-45F6-9B14-AAD92E710469}" type="pres">
      <dgm:prSet presAssocID="{4FC1C300-DD7A-48EA-8CCB-89B33892B8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6F6082B-1231-45E6-81A7-D1D57BC366A9}" type="pres">
      <dgm:prSet presAssocID="{4FC1C300-DD7A-48EA-8CCB-89B33892B80E}" presName="spaceRect" presStyleCnt="0"/>
      <dgm:spPr/>
    </dgm:pt>
    <dgm:pt modelId="{C4CDD826-5BD9-4AF7-AEE8-C3AC51C0FA47}" type="pres">
      <dgm:prSet presAssocID="{4FC1C300-DD7A-48EA-8CCB-89B33892B8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165C1D-4F8E-4665-BF62-AE8BF1F88634}" srcId="{B8C10185-AAC1-4654-B6CB-A223C2060D10}" destId="{C091922A-52EA-4C35-ACCB-724956B8A7A4}" srcOrd="2" destOrd="0" parTransId="{78F07B61-90A9-4BBB-A518-89FBADC2BE35}" sibTransId="{2279993B-F5DA-4899-B22D-7FA3116C0361}"/>
    <dgm:cxn modelId="{5132FD23-229E-4389-90EA-28435D065117}" type="presOf" srcId="{7F76A0AA-6969-4102-8BF0-2A9680DDA4CB}" destId="{18C2759B-67D2-4350-A679-F214FB76297D}" srcOrd="0" destOrd="0" presId="urn:microsoft.com/office/officeart/2018/2/layout/IconVerticalSolidList"/>
    <dgm:cxn modelId="{20D3852F-6CDA-46E9-A381-8A14E9ABFD23}" type="presOf" srcId="{C091922A-52EA-4C35-ACCB-724956B8A7A4}" destId="{46631BF6-BBD4-4A8F-ACB7-A6404BF6D53E}" srcOrd="0" destOrd="0" presId="urn:microsoft.com/office/officeart/2018/2/layout/IconVerticalSolidList"/>
    <dgm:cxn modelId="{B9FC6B69-ECC7-41B3-815F-A0673B85BFCF}" srcId="{B8C10185-AAC1-4654-B6CB-A223C2060D10}" destId="{4FC1C300-DD7A-48EA-8CCB-89B33892B80E}" srcOrd="3" destOrd="0" parTransId="{AA715CA6-D3EF-466D-925D-E1DD064DE832}" sibTransId="{45D43C96-C520-4119-A26E-5DB63DE59179}"/>
    <dgm:cxn modelId="{7F980150-39AB-4C63-9EBD-A55ED44AE6F4}" srcId="{B8C10185-AAC1-4654-B6CB-A223C2060D10}" destId="{7F76A0AA-6969-4102-8BF0-2A9680DDA4CB}" srcOrd="1" destOrd="0" parTransId="{92C7479D-AF0E-478E-B14B-15D82D91CDB1}" sibTransId="{29307DD5-D7E1-4669-A116-0BD0E1533DE4}"/>
    <dgm:cxn modelId="{687D2472-5021-44D3-8147-3462759FB446}" type="presOf" srcId="{B8C10185-AAC1-4654-B6CB-A223C2060D10}" destId="{017AFCD6-C50B-4960-AEE9-D92E2233F7E1}" srcOrd="0" destOrd="0" presId="urn:microsoft.com/office/officeart/2018/2/layout/IconVerticalSolidList"/>
    <dgm:cxn modelId="{6C8F2F53-85FF-4B37-86C5-867886439FFE}" srcId="{B8C10185-AAC1-4654-B6CB-A223C2060D10}" destId="{92ACC9D1-ACDA-499B-B1D2-A31102912ABB}" srcOrd="0" destOrd="0" parTransId="{EFDAFA77-061A-44FE-AC3F-8B9DCA38C1CD}" sibTransId="{8E0E5FBA-259C-4B0E-AE43-96667B11BBFB}"/>
    <dgm:cxn modelId="{9749F3B7-9649-42CA-A20A-84E0091BBF6E}" type="presOf" srcId="{4FC1C300-DD7A-48EA-8CCB-89B33892B80E}" destId="{C4CDD826-5BD9-4AF7-AEE8-C3AC51C0FA47}" srcOrd="0" destOrd="0" presId="urn:microsoft.com/office/officeart/2018/2/layout/IconVerticalSolidList"/>
    <dgm:cxn modelId="{BE08B2E7-89CB-4736-A6E8-8D1EF5CD35FE}" type="presOf" srcId="{92ACC9D1-ACDA-499B-B1D2-A31102912ABB}" destId="{A82F9E7C-41FE-4748-BBD7-F08BD35C8B27}" srcOrd="0" destOrd="0" presId="urn:microsoft.com/office/officeart/2018/2/layout/IconVerticalSolidList"/>
    <dgm:cxn modelId="{9D7CDE32-C0C4-4DB6-AC3A-C3C882DF15DD}" type="presParOf" srcId="{017AFCD6-C50B-4960-AEE9-D92E2233F7E1}" destId="{E2B27677-1B9A-49C5-94B9-1122223CF821}" srcOrd="0" destOrd="0" presId="urn:microsoft.com/office/officeart/2018/2/layout/IconVerticalSolidList"/>
    <dgm:cxn modelId="{B1A62696-80F0-43DB-90A9-061B5476A134}" type="presParOf" srcId="{E2B27677-1B9A-49C5-94B9-1122223CF821}" destId="{409C0533-C698-44AB-ADC0-9AA72D05A933}" srcOrd="0" destOrd="0" presId="urn:microsoft.com/office/officeart/2018/2/layout/IconVerticalSolidList"/>
    <dgm:cxn modelId="{EA4F6651-60DE-4B70-9198-8AF05128F316}" type="presParOf" srcId="{E2B27677-1B9A-49C5-94B9-1122223CF821}" destId="{25EEA941-ED16-42D6-8554-07C5091076D8}" srcOrd="1" destOrd="0" presId="urn:microsoft.com/office/officeart/2018/2/layout/IconVerticalSolidList"/>
    <dgm:cxn modelId="{91426EFE-9D98-4604-A920-F393FF80ED14}" type="presParOf" srcId="{E2B27677-1B9A-49C5-94B9-1122223CF821}" destId="{53CB9B07-330F-444F-899B-F8AC2AA2827D}" srcOrd="2" destOrd="0" presId="urn:microsoft.com/office/officeart/2018/2/layout/IconVerticalSolidList"/>
    <dgm:cxn modelId="{FBC642D2-CDDD-4109-ABB2-CD8FFE8111EE}" type="presParOf" srcId="{E2B27677-1B9A-49C5-94B9-1122223CF821}" destId="{A82F9E7C-41FE-4748-BBD7-F08BD35C8B27}" srcOrd="3" destOrd="0" presId="urn:microsoft.com/office/officeart/2018/2/layout/IconVerticalSolidList"/>
    <dgm:cxn modelId="{83F0FC3F-5ACF-403A-AA24-18B9D9C0A5DA}" type="presParOf" srcId="{017AFCD6-C50B-4960-AEE9-D92E2233F7E1}" destId="{28B3CF24-0FCF-4858-B1F8-70C26642F146}" srcOrd="1" destOrd="0" presId="urn:microsoft.com/office/officeart/2018/2/layout/IconVerticalSolidList"/>
    <dgm:cxn modelId="{38D61893-82BB-4DD2-AE40-86FA89A9752D}" type="presParOf" srcId="{017AFCD6-C50B-4960-AEE9-D92E2233F7E1}" destId="{BB1803BB-705A-4DBD-AC5E-33EF19DCDE0E}" srcOrd="2" destOrd="0" presId="urn:microsoft.com/office/officeart/2018/2/layout/IconVerticalSolidList"/>
    <dgm:cxn modelId="{29CBB82D-A852-4CC3-B8E9-C19B28C1DB12}" type="presParOf" srcId="{BB1803BB-705A-4DBD-AC5E-33EF19DCDE0E}" destId="{CB14C740-FCCD-41D5-A9F4-F4503D833BDA}" srcOrd="0" destOrd="0" presId="urn:microsoft.com/office/officeart/2018/2/layout/IconVerticalSolidList"/>
    <dgm:cxn modelId="{55736BB8-8CB7-43A6-A6A9-71992C8C6A72}" type="presParOf" srcId="{BB1803BB-705A-4DBD-AC5E-33EF19DCDE0E}" destId="{7B37AEE4-981E-40DF-B786-73F0693CE2F3}" srcOrd="1" destOrd="0" presId="urn:microsoft.com/office/officeart/2018/2/layout/IconVerticalSolidList"/>
    <dgm:cxn modelId="{50D21933-68B1-495A-99F5-867DE3FE37C7}" type="presParOf" srcId="{BB1803BB-705A-4DBD-AC5E-33EF19DCDE0E}" destId="{36D81C69-2A83-49B3-A7EC-7B132F9A9502}" srcOrd="2" destOrd="0" presId="urn:microsoft.com/office/officeart/2018/2/layout/IconVerticalSolidList"/>
    <dgm:cxn modelId="{EAEB8C03-1EEA-4013-9461-CCB6AA2FAB63}" type="presParOf" srcId="{BB1803BB-705A-4DBD-AC5E-33EF19DCDE0E}" destId="{18C2759B-67D2-4350-A679-F214FB76297D}" srcOrd="3" destOrd="0" presId="urn:microsoft.com/office/officeart/2018/2/layout/IconVerticalSolidList"/>
    <dgm:cxn modelId="{CECAEC3A-1633-484C-AFA4-CBCEBBF6A7F9}" type="presParOf" srcId="{017AFCD6-C50B-4960-AEE9-D92E2233F7E1}" destId="{E4ACC6CE-1D80-4430-9CFF-38B42BB86E01}" srcOrd="3" destOrd="0" presId="urn:microsoft.com/office/officeart/2018/2/layout/IconVerticalSolidList"/>
    <dgm:cxn modelId="{75DC97CB-637E-4D5C-A00B-A0FA4F0E7154}" type="presParOf" srcId="{017AFCD6-C50B-4960-AEE9-D92E2233F7E1}" destId="{1561B80D-C989-436F-A445-3E67141F559C}" srcOrd="4" destOrd="0" presId="urn:microsoft.com/office/officeart/2018/2/layout/IconVerticalSolidList"/>
    <dgm:cxn modelId="{4EC8A552-92BA-47BB-9A3B-5CE8FF642B87}" type="presParOf" srcId="{1561B80D-C989-436F-A445-3E67141F559C}" destId="{A663D830-73A2-43FB-A844-69FC782D95F2}" srcOrd="0" destOrd="0" presId="urn:microsoft.com/office/officeart/2018/2/layout/IconVerticalSolidList"/>
    <dgm:cxn modelId="{03F7866D-7746-4FCF-ABE1-0B132EA63868}" type="presParOf" srcId="{1561B80D-C989-436F-A445-3E67141F559C}" destId="{D877A2D9-DA72-43CF-A663-ECE450EE4622}" srcOrd="1" destOrd="0" presId="urn:microsoft.com/office/officeart/2018/2/layout/IconVerticalSolidList"/>
    <dgm:cxn modelId="{2A6B4663-F3EA-409D-A875-67A7A4C85197}" type="presParOf" srcId="{1561B80D-C989-436F-A445-3E67141F559C}" destId="{5B9B3D1C-8DC1-46BB-99AC-AA72028CA29A}" srcOrd="2" destOrd="0" presId="urn:microsoft.com/office/officeart/2018/2/layout/IconVerticalSolidList"/>
    <dgm:cxn modelId="{E9E9F0F8-8219-447E-99D2-D1FBBE80D414}" type="presParOf" srcId="{1561B80D-C989-436F-A445-3E67141F559C}" destId="{46631BF6-BBD4-4A8F-ACB7-A6404BF6D53E}" srcOrd="3" destOrd="0" presId="urn:microsoft.com/office/officeart/2018/2/layout/IconVerticalSolidList"/>
    <dgm:cxn modelId="{FB9B5FA0-0654-4029-8950-CDFBB19DA43B}" type="presParOf" srcId="{017AFCD6-C50B-4960-AEE9-D92E2233F7E1}" destId="{6D0B081B-E741-4C3F-BBC7-C7B4E1977EAC}" srcOrd="5" destOrd="0" presId="urn:microsoft.com/office/officeart/2018/2/layout/IconVerticalSolidList"/>
    <dgm:cxn modelId="{977AFDF6-22A2-4241-B95D-257FAAE6AF72}" type="presParOf" srcId="{017AFCD6-C50B-4960-AEE9-D92E2233F7E1}" destId="{D4AE69A2-7FF6-4782-8EC1-00874A72FC30}" srcOrd="6" destOrd="0" presId="urn:microsoft.com/office/officeart/2018/2/layout/IconVerticalSolidList"/>
    <dgm:cxn modelId="{4BBBC4BE-03F9-43DC-84F4-70F99DD0BBD1}" type="presParOf" srcId="{D4AE69A2-7FF6-4782-8EC1-00874A72FC30}" destId="{F9FD1AFC-6926-4CC2-B569-69C01CCF80F1}" srcOrd="0" destOrd="0" presId="urn:microsoft.com/office/officeart/2018/2/layout/IconVerticalSolidList"/>
    <dgm:cxn modelId="{DE95E20D-F8BE-4D87-BE63-07B556A9E7DE}" type="presParOf" srcId="{D4AE69A2-7FF6-4782-8EC1-00874A72FC30}" destId="{B97C3FD5-BFFD-45F6-9B14-AAD92E710469}" srcOrd="1" destOrd="0" presId="urn:microsoft.com/office/officeart/2018/2/layout/IconVerticalSolidList"/>
    <dgm:cxn modelId="{8AE4EB96-D7E4-4FF9-8715-503C3B884D66}" type="presParOf" srcId="{D4AE69A2-7FF6-4782-8EC1-00874A72FC30}" destId="{06F6082B-1231-45E6-81A7-D1D57BC366A9}" srcOrd="2" destOrd="0" presId="urn:microsoft.com/office/officeart/2018/2/layout/IconVerticalSolidList"/>
    <dgm:cxn modelId="{059B0105-BB5D-4E9B-B972-F4162701E90E}" type="presParOf" srcId="{D4AE69A2-7FF6-4782-8EC1-00874A72FC30}" destId="{C4CDD826-5BD9-4AF7-AEE8-C3AC51C0FA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0FC02B-DC28-45A9-B53A-2ED78274C6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5209DE-1450-446E-8376-B0CB95DF90E2}">
      <dgm:prSet/>
      <dgm:spPr/>
      <dgm:t>
        <a:bodyPr/>
        <a:lstStyle/>
        <a:p>
          <a:r>
            <a:rPr lang="en-US"/>
            <a:t>- Automation with AI &amp; ML for real-time decision-making</a:t>
          </a:r>
        </a:p>
      </dgm:t>
    </dgm:pt>
    <dgm:pt modelId="{FA8A4D4E-93BA-4E23-830F-6184A9FC1996}" type="parTrans" cxnId="{B687D13C-401D-4546-8F93-D5839A045349}">
      <dgm:prSet/>
      <dgm:spPr/>
      <dgm:t>
        <a:bodyPr/>
        <a:lstStyle/>
        <a:p>
          <a:endParaRPr lang="en-US"/>
        </a:p>
      </dgm:t>
    </dgm:pt>
    <dgm:pt modelId="{401C6163-138B-4F9B-8FE9-06C63CAE6E53}" type="sibTrans" cxnId="{B687D13C-401D-4546-8F93-D5839A045349}">
      <dgm:prSet/>
      <dgm:spPr/>
      <dgm:t>
        <a:bodyPr/>
        <a:lstStyle/>
        <a:p>
          <a:endParaRPr lang="en-US"/>
        </a:p>
      </dgm:t>
    </dgm:pt>
    <dgm:pt modelId="{C36CE787-4527-46B8-8E58-C8A3746B2611}">
      <dgm:prSet/>
      <dgm:spPr/>
      <dgm:t>
        <a:bodyPr/>
        <a:lstStyle/>
        <a:p>
          <a:r>
            <a:rPr lang="en-US"/>
            <a:t>- Increased use of Big Data technologies</a:t>
          </a:r>
        </a:p>
      </dgm:t>
    </dgm:pt>
    <dgm:pt modelId="{DBE177F3-4794-47F6-A02D-2810E93B4D36}" type="parTrans" cxnId="{464B5D75-43D1-4728-AFB3-F0D949CC8E29}">
      <dgm:prSet/>
      <dgm:spPr/>
      <dgm:t>
        <a:bodyPr/>
        <a:lstStyle/>
        <a:p>
          <a:endParaRPr lang="en-US"/>
        </a:p>
      </dgm:t>
    </dgm:pt>
    <dgm:pt modelId="{AE4EC3DE-DF71-4A97-A079-F4313681EB25}" type="sibTrans" cxnId="{464B5D75-43D1-4728-AFB3-F0D949CC8E29}">
      <dgm:prSet/>
      <dgm:spPr/>
      <dgm:t>
        <a:bodyPr/>
        <a:lstStyle/>
        <a:p>
          <a:endParaRPr lang="en-US"/>
        </a:p>
      </dgm:t>
    </dgm:pt>
    <dgm:pt modelId="{6935179B-4705-4EDA-86C7-2E1A9C77C841}">
      <dgm:prSet/>
      <dgm:spPr/>
      <dgm:t>
        <a:bodyPr/>
        <a:lstStyle/>
        <a:p>
          <a:r>
            <a:rPr lang="en-US"/>
            <a:t>- Enhanced predictive analytics for business forecasting</a:t>
          </a:r>
        </a:p>
      </dgm:t>
    </dgm:pt>
    <dgm:pt modelId="{E3FBE00E-3F74-4A76-A7EE-34C459045BF3}" type="parTrans" cxnId="{A2DE386B-FAC6-400D-A1C0-91F567DA3979}">
      <dgm:prSet/>
      <dgm:spPr/>
      <dgm:t>
        <a:bodyPr/>
        <a:lstStyle/>
        <a:p>
          <a:endParaRPr lang="en-US"/>
        </a:p>
      </dgm:t>
    </dgm:pt>
    <dgm:pt modelId="{1DAB3BF8-6072-4285-B421-7B5A70B31EBC}" type="sibTrans" cxnId="{A2DE386B-FAC6-400D-A1C0-91F567DA3979}">
      <dgm:prSet/>
      <dgm:spPr/>
      <dgm:t>
        <a:bodyPr/>
        <a:lstStyle/>
        <a:p>
          <a:endParaRPr lang="en-US"/>
        </a:p>
      </dgm:t>
    </dgm:pt>
    <dgm:pt modelId="{08096CEF-01A9-4B6E-818A-448E3699E595}">
      <dgm:prSet/>
      <dgm:spPr/>
      <dgm:t>
        <a:bodyPr/>
        <a:lstStyle/>
        <a:p>
          <a:r>
            <a:rPr lang="en-US"/>
            <a:t>- Demand for skilled Data Analysts will grow globally</a:t>
          </a:r>
        </a:p>
      </dgm:t>
    </dgm:pt>
    <dgm:pt modelId="{A920E2BC-0DB7-405B-81AD-0F35C1D8F17B}" type="parTrans" cxnId="{2EDF0089-46A3-456B-87A7-017FE3131894}">
      <dgm:prSet/>
      <dgm:spPr/>
      <dgm:t>
        <a:bodyPr/>
        <a:lstStyle/>
        <a:p>
          <a:endParaRPr lang="en-US"/>
        </a:p>
      </dgm:t>
    </dgm:pt>
    <dgm:pt modelId="{8408DF35-0217-4EAB-AC38-08424C24864E}" type="sibTrans" cxnId="{2EDF0089-46A3-456B-87A7-017FE3131894}">
      <dgm:prSet/>
      <dgm:spPr/>
      <dgm:t>
        <a:bodyPr/>
        <a:lstStyle/>
        <a:p>
          <a:endParaRPr lang="en-US"/>
        </a:p>
      </dgm:t>
    </dgm:pt>
    <dgm:pt modelId="{95352393-D9E1-4573-986B-816A0A27C258}" type="pres">
      <dgm:prSet presAssocID="{5F0FC02B-DC28-45A9-B53A-2ED78274C603}" presName="root" presStyleCnt="0">
        <dgm:presLayoutVars>
          <dgm:dir/>
          <dgm:resizeHandles val="exact"/>
        </dgm:presLayoutVars>
      </dgm:prSet>
      <dgm:spPr/>
    </dgm:pt>
    <dgm:pt modelId="{E594A756-C986-48D8-98AF-B1418DB06793}" type="pres">
      <dgm:prSet presAssocID="{A45209DE-1450-446E-8376-B0CB95DF90E2}" presName="compNode" presStyleCnt="0"/>
      <dgm:spPr/>
    </dgm:pt>
    <dgm:pt modelId="{9CF12F47-19FB-40A6-A370-8669263481F0}" type="pres">
      <dgm:prSet presAssocID="{A45209DE-1450-446E-8376-B0CB95DF90E2}" presName="bgRect" presStyleLbl="bgShp" presStyleIdx="0" presStyleCnt="4"/>
      <dgm:spPr/>
    </dgm:pt>
    <dgm:pt modelId="{8D8A8C40-9F6D-403F-B283-B7FE38A57D8B}" type="pres">
      <dgm:prSet presAssocID="{A45209DE-1450-446E-8376-B0CB95DF90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37D22A9-D21C-46D9-8893-BFF92EE57FD1}" type="pres">
      <dgm:prSet presAssocID="{A45209DE-1450-446E-8376-B0CB95DF90E2}" presName="spaceRect" presStyleCnt="0"/>
      <dgm:spPr/>
    </dgm:pt>
    <dgm:pt modelId="{75297603-26D6-4BDC-892D-660D4ADA4FE2}" type="pres">
      <dgm:prSet presAssocID="{A45209DE-1450-446E-8376-B0CB95DF90E2}" presName="parTx" presStyleLbl="revTx" presStyleIdx="0" presStyleCnt="4">
        <dgm:presLayoutVars>
          <dgm:chMax val="0"/>
          <dgm:chPref val="0"/>
        </dgm:presLayoutVars>
      </dgm:prSet>
      <dgm:spPr/>
    </dgm:pt>
    <dgm:pt modelId="{738701FA-7F27-4E20-8CB3-5DED96436D7B}" type="pres">
      <dgm:prSet presAssocID="{401C6163-138B-4F9B-8FE9-06C63CAE6E53}" presName="sibTrans" presStyleCnt="0"/>
      <dgm:spPr/>
    </dgm:pt>
    <dgm:pt modelId="{4899C6DB-155F-457E-863D-0228D3B539DF}" type="pres">
      <dgm:prSet presAssocID="{C36CE787-4527-46B8-8E58-C8A3746B2611}" presName="compNode" presStyleCnt="0"/>
      <dgm:spPr/>
    </dgm:pt>
    <dgm:pt modelId="{FB884EB8-8EEE-4158-8176-83677F1547D1}" type="pres">
      <dgm:prSet presAssocID="{C36CE787-4527-46B8-8E58-C8A3746B2611}" presName="bgRect" presStyleLbl="bgShp" presStyleIdx="1" presStyleCnt="4"/>
      <dgm:spPr/>
    </dgm:pt>
    <dgm:pt modelId="{83BB8F93-D368-436E-B887-9FE74B5BE397}" type="pres">
      <dgm:prSet presAssocID="{C36CE787-4527-46B8-8E58-C8A3746B2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34160F-5EA9-40B3-A0D9-C566816F65B1}" type="pres">
      <dgm:prSet presAssocID="{C36CE787-4527-46B8-8E58-C8A3746B2611}" presName="spaceRect" presStyleCnt="0"/>
      <dgm:spPr/>
    </dgm:pt>
    <dgm:pt modelId="{684F0A5F-8D80-42CA-A6DF-05CE056F0B58}" type="pres">
      <dgm:prSet presAssocID="{C36CE787-4527-46B8-8E58-C8A3746B2611}" presName="parTx" presStyleLbl="revTx" presStyleIdx="1" presStyleCnt="4">
        <dgm:presLayoutVars>
          <dgm:chMax val="0"/>
          <dgm:chPref val="0"/>
        </dgm:presLayoutVars>
      </dgm:prSet>
      <dgm:spPr/>
    </dgm:pt>
    <dgm:pt modelId="{179F84A9-A9DB-427B-8C06-E55691A03009}" type="pres">
      <dgm:prSet presAssocID="{AE4EC3DE-DF71-4A97-A079-F4313681EB25}" presName="sibTrans" presStyleCnt="0"/>
      <dgm:spPr/>
    </dgm:pt>
    <dgm:pt modelId="{FA7F8848-80CF-43EB-A109-DCAC52A038B3}" type="pres">
      <dgm:prSet presAssocID="{6935179B-4705-4EDA-86C7-2E1A9C77C841}" presName="compNode" presStyleCnt="0"/>
      <dgm:spPr/>
    </dgm:pt>
    <dgm:pt modelId="{AAD0667D-0933-401B-8A59-E5C26BFD2A21}" type="pres">
      <dgm:prSet presAssocID="{6935179B-4705-4EDA-86C7-2E1A9C77C841}" presName="bgRect" presStyleLbl="bgShp" presStyleIdx="2" presStyleCnt="4"/>
      <dgm:spPr/>
    </dgm:pt>
    <dgm:pt modelId="{C4223BC6-41F0-4BB3-B6FE-D19994FD1BE7}" type="pres">
      <dgm:prSet presAssocID="{6935179B-4705-4EDA-86C7-2E1A9C77C8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7829F40-87B2-42BD-90F3-24B214C0A6B8}" type="pres">
      <dgm:prSet presAssocID="{6935179B-4705-4EDA-86C7-2E1A9C77C841}" presName="spaceRect" presStyleCnt="0"/>
      <dgm:spPr/>
    </dgm:pt>
    <dgm:pt modelId="{AB655A91-3147-4966-9A7A-5960A0D37B6A}" type="pres">
      <dgm:prSet presAssocID="{6935179B-4705-4EDA-86C7-2E1A9C77C841}" presName="parTx" presStyleLbl="revTx" presStyleIdx="2" presStyleCnt="4">
        <dgm:presLayoutVars>
          <dgm:chMax val="0"/>
          <dgm:chPref val="0"/>
        </dgm:presLayoutVars>
      </dgm:prSet>
      <dgm:spPr/>
    </dgm:pt>
    <dgm:pt modelId="{F3D11CBA-F666-466F-AFCD-99806D4A7A54}" type="pres">
      <dgm:prSet presAssocID="{1DAB3BF8-6072-4285-B421-7B5A70B31EBC}" presName="sibTrans" presStyleCnt="0"/>
      <dgm:spPr/>
    </dgm:pt>
    <dgm:pt modelId="{8C9406E5-666C-4CB2-AAEA-6A1E8F2313F3}" type="pres">
      <dgm:prSet presAssocID="{08096CEF-01A9-4B6E-818A-448E3699E595}" presName="compNode" presStyleCnt="0"/>
      <dgm:spPr/>
    </dgm:pt>
    <dgm:pt modelId="{E47C5D9B-8671-489D-B935-09D89BB85463}" type="pres">
      <dgm:prSet presAssocID="{08096CEF-01A9-4B6E-818A-448E3699E595}" presName="bgRect" presStyleLbl="bgShp" presStyleIdx="3" presStyleCnt="4"/>
      <dgm:spPr/>
    </dgm:pt>
    <dgm:pt modelId="{DC1BA502-F780-4B9B-B31F-6CBCAFCC08C6}" type="pres">
      <dgm:prSet presAssocID="{08096CEF-01A9-4B6E-818A-448E3699E5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2BFB530-29D6-4AD5-80AF-DBF1E4C4C757}" type="pres">
      <dgm:prSet presAssocID="{08096CEF-01A9-4B6E-818A-448E3699E595}" presName="spaceRect" presStyleCnt="0"/>
      <dgm:spPr/>
    </dgm:pt>
    <dgm:pt modelId="{6EECA41F-276C-47E9-A2FF-614F368D8EAC}" type="pres">
      <dgm:prSet presAssocID="{08096CEF-01A9-4B6E-818A-448E3699E5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F98A27-91C0-441C-9E1E-CC39E4ACDAC6}" type="presOf" srcId="{08096CEF-01A9-4B6E-818A-448E3699E595}" destId="{6EECA41F-276C-47E9-A2FF-614F368D8EAC}" srcOrd="0" destOrd="0" presId="urn:microsoft.com/office/officeart/2018/2/layout/IconVerticalSolidList"/>
    <dgm:cxn modelId="{B687D13C-401D-4546-8F93-D5839A045349}" srcId="{5F0FC02B-DC28-45A9-B53A-2ED78274C603}" destId="{A45209DE-1450-446E-8376-B0CB95DF90E2}" srcOrd="0" destOrd="0" parTransId="{FA8A4D4E-93BA-4E23-830F-6184A9FC1996}" sibTransId="{401C6163-138B-4F9B-8FE9-06C63CAE6E53}"/>
    <dgm:cxn modelId="{A2DE386B-FAC6-400D-A1C0-91F567DA3979}" srcId="{5F0FC02B-DC28-45A9-B53A-2ED78274C603}" destId="{6935179B-4705-4EDA-86C7-2E1A9C77C841}" srcOrd="2" destOrd="0" parTransId="{E3FBE00E-3F74-4A76-A7EE-34C459045BF3}" sibTransId="{1DAB3BF8-6072-4285-B421-7B5A70B31EBC}"/>
    <dgm:cxn modelId="{8B0D9C6E-8870-4FC8-A166-BEC5D2EAEB29}" type="presOf" srcId="{6935179B-4705-4EDA-86C7-2E1A9C77C841}" destId="{AB655A91-3147-4966-9A7A-5960A0D37B6A}" srcOrd="0" destOrd="0" presId="urn:microsoft.com/office/officeart/2018/2/layout/IconVerticalSolidList"/>
    <dgm:cxn modelId="{464B5D75-43D1-4728-AFB3-F0D949CC8E29}" srcId="{5F0FC02B-DC28-45A9-B53A-2ED78274C603}" destId="{C36CE787-4527-46B8-8E58-C8A3746B2611}" srcOrd="1" destOrd="0" parTransId="{DBE177F3-4794-47F6-A02D-2810E93B4D36}" sibTransId="{AE4EC3DE-DF71-4A97-A079-F4313681EB25}"/>
    <dgm:cxn modelId="{2EDF0089-46A3-456B-87A7-017FE3131894}" srcId="{5F0FC02B-DC28-45A9-B53A-2ED78274C603}" destId="{08096CEF-01A9-4B6E-818A-448E3699E595}" srcOrd="3" destOrd="0" parTransId="{A920E2BC-0DB7-405B-81AD-0F35C1D8F17B}" sibTransId="{8408DF35-0217-4EAB-AC38-08424C24864E}"/>
    <dgm:cxn modelId="{BEC43493-AE47-48A9-9574-5FDB706FC5B8}" type="presOf" srcId="{C36CE787-4527-46B8-8E58-C8A3746B2611}" destId="{684F0A5F-8D80-42CA-A6DF-05CE056F0B58}" srcOrd="0" destOrd="0" presId="urn:microsoft.com/office/officeart/2018/2/layout/IconVerticalSolidList"/>
    <dgm:cxn modelId="{351E08AD-8AAF-4B5E-A006-461E993C816B}" type="presOf" srcId="{A45209DE-1450-446E-8376-B0CB95DF90E2}" destId="{75297603-26D6-4BDC-892D-660D4ADA4FE2}" srcOrd="0" destOrd="0" presId="urn:microsoft.com/office/officeart/2018/2/layout/IconVerticalSolidList"/>
    <dgm:cxn modelId="{9F7D72CC-EEAA-4282-ABE1-331E05364EBE}" type="presOf" srcId="{5F0FC02B-DC28-45A9-B53A-2ED78274C603}" destId="{95352393-D9E1-4573-986B-816A0A27C258}" srcOrd="0" destOrd="0" presId="urn:microsoft.com/office/officeart/2018/2/layout/IconVerticalSolidList"/>
    <dgm:cxn modelId="{E75F7C9D-A868-445E-8D5A-1E5B58C299EA}" type="presParOf" srcId="{95352393-D9E1-4573-986B-816A0A27C258}" destId="{E594A756-C986-48D8-98AF-B1418DB06793}" srcOrd="0" destOrd="0" presId="urn:microsoft.com/office/officeart/2018/2/layout/IconVerticalSolidList"/>
    <dgm:cxn modelId="{C2E8AB99-07FE-4E41-B791-7460DA634DFC}" type="presParOf" srcId="{E594A756-C986-48D8-98AF-B1418DB06793}" destId="{9CF12F47-19FB-40A6-A370-8669263481F0}" srcOrd="0" destOrd="0" presId="urn:microsoft.com/office/officeart/2018/2/layout/IconVerticalSolidList"/>
    <dgm:cxn modelId="{58FDBBC0-E802-4D62-9194-FB3F7F8AE1C7}" type="presParOf" srcId="{E594A756-C986-48D8-98AF-B1418DB06793}" destId="{8D8A8C40-9F6D-403F-B283-B7FE38A57D8B}" srcOrd="1" destOrd="0" presId="urn:microsoft.com/office/officeart/2018/2/layout/IconVerticalSolidList"/>
    <dgm:cxn modelId="{1E4B2433-2F9E-4F94-AECD-53AD9F958845}" type="presParOf" srcId="{E594A756-C986-48D8-98AF-B1418DB06793}" destId="{337D22A9-D21C-46D9-8893-BFF92EE57FD1}" srcOrd="2" destOrd="0" presId="urn:microsoft.com/office/officeart/2018/2/layout/IconVerticalSolidList"/>
    <dgm:cxn modelId="{B2F8B40C-34D1-460F-87AB-D092F14510D6}" type="presParOf" srcId="{E594A756-C986-48D8-98AF-B1418DB06793}" destId="{75297603-26D6-4BDC-892D-660D4ADA4FE2}" srcOrd="3" destOrd="0" presId="urn:microsoft.com/office/officeart/2018/2/layout/IconVerticalSolidList"/>
    <dgm:cxn modelId="{9D1CC2A2-8D25-4089-966C-BF179B9B70CE}" type="presParOf" srcId="{95352393-D9E1-4573-986B-816A0A27C258}" destId="{738701FA-7F27-4E20-8CB3-5DED96436D7B}" srcOrd="1" destOrd="0" presId="urn:microsoft.com/office/officeart/2018/2/layout/IconVerticalSolidList"/>
    <dgm:cxn modelId="{C7BAE15B-C359-47FB-9B90-FD165CAFC4AE}" type="presParOf" srcId="{95352393-D9E1-4573-986B-816A0A27C258}" destId="{4899C6DB-155F-457E-863D-0228D3B539DF}" srcOrd="2" destOrd="0" presId="urn:microsoft.com/office/officeart/2018/2/layout/IconVerticalSolidList"/>
    <dgm:cxn modelId="{1B47F4D5-F4CE-4C53-84C0-200ED27EFA98}" type="presParOf" srcId="{4899C6DB-155F-457E-863D-0228D3B539DF}" destId="{FB884EB8-8EEE-4158-8176-83677F1547D1}" srcOrd="0" destOrd="0" presId="urn:microsoft.com/office/officeart/2018/2/layout/IconVerticalSolidList"/>
    <dgm:cxn modelId="{09595C65-67F0-4F3D-839D-0296BC4A365F}" type="presParOf" srcId="{4899C6DB-155F-457E-863D-0228D3B539DF}" destId="{83BB8F93-D368-436E-B887-9FE74B5BE397}" srcOrd="1" destOrd="0" presId="urn:microsoft.com/office/officeart/2018/2/layout/IconVerticalSolidList"/>
    <dgm:cxn modelId="{C5E57A6E-EFD5-4225-93C9-BA0CA332CC44}" type="presParOf" srcId="{4899C6DB-155F-457E-863D-0228D3B539DF}" destId="{4934160F-5EA9-40B3-A0D9-C566816F65B1}" srcOrd="2" destOrd="0" presId="urn:microsoft.com/office/officeart/2018/2/layout/IconVerticalSolidList"/>
    <dgm:cxn modelId="{114FF3E2-23A4-4C28-AFC6-9B56652FA1E5}" type="presParOf" srcId="{4899C6DB-155F-457E-863D-0228D3B539DF}" destId="{684F0A5F-8D80-42CA-A6DF-05CE056F0B58}" srcOrd="3" destOrd="0" presId="urn:microsoft.com/office/officeart/2018/2/layout/IconVerticalSolidList"/>
    <dgm:cxn modelId="{D54636CC-56C7-492A-A935-DD4F135070CE}" type="presParOf" srcId="{95352393-D9E1-4573-986B-816A0A27C258}" destId="{179F84A9-A9DB-427B-8C06-E55691A03009}" srcOrd="3" destOrd="0" presId="urn:microsoft.com/office/officeart/2018/2/layout/IconVerticalSolidList"/>
    <dgm:cxn modelId="{CA2C1B56-3B87-4C3F-879D-8B8D9C3E0664}" type="presParOf" srcId="{95352393-D9E1-4573-986B-816A0A27C258}" destId="{FA7F8848-80CF-43EB-A109-DCAC52A038B3}" srcOrd="4" destOrd="0" presId="urn:microsoft.com/office/officeart/2018/2/layout/IconVerticalSolidList"/>
    <dgm:cxn modelId="{5AFE090D-540F-4A9D-931E-1E471E05AC9D}" type="presParOf" srcId="{FA7F8848-80CF-43EB-A109-DCAC52A038B3}" destId="{AAD0667D-0933-401B-8A59-E5C26BFD2A21}" srcOrd="0" destOrd="0" presId="urn:microsoft.com/office/officeart/2018/2/layout/IconVerticalSolidList"/>
    <dgm:cxn modelId="{7F897F39-E567-420E-9012-D6E46950B3C5}" type="presParOf" srcId="{FA7F8848-80CF-43EB-A109-DCAC52A038B3}" destId="{C4223BC6-41F0-4BB3-B6FE-D19994FD1BE7}" srcOrd="1" destOrd="0" presId="urn:microsoft.com/office/officeart/2018/2/layout/IconVerticalSolidList"/>
    <dgm:cxn modelId="{1DA44D34-BCEF-4FA5-BB50-8AEA940F8A04}" type="presParOf" srcId="{FA7F8848-80CF-43EB-A109-DCAC52A038B3}" destId="{A7829F40-87B2-42BD-90F3-24B214C0A6B8}" srcOrd="2" destOrd="0" presId="urn:microsoft.com/office/officeart/2018/2/layout/IconVerticalSolidList"/>
    <dgm:cxn modelId="{36566328-F50E-429A-A021-4733E95C7B5C}" type="presParOf" srcId="{FA7F8848-80CF-43EB-A109-DCAC52A038B3}" destId="{AB655A91-3147-4966-9A7A-5960A0D37B6A}" srcOrd="3" destOrd="0" presId="urn:microsoft.com/office/officeart/2018/2/layout/IconVerticalSolidList"/>
    <dgm:cxn modelId="{F5047030-76C8-405B-9832-B80E9B0B9AB6}" type="presParOf" srcId="{95352393-D9E1-4573-986B-816A0A27C258}" destId="{F3D11CBA-F666-466F-AFCD-99806D4A7A54}" srcOrd="5" destOrd="0" presId="urn:microsoft.com/office/officeart/2018/2/layout/IconVerticalSolidList"/>
    <dgm:cxn modelId="{F536B47A-F9DE-47CF-A90A-7676C8419398}" type="presParOf" srcId="{95352393-D9E1-4573-986B-816A0A27C258}" destId="{8C9406E5-666C-4CB2-AAEA-6A1E8F2313F3}" srcOrd="6" destOrd="0" presId="urn:microsoft.com/office/officeart/2018/2/layout/IconVerticalSolidList"/>
    <dgm:cxn modelId="{CF2A2F33-8FF1-45E0-AC12-6D8834B352C5}" type="presParOf" srcId="{8C9406E5-666C-4CB2-AAEA-6A1E8F2313F3}" destId="{E47C5D9B-8671-489D-B935-09D89BB85463}" srcOrd="0" destOrd="0" presId="urn:microsoft.com/office/officeart/2018/2/layout/IconVerticalSolidList"/>
    <dgm:cxn modelId="{5085CE0A-8C5C-4DDB-BFEE-5324620CE15C}" type="presParOf" srcId="{8C9406E5-666C-4CB2-AAEA-6A1E8F2313F3}" destId="{DC1BA502-F780-4B9B-B31F-6CBCAFCC08C6}" srcOrd="1" destOrd="0" presId="urn:microsoft.com/office/officeart/2018/2/layout/IconVerticalSolidList"/>
    <dgm:cxn modelId="{E18ABE4F-3F8D-4314-9E2F-BD22920A3217}" type="presParOf" srcId="{8C9406E5-666C-4CB2-AAEA-6A1E8F2313F3}" destId="{22BFB530-29D6-4AD5-80AF-DBF1E4C4C757}" srcOrd="2" destOrd="0" presId="urn:microsoft.com/office/officeart/2018/2/layout/IconVerticalSolidList"/>
    <dgm:cxn modelId="{597059DF-3A7A-4C13-BB1C-C4DB57802A07}" type="presParOf" srcId="{8C9406E5-666C-4CB2-AAEA-6A1E8F2313F3}" destId="{6EECA41F-276C-47E9-A2FF-614F368D8E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751AAF-6EED-4949-BBBD-176ADACD1FF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EEE325-9D29-4809-82B5-2C9F29196410}">
      <dgm:prSet/>
      <dgm:spPr/>
      <dgm:t>
        <a:bodyPr/>
        <a:lstStyle/>
        <a:p>
          <a:r>
            <a:rPr lang="en-US"/>
            <a:t>- Passion for numbers and insights</a:t>
          </a:r>
        </a:p>
      </dgm:t>
    </dgm:pt>
    <dgm:pt modelId="{517F6E9C-8391-41F2-836F-DD76FD79AEBB}" type="parTrans" cxnId="{72635370-EDB3-438F-9DD3-23FC2D9388B8}">
      <dgm:prSet/>
      <dgm:spPr/>
      <dgm:t>
        <a:bodyPr/>
        <a:lstStyle/>
        <a:p>
          <a:endParaRPr lang="en-US"/>
        </a:p>
      </dgm:t>
    </dgm:pt>
    <dgm:pt modelId="{25D90147-BD50-4A71-893A-DFDB0B31F40C}" type="sibTrans" cxnId="{72635370-EDB3-438F-9DD3-23FC2D9388B8}">
      <dgm:prSet/>
      <dgm:spPr/>
      <dgm:t>
        <a:bodyPr/>
        <a:lstStyle/>
        <a:p>
          <a:endParaRPr lang="en-US"/>
        </a:p>
      </dgm:t>
    </dgm:pt>
    <dgm:pt modelId="{3B7768C2-106A-4FF1-AB74-14E6E127404C}">
      <dgm:prSet/>
      <dgm:spPr/>
      <dgm:t>
        <a:bodyPr/>
        <a:lstStyle/>
        <a:p>
          <a:r>
            <a:rPr lang="en-US"/>
            <a:t>- High demand and excellent career opportunities</a:t>
          </a:r>
        </a:p>
      </dgm:t>
    </dgm:pt>
    <dgm:pt modelId="{8031B798-1375-4B83-8E23-C74AA455BD66}" type="parTrans" cxnId="{AA1958D6-243B-4C7C-8BEF-33DD1437EBA2}">
      <dgm:prSet/>
      <dgm:spPr/>
      <dgm:t>
        <a:bodyPr/>
        <a:lstStyle/>
        <a:p>
          <a:endParaRPr lang="en-US"/>
        </a:p>
      </dgm:t>
    </dgm:pt>
    <dgm:pt modelId="{78B0F138-77F5-4392-96EE-142CA3E7C2F9}" type="sibTrans" cxnId="{AA1958D6-243B-4C7C-8BEF-33DD1437EBA2}">
      <dgm:prSet/>
      <dgm:spPr/>
      <dgm:t>
        <a:bodyPr/>
        <a:lstStyle/>
        <a:p>
          <a:endParaRPr lang="en-US"/>
        </a:p>
      </dgm:t>
    </dgm:pt>
    <dgm:pt modelId="{C52806B7-7FB6-4926-AB60-79DBA5242698}">
      <dgm:prSet/>
      <dgm:spPr/>
      <dgm:t>
        <a:bodyPr/>
        <a:lstStyle/>
        <a:p>
          <a:r>
            <a:rPr lang="en-US"/>
            <a:t>- Ability to solve real-world problems with data</a:t>
          </a:r>
        </a:p>
      </dgm:t>
    </dgm:pt>
    <dgm:pt modelId="{FDF71F69-298D-4A57-B0FA-4A2C4DF2A31C}" type="parTrans" cxnId="{6CA4BDED-C853-468D-B9F8-8C465FFDF23D}">
      <dgm:prSet/>
      <dgm:spPr/>
      <dgm:t>
        <a:bodyPr/>
        <a:lstStyle/>
        <a:p>
          <a:endParaRPr lang="en-US"/>
        </a:p>
      </dgm:t>
    </dgm:pt>
    <dgm:pt modelId="{15AF0533-92D7-409A-B6F1-EA5BEBB33F89}" type="sibTrans" cxnId="{6CA4BDED-C853-468D-B9F8-8C465FFDF23D}">
      <dgm:prSet/>
      <dgm:spPr/>
      <dgm:t>
        <a:bodyPr/>
        <a:lstStyle/>
        <a:p>
          <a:endParaRPr lang="en-US"/>
        </a:p>
      </dgm:t>
    </dgm:pt>
    <dgm:pt modelId="{EF6541B6-A0E1-4FAB-A9B5-D3508B79127D}">
      <dgm:prSet/>
      <dgm:spPr/>
      <dgm:t>
        <a:bodyPr/>
        <a:lstStyle/>
        <a:p>
          <a:r>
            <a:rPr lang="en-US"/>
            <a:t>- Continuous learning with evolving technologies</a:t>
          </a:r>
        </a:p>
      </dgm:t>
    </dgm:pt>
    <dgm:pt modelId="{839CB6B7-1AD2-4694-AECF-076A2CFE913F}" type="parTrans" cxnId="{7B562010-EA93-44C0-9224-14D13DD74D09}">
      <dgm:prSet/>
      <dgm:spPr/>
      <dgm:t>
        <a:bodyPr/>
        <a:lstStyle/>
        <a:p>
          <a:endParaRPr lang="en-US"/>
        </a:p>
      </dgm:t>
    </dgm:pt>
    <dgm:pt modelId="{31422E2A-4DA4-4771-A521-73F75C3F0497}" type="sibTrans" cxnId="{7B562010-EA93-44C0-9224-14D13DD74D09}">
      <dgm:prSet/>
      <dgm:spPr/>
      <dgm:t>
        <a:bodyPr/>
        <a:lstStyle/>
        <a:p>
          <a:endParaRPr lang="en-US"/>
        </a:p>
      </dgm:t>
    </dgm:pt>
    <dgm:pt modelId="{00E2FC3E-71A5-4CE2-9A31-E06C041E5E47}" type="pres">
      <dgm:prSet presAssocID="{DB751AAF-6EED-4949-BBBD-176ADACD1FF9}" presName="root" presStyleCnt="0">
        <dgm:presLayoutVars>
          <dgm:dir/>
          <dgm:resizeHandles val="exact"/>
        </dgm:presLayoutVars>
      </dgm:prSet>
      <dgm:spPr/>
    </dgm:pt>
    <dgm:pt modelId="{F97582EF-4B2B-4221-91E6-0FF753878470}" type="pres">
      <dgm:prSet presAssocID="{DB751AAF-6EED-4949-BBBD-176ADACD1FF9}" presName="container" presStyleCnt="0">
        <dgm:presLayoutVars>
          <dgm:dir/>
          <dgm:resizeHandles val="exact"/>
        </dgm:presLayoutVars>
      </dgm:prSet>
      <dgm:spPr/>
    </dgm:pt>
    <dgm:pt modelId="{D1755EAF-F875-4D13-A1B4-92BC316B424D}" type="pres">
      <dgm:prSet presAssocID="{92EEE325-9D29-4809-82B5-2C9F29196410}" presName="compNode" presStyleCnt="0"/>
      <dgm:spPr/>
    </dgm:pt>
    <dgm:pt modelId="{93187517-B172-4EEE-B9B0-88ADB6CCE56A}" type="pres">
      <dgm:prSet presAssocID="{92EEE325-9D29-4809-82B5-2C9F29196410}" presName="iconBgRect" presStyleLbl="bgShp" presStyleIdx="0" presStyleCnt="4"/>
      <dgm:spPr/>
    </dgm:pt>
    <dgm:pt modelId="{25D9EFB2-7C11-48A4-BFC5-D8AD1FD627EA}" type="pres">
      <dgm:prSet presAssocID="{92EEE325-9D29-4809-82B5-2C9F291964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B366E0D5-FBAD-4786-9F64-C6B64B365F32}" type="pres">
      <dgm:prSet presAssocID="{92EEE325-9D29-4809-82B5-2C9F29196410}" presName="spaceRect" presStyleCnt="0"/>
      <dgm:spPr/>
    </dgm:pt>
    <dgm:pt modelId="{F5083279-FD82-46D9-8BC4-49884D7673F4}" type="pres">
      <dgm:prSet presAssocID="{92EEE325-9D29-4809-82B5-2C9F29196410}" presName="textRect" presStyleLbl="revTx" presStyleIdx="0" presStyleCnt="4">
        <dgm:presLayoutVars>
          <dgm:chMax val="1"/>
          <dgm:chPref val="1"/>
        </dgm:presLayoutVars>
      </dgm:prSet>
      <dgm:spPr/>
    </dgm:pt>
    <dgm:pt modelId="{45F651B9-8C3F-4CAE-B7EC-F9056E16BB8F}" type="pres">
      <dgm:prSet presAssocID="{25D90147-BD50-4A71-893A-DFDB0B31F40C}" presName="sibTrans" presStyleLbl="sibTrans2D1" presStyleIdx="0" presStyleCnt="0"/>
      <dgm:spPr/>
    </dgm:pt>
    <dgm:pt modelId="{19A75CEB-C190-4E8A-A198-412BEC90179E}" type="pres">
      <dgm:prSet presAssocID="{3B7768C2-106A-4FF1-AB74-14E6E127404C}" presName="compNode" presStyleCnt="0"/>
      <dgm:spPr/>
    </dgm:pt>
    <dgm:pt modelId="{BE63B2FB-3CB5-40A6-B307-D9ADABB2E84E}" type="pres">
      <dgm:prSet presAssocID="{3B7768C2-106A-4FF1-AB74-14E6E127404C}" presName="iconBgRect" presStyleLbl="bgShp" presStyleIdx="1" presStyleCnt="4"/>
      <dgm:spPr/>
    </dgm:pt>
    <dgm:pt modelId="{A774E0A8-1D8C-4B3B-BE4D-CC038246D0EC}" type="pres">
      <dgm:prSet presAssocID="{3B7768C2-106A-4FF1-AB74-14E6E12740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5D2BAE57-A50B-4431-A18F-B5CEECFD745B}" type="pres">
      <dgm:prSet presAssocID="{3B7768C2-106A-4FF1-AB74-14E6E127404C}" presName="spaceRect" presStyleCnt="0"/>
      <dgm:spPr/>
    </dgm:pt>
    <dgm:pt modelId="{3317E312-FFF9-4477-BC5D-DBEB10805038}" type="pres">
      <dgm:prSet presAssocID="{3B7768C2-106A-4FF1-AB74-14E6E127404C}" presName="textRect" presStyleLbl="revTx" presStyleIdx="1" presStyleCnt="4">
        <dgm:presLayoutVars>
          <dgm:chMax val="1"/>
          <dgm:chPref val="1"/>
        </dgm:presLayoutVars>
      </dgm:prSet>
      <dgm:spPr/>
    </dgm:pt>
    <dgm:pt modelId="{0B3B39CF-FE61-4A4A-B1A8-EE634A35CA51}" type="pres">
      <dgm:prSet presAssocID="{78B0F138-77F5-4392-96EE-142CA3E7C2F9}" presName="sibTrans" presStyleLbl="sibTrans2D1" presStyleIdx="0" presStyleCnt="0"/>
      <dgm:spPr/>
    </dgm:pt>
    <dgm:pt modelId="{25F31B36-0C07-47EF-9D2F-59F8BAE858E3}" type="pres">
      <dgm:prSet presAssocID="{C52806B7-7FB6-4926-AB60-79DBA5242698}" presName="compNode" presStyleCnt="0"/>
      <dgm:spPr/>
    </dgm:pt>
    <dgm:pt modelId="{6C121606-46ED-458E-B020-584243785FF4}" type="pres">
      <dgm:prSet presAssocID="{C52806B7-7FB6-4926-AB60-79DBA5242698}" presName="iconBgRect" presStyleLbl="bgShp" presStyleIdx="2" presStyleCnt="4"/>
      <dgm:spPr/>
    </dgm:pt>
    <dgm:pt modelId="{E9419D61-DDD9-4AE9-A992-97B2CE0AE12C}" type="pres">
      <dgm:prSet presAssocID="{C52806B7-7FB6-4926-AB60-79DBA52426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238BDC-7E48-415C-B980-D3C736E45377}" type="pres">
      <dgm:prSet presAssocID="{C52806B7-7FB6-4926-AB60-79DBA5242698}" presName="spaceRect" presStyleCnt="0"/>
      <dgm:spPr/>
    </dgm:pt>
    <dgm:pt modelId="{AE6AFCB2-CC29-4517-AD31-2B13287CDF86}" type="pres">
      <dgm:prSet presAssocID="{C52806B7-7FB6-4926-AB60-79DBA5242698}" presName="textRect" presStyleLbl="revTx" presStyleIdx="2" presStyleCnt="4">
        <dgm:presLayoutVars>
          <dgm:chMax val="1"/>
          <dgm:chPref val="1"/>
        </dgm:presLayoutVars>
      </dgm:prSet>
      <dgm:spPr/>
    </dgm:pt>
    <dgm:pt modelId="{CB9ADCA3-367A-4327-B97C-724F42FC4780}" type="pres">
      <dgm:prSet presAssocID="{15AF0533-92D7-409A-B6F1-EA5BEBB33F89}" presName="sibTrans" presStyleLbl="sibTrans2D1" presStyleIdx="0" presStyleCnt="0"/>
      <dgm:spPr/>
    </dgm:pt>
    <dgm:pt modelId="{99F384C9-2732-48D2-B25E-27C1FCB35010}" type="pres">
      <dgm:prSet presAssocID="{EF6541B6-A0E1-4FAB-A9B5-D3508B79127D}" presName="compNode" presStyleCnt="0"/>
      <dgm:spPr/>
    </dgm:pt>
    <dgm:pt modelId="{B20E5122-FE01-4B19-AAAF-D2799C351DDF}" type="pres">
      <dgm:prSet presAssocID="{EF6541B6-A0E1-4FAB-A9B5-D3508B79127D}" presName="iconBgRect" presStyleLbl="bgShp" presStyleIdx="3" presStyleCnt="4"/>
      <dgm:spPr/>
    </dgm:pt>
    <dgm:pt modelId="{DD972F67-E92A-41CB-8ADC-31922890D744}" type="pres">
      <dgm:prSet presAssocID="{EF6541B6-A0E1-4FAB-A9B5-D3508B7912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975C9C5-B34F-4CD9-BEC6-E4982CC1AC5C}" type="pres">
      <dgm:prSet presAssocID="{EF6541B6-A0E1-4FAB-A9B5-D3508B79127D}" presName="spaceRect" presStyleCnt="0"/>
      <dgm:spPr/>
    </dgm:pt>
    <dgm:pt modelId="{2D75E6F7-D675-4AFD-9E98-21D8BAFA5062}" type="pres">
      <dgm:prSet presAssocID="{EF6541B6-A0E1-4FAB-A9B5-D3508B79127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FB6F30D-CF0E-4CFA-897E-D98696E8F5AD}" type="presOf" srcId="{92EEE325-9D29-4809-82B5-2C9F29196410}" destId="{F5083279-FD82-46D9-8BC4-49884D7673F4}" srcOrd="0" destOrd="0" presId="urn:microsoft.com/office/officeart/2018/2/layout/IconCircleList"/>
    <dgm:cxn modelId="{7B562010-EA93-44C0-9224-14D13DD74D09}" srcId="{DB751AAF-6EED-4949-BBBD-176ADACD1FF9}" destId="{EF6541B6-A0E1-4FAB-A9B5-D3508B79127D}" srcOrd="3" destOrd="0" parTransId="{839CB6B7-1AD2-4694-AECF-076A2CFE913F}" sibTransId="{31422E2A-4DA4-4771-A521-73F75C3F0497}"/>
    <dgm:cxn modelId="{CFF1B51F-4F96-491B-80E1-F5B24BD6B002}" type="presOf" srcId="{15AF0533-92D7-409A-B6F1-EA5BEBB33F89}" destId="{CB9ADCA3-367A-4327-B97C-724F42FC4780}" srcOrd="0" destOrd="0" presId="urn:microsoft.com/office/officeart/2018/2/layout/IconCircleList"/>
    <dgm:cxn modelId="{72635370-EDB3-438F-9DD3-23FC2D9388B8}" srcId="{DB751AAF-6EED-4949-BBBD-176ADACD1FF9}" destId="{92EEE325-9D29-4809-82B5-2C9F29196410}" srcOrd="0" destOrd="0" parTransId="{517F6E9C-8391-41F2-836F-DD76FD79AEBB}" sibTransId="{25D90147-BD50-4A71-893A-DFDB0B31F40C}"/>
    <dgm:cxn modelId="{062B8D7B-46D4-4569-82B7-9C62E6A3687F}" type="presOf" srcId="{78B0F138-77F5-4392-96EE-142CA3E7C2F9}" destId="{0B3B39CF-FE61-4A4A-B1A8-EE634A35CA51}" srcOrd="0" destOrd="0" presId="urn:microsoft.com/office/officeart/2018/2/layout/IconCircleList"/>
    <dgm:cxn modelId="{F837327F-F7BB-4399-84BE-82B1AD268C79}" type="presOf" srcId="{DB751AAF-6EED-4949-BBBD-176ADACD1FF9}" destId="{00E2FC3E-71A5-4CE2-9A31-E06C041E5E47}" srcOrd="0" destOrd="0" presId="urn:microsoft.com/office/officeart/2018/2/layout/IconCircleList"/>
    <dgm:cxn modelId="{4C4BF7A1-242A-4ECB-A1E5-5226CEFA0C8A}" type="presOf" srcId="{25D90147-BD50-4A71-893A-DFDB0B31F40C}" destId="{45F651B9-8C3F-4CAE-B7EC-F9056E16BB8F}" srcOrd="0" destOrd="0" presId="urn:microsoft.com/office/officeart/2018/2/layout/IconCircleList"/>
    <dgm:cxn modelId="{163F7AAA-89A9-4F5C-84DE-B13291E54D64}" type="presOf" srcId="{EF6541B6-A0E1-4FAB-A9B5-D3508B79127D}" destId="{2D75E6F7-D675-4AFD-9E98-21D8BAFA5062}" srcOrd="0" destOrd="0" presId="urn:microsoft.com/office/officeart/2018/2/layout/IconCircleList"/>
    <dgm:cxn modelId="{CFCBD5B0-AB6B-4F33-BFC9-13A3DC3C0948}" type="presOf" srcId="{C52806B7-7FB6-4926-AB60-79DBA5242698}" destId="{AE6AFCB2-CC29-4517-AD31-2B13287CDF86}" srcOrd="0" destOrd="0" presId="urn:microsoft.com/office/officeart/2018/2/layout/IconCircleList"/>
    <dgm:cxn modelId="{AA1958D6-243B-4C7C-8BEF-33DD1437EBA2}" srcId="{DB751AAF-6EED-4949-BBBD-176ADACD1FF9}" destId="{3B7768C2-106A-4FF1-AB74-14E6E127404C}" srcOrd="1" destOrd="0" parTransId="{8031B798-1375-4B83-8E23-C74AA455BD66}" sibTransId="{78B0F138-77F5-4392-96EE-142CA3E7C2F9}"/>
    <dgm:cxn modelId="{D07DB3E0-CE89-45BC-ABCB-3B15D1A53374}" type="presOf" srcId="{3B7768C2-106A-4FF1-AB74-14E6E127404C}" destId="{3317E312-FFF9-4477-BC5D-DBEB10805038}" srcOrd="0" destOrd="0" presId="urn:microsoft.com/office/officeart/2018/2/layout/IconCircleList"/>
    <dgm:cxn modelId="{6CA4BDED-C853-468D-B9F8-8C465FFDF23D}" srcId="{DB751AAF-6EED-4949-BBBD-176ADACD1FF9}" destId="{C52806B7-7FB6-4926-AB60-79DBA5242698}" srcOrd="2" destOrd="0" parTransId="{FDF71F69-298D-4A57-B0FA-4A2C4DF2A31C}" sibTransId="{15AF0533-92D7-409A-B6F1-EA5BEBB33F89}"/>
    <dgm:cxn modelId="{01E386E0-237C-4ABC-9300-C970ECF54C75}" type="presParOf" srcId="{00E2FC3E-71A5-4CE2-9A31-E06C041E5E47}" destId="{F97582EF-4B2B-4221-91E6-0FF753878470}" srcOrd="0" destOrd="0" presId="urn:microsoft.com/office/officeart/2018/2/layout/IconCircleList"/>
    <dgm:cxn modelId="{14D80527-A7EA-4AD0-940C-FAAEDE16C256}" type="presParOf" srcId="{F97582EF-4B2B-4221-91E6-0FF753878470}" destId="{D1755EAF-F875-4D13-A1B4-92BC316B424D}" srcOrd="0" destOrd="0" presId="urn:microsoft.com/office/officeart/2018/2/layout/IconCircleList"/>
    <dgm:cxn modelId="{970778BC-6A36-4A18-9C12-81A5F2C71A8A}" type="presParOf" srcId="{D1755EAF-F875-4D13-A1B4-92BC316B424D}" destId="{93187517-B172-4EEE-B9B0-88ADB6CCE56A}" srcOrd="0" destOrd="0" presId="urn:microsoft.com/office/officeart/2018/2/layout/IconCircleList"/>
    <dgm:cxn modelId="{14E460A6-750C-4F2A-9E1F-9E9AFD40E4AD}" type="presParOf" srcId="{D1755EAF-F875-4D13-A1B4-92BC316B424D}" destId="{25D9EFB2-7C11-48A4-BFC5-D8AD1FD627EA}" srcOrd="1" destOrd="0" presId="urn:microsoft.com/office/officeart/2018/2/layout/IconCircleList"/>
    <dgm:cxn modelId="{CA821F62-CBE4-4CBD-9774-297131126C7B}" type="presParOf" srcId="{D1755EAF-F875-4D13-A1B4-92BC316B424D}" destId="{B366E0D5-FBAD-4786-9F64-C6B64B365F32}" srcOrd="2" destOrd="0" presId="urn:microsoft.com/office/officeart/2018/2/layout/IconCircleList"/>
    <dgm:cxn modelId="{5799A4C0-7477-4567-8D3B-4E506F022519}" type="presParOf" srcId="{D1755EAF-F875-4D13-A1B4-92BC316B424D}" destId="{F5083279-FD82-46D9-8BC4-49884D7673F4}" srcOrd="3" destOrd="0" presId="urn:microsoft.com/office/officeart/2018/2/layout/IconCircleList"/>
    <dgm:cxn modelId="{DBBD2E3D-E53C-4760-AC7F-D5886947BCFB}" type="presParOf" srcId="{F97582EF-4B2B-4221-91E6-0FF753878470}" destId="{45F651B9-8C3F-4CAE-B7EC-F9056E16BB8F}" srcOrd="1" destOrd="0" presId="urn:microsoft.com/office/officeart/2018/2/layout/IconCircleList"/>
    <dgm:cxn modelId="{87508CF3-577B-4595-946C-7EFB01E0036D}" type="presParOf" srcId="{F97582EF-4B2B-4221-91E6-0FF753878470}" destId="{19A75CEB-C190-4E8A-A198-412BEC90179E}" srcOrd="2" destOrd="0" presId="urn:microsoft.com/office/officeart/2018/2/layout/IconCircleList"/>
    <dgm:cxn modelId="{987D0363-E688-4F80-8C4C-926152326516}" type="presParOf" srcId="{19A75CEB-C190-4E8A-A198-412BEC90179E}" destId="{BE63B2FB-3CB5-40A6-B307-D9ADABB2E84E}" srcOrd="0" destOrd="0" presId="urn:microsoft.com/office/officeart/2018/2/layout/IconCircleList"/>
    <dgm:cxn modelId="{053CF15C-FA42-49DD-BD2C-FAAE0E5C1239}" type="presParOf" srcId="{19A75CEB-C190-4E8A-A198-412BEC90179E}" destId="{A774E0A8-1D8C-4B3B-BE4D-CC038246D0EC}" srcOrd="1" destOrd="0" presId="urn:microsoft.com/office/officeart/2018/2/layout/IconCircleList"/>
    <dgm:cxn modelId="{5E31E513-54AE-4299-9E6E-79EF8CA5E07E}" type="presParOf" srcId="{19A75CEB-C190-4E8A-A198-412BEC90179E}" destId="{5D2BAE57-A50B-4431-A18F-B5CEECFD745B}" srcOrd="2" destOrd="0" presId="urn:microsoft.com/office/officeart/2018/2/layout/IconCircleList"/>
    <dgm:cxn modelId="{B14B1718-1ADD-4AD5-A96E-6ADF34ED72C5}" type="presParOf" srcId="{19A75CEB-C190-4E8A-A198-412BEC90179E}" destId="{3317E312-FFF9-4477-BC5D-DBEB10805038}" srcOrd="3" destOrd="0" presId="urn:microsoft.com/office/officeart/2018/2/layout/IconCircleList"/>
    <dgm:cxn modelId="{A6093362-21D6-4B41-A002-C48CA55AC49C}" type="presParOf" srcId="{F97582EF-4B2B-4221-91E6-0FF753878470}" destId="{0B3B39CF-FE61-4A4A-B1A8-EE634A35CA51}" srcOrd="3" destOrd="0" presId="urn:microsoft.com/office/officeart/2018/2/layout/IconCircleList"/>
    <dgm:cxn modelId="{8C7C451C-1B92-4351-AEE6-77B5BCD5CF21}" type="presParOf" srcId="{F97582EF-4B2B-4221-91E6-0FF753878470}" destId="{25F31B36-0C07-47EF-9D2F-59F8BAE858E3}" srcOrd="4" destOrd="0" presId="urn:microsoft.com/office/officeart/2018/2/layout/IconCircleList"/>
    <dgm:cxn modelId="{71FD3F58-42CA-40EE-B8E1-226EA8E78DC5}" type="presParOf" srcId="{25F31B36-0C07-47EF-9D2F-59F8BAE858E3}" destId="{6C121606-46ED-458E-B020-584243785FF4}" srcOrd="0" destOrd="0" presId="urn:microsoft.com/office/officeart/2018/2/layout/IconCircleList"/>
    <dgm:cxn modelId="{657C1859-B329-4C59-BE97-3BB83BF85823}" type="presParOf" srcId="{25F31B36-0C07-47EF-9D2F-59F8BAE858E3}" destId="{E9419D61-DDD9-4AE9-A992-97B2CE0AE12C}" srcOrd="1" destOrd="0" presId="urn:microsoft.com/office/officeart/2018/2/layout/IconCircleList"/>
    <dgm:cxn modelId="{D48CF20E-8806-4792-A867-25242A4CF1EA}" type="presParOf" srcId="{25F31B36-0C07-47EF-9D2F-59F8BAE858E3}" destId="{50238BDC-7E48-415C-B980-D3C736E45377}" srcOrd="2" destOrd="0" presId="urn:microsoft.com/office/officeart/2018/2/layout/IconCircleList"/>
    <dgm:cxn modelId="{0111AB64-2A75-4DC2-86E0-CB714FFB10F8}" type="presParOf" srcId="{25F31B36-0C07-47EF-9D2F-59F8BAE858E3}" destId="{AE6AFCB2-CC29-4517-AD31-2B13287CDF86}" srcOrd="3" destOrd="0" presId="urn:microsoft.com/office/officeart/2018/2/layout/IconCircleList"/>
    <dgm:cxn modelId="{36E6042C-75EB-4859-BAAA-3C38FF5D72D4}" type="presParOf" srcId="{F97582EF-4B2B-4221-91E6-0FF753878470}" destId="{CB9ADCA3-367A-4327-B97C-724F42FC4780}" srcOrd="5" destOrd="0" presId="urn:microsoft.com/office/officeart/2018/2/layout/IconCircleList"/>
    <dgm:cxn modelId="{16316916-4700-45EC-80E0-089FD3D04F75}" type="presParOf" srcId="{F97582EF-4B2B-4221-91E6-0FF753878470}" destId="{99F384C9-2732-48D2-B25E-27C1FCB35010}" srcOrd="6" destOrd="0" presId="urn:microsoft.com/office/officeart/2018/2/layout/IconCircleList"/>
    <dgm:cxn modelId="{3F5FF6A3-8BBC-4B37-8683-5FE80550E2BE}" type="presParOf" srcId="{99F384C9-2732-48D2-B25E-27C1FCB35010}" destId="{B20E5122-FE01-4B19-AAAF-D2799C351DDF}" srcOrd="0" destOrd="0" presId="urn:microsoft.com/office/officeart/2018/2/layout/IconCircleList"/>
    <dgm:cxn modelId="{C0873A81-6B91-4CC1-93A3-9E8970A506BF}" type="presParOf" srcId="{99F384C9-2732-48D2-B25E-27C1FCB35010}" destId="{DD972F67-E92A-41CB-8ADC-31922890D744}" srcOrd="1" destOrd="0" presId="urn:microsoft.com/office/officeart/2018/2/layout/IconCircleList"/>
    <dgm:cxn modelId="{FC49FB6F-5898-44F7-BE2A-B98DB9DBB353}" type="presParOf" srcId="{99F384C9-2732-48D2-B25E-27C1FCB35010}" destId="{B975C9C5-B34F-4CD9-BEC6-E4982CC1AC5C}" srcOrd="2" destOrd="0" presId="urn:microsoft.com/office/officeart/2018/2/layout/IconCircleList"/>
    <dgm:cxn modelId="{F439C7B9-D96D-4442-91D7-B500CBCDBCFB}" type="presParOf" srcId="{99F384C9-2732-48D2-B25E-27C1FCB35010}" destId="{2D75E6F7-D675-4AFD-9E98-21D8BAFA50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B0613E-43B7-44AE-8270-7A99DD4F70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9D1A18-56E2-4A56-9193-F76B0D122FE7}">
      <dgm:prSet/>
      <dgm:spPr/>
      <dgm:t>
        <a:bodyPr/>
        <a:lstStyle/>
        <a:p>
          <a:r>
            <a:rPr lang="en-US"/>
            <a:t>- Key Skills Required: SQL, Python, Excel, Power BI, Statistics</a:t>
          </a:r>
        </a:p>
      </dgm:t>
    </dgm:pt>
    <dgm:pt modelId="{2EDD0196-CA0A-4B08-9D1D-94C4146296F1}" type="parTrans" cxnId="{F6ABD135-1287-4AAD-862F-838DBA00AF51}">
      <dgm:prSet/>
      <dgm:spPr/>
      <dgm:t>
        <a:bodyPr/>
        <a:lstStyle/>
        <a:p>
          <a:endParaRPr lang="en-US"/>
        </a:p>
      </dgm:t>
    </dgm:pt>
    <dgm:pt modelId="{C698FF35-EEBF-41BA-B8F1-B0BA14260DC5}" type="sibTrans" cxnId="{F6ABD135-1287-4AAD-862F-838DBA00AF51}">
      <dgm:prSet/>
      <dgm:spPr/>
      <dgm:t>
        <a:bodyPr/>
        <a:lstStyle/>
        <a:p>
          <a:endParaRPr lang="en-US"/>
        </a:p>
      </dgm:t>
    </dgm:pt>
    <dgm:pt modelId="{0AD4F5C6-8FE0-404A-808A-C861BFCF5BEB}">
      <dgm:prSet/>
      <dgm:spPr/>
      <dgm:t>
        <a:bodyPr/>
        <a:lstStyle/>
        <a:p>
          <a:r>
            <a:rPr lang="en-US"/>
            <a:t>- Roles: Data Analyst, Business Analyst, Data Scientist</a:t>
          </a:r>
        </a:p>
      </dgm:t>
    </dgm:pt>
    <dgm:pt modelId="{4EE10AFA-C4B4-49CD-8D0D-2C8C70B2BAA7}" type="parTrans" cxnId="{8F4DBD10-2921-4189-8A04-89C2C52DDB81}">
      <dgm:prSet/>
      <dgm:spPr/>
      <dgm:t>
        <a:bodyPr/>
        <a:lstStyle/>
        <a:p>
          <a:endParaRPr lang="en-US"/>
        </a:p>
      </dgm:t>
    </dgm:pt>
    <dgm:pt modelId="{659E434A-AF30-4C80-A5EF-73ED3B05EE56}" type="sibTrans" cxnId="{8F4DBD10-2921-4189-8A04-89C2C52DDB81}">
      <dgm:prSet/>
      <dgm:spPr/>
      <dgm:t>
        <a:bodyPr/>
        <a:lstStyle/>
        <a:p>
          <a:endParaRPr lang="en-US"/>
        </a:p>
      </dgm:t>
    </dgm:pt>
    <dgm:pt modelId="{D2BB12C0-7D88-43CB-9D68-5D1E58CA7438}">
      <dgm:prSet/>
      <dgm:spPr/>
      <dgm:t>
        <a:bodyPr/>
        <a:lstStyle/>
        <a:p>
          <a:r>
            <a:rPr lang="en-US"/>
            <a:t>- Industries Hiring: IT, Banking, Healthcare, Retail, E-commerce</a:t>
          </a:r>
        </a:p>
      </dgm:t>
    </dgm:pt>
    <dgm:pt modelId="{15085AAF-5066-4034-AF63-E0B5A717CB79}" type="parTrans" cxnId="{31B45BEF-DCF1-41FB-A6AE-54781F6DDC5E}">
      <dgm:prSet/>
      <dgm:spPr/>
      <dgm:t>
        <a:bodyPr/>
        <a:lstStyle/>
        <a:p>
          <a:endParaRPr lang="en-US"/>
        </a:p>
      </dgm:t>
    </dgm:pt>
    <dgm:pt modelId="{BBAA679D-2A8E-403A-9057-E7B8043D66A3}" type="sibTrans" cxnId="{31B45BEF-DCF1-41FB-A6AE-54781F6DDC5E}">
      <dgm:prSet/>
      <dgm:spPr/>
      <dgm:t>
        <a:bodyPr/>
        <a:lstStyle/>
        <a:p>
          <a:endParaRPr lang="en-US"/>
        </a:p>
      </dgm:t>
    </dgm:pt>
    <dgm:pt modelId="{45792429-9FA6-448D-9C34-4EFB7D598B08}">
      <dgm:prSet/>
      <dgm:spPr/>
      <dgm:t>
        <a:bodyPr/>
        <a:lstStyle/>
        <a:p>
          <a:r>
            <a:rPr lang="en-US"/>
            <a:t>- Future Growth: AI-driven analytics</a:t>
          </a:r>
        </a:p>
      </dgm:t>
    </dgm:pt>
    <dgm:pt modelId="{A7291655-D616-4E58-9B4C-4652F4D8097F}" type="parTrans" cxnId="{2AC9B39B-F691-4FFF-BB1A-F5A869783283}">
      <dgm:prSet/>
      <dgm:spPr/>
      <dgm:t>
        <a:bodyPr/>
        <a:lstStyle/>
        <a:p>
          <a:endParaRPr lang="en-US"/>
        </a:p>
      </dgm:t>
    </dgm:pt>
    <dgm:pt modelId="{769ACFDD-B248-42E3-B510-AC3E3D766E96}" type="sibTrans" cxnId="{2AC9B39B-F691-4FFF-BB1A-F5A869783283}">
      <dgm:prSet/>
      <dgm:spPr/>
      <dgm:t>
        <a:bodyPr/>
        <a:lstStyle/>
        <a:p>
          <a:endParaRPr lang="en-US"/>
        </a:p>
      </dgm:t>
    </dgm:pt>
    <dgm:pt modelId="{2FFE873E-DD11-45B8-BDB9-08E13C341AA4}" type="pres">
      <dgm:prSet presAssocID="{48B0613E-43B7-44AE-8270-7A99DD4F7097}" presName="root" presStyleCnt="0">
        <dgm:presLayoutVars>
          <dgm:dir/>
          <dgm:resizeHandles val="exact"/>
        </dgm:presLayoutVars>
      </dgm:prSet>
      <dgm:spPr/>
    </dgm:pt>
    <dgm:pt modelId="{D5111E24-6BE2-44DD-9E35-713B6EAD32EF}" type="pres">
      <dgm:prSet presAssocID="{D89D1A18-56E2-4A56-9193-F76B0D122FE7}" presName="compNode" presStyleCnt="0"/>
      <dgm:spPr/>
    </dgm:pt>
    <dgm:pt modelId="{05992CF5-930C-4D2D-999A-B9281A19792A}" type="pres">
      <dgm:prSet presAssocID="{D89D1A18-56E2-4A56-9193-F76B0D122FE7}" presName="bgRect" presStyleLbl="bgShp" presStyleIdx="0" presStyleCnt="4"/>
      <dgm:spPr/>
    </dgm:pt>
    <dgm:pt modelId="{1CA397F0-4E8E-4BD5-B68E-D9893787AB0E}" type="pres">
      <dgm:prSet presAssocID="{D89D1A18-56E2-4A56-9193-F76B0D122F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02EE44-F6B4-4304-B348-1145FBF174A7}" type="pres">
      <dgm:prSet presAssocID="{D89D1A18-56E2-4A56-9193-F76B0D122FE7}" presName="spaceRect" presStyleCnt="0"/>
      <dgm:spPr/>
    </dgm:pt>
    <dgm:pt modelId="{BB5F4027-82B4-4024-9015-CBA4F82712A3}" type="pres">
      <dgm:prSet presAssocID="{D89D1A18-56E2-4A56-9193-F76B0D122FE7}" presName="parTx" presStyleLbl="revTx" presStyleIdx="0" presStyleCnt="4">
        <dgm:presLayoutVars>
          <dgm:chMax val="0"/>
          <dgm:chPref val="0"/>
        </dgm:presLayoutVars>
      </dgm:prSet>
      <dgm:spPr/>
    </dgm:pt>
    <dgm:pt modelId="{F3B48C74-17A0-4ACA-B89A-AB2D13DC91D6}" type="pres">
      <dgm:prSet presAssocID="{C698FF35-EEBF-41BA-B8F1-B0BA14260DC5}" presName="sibTrans" presStyleCnt="0"/>
      <dgm:spPr/>
    </dgm:pt>
    <dgm:pt modelId="{46CE7149-ECC6-40D9-8DDC-0AF1CA269E77}" type="pres">
      <dgm:prSet presAssocID="{0AD4F5C6-8FE0-404A-808A-C861BFCF5BEB}" presName="compNode" presStyleCnt="0"/>
      <dgm:spPr/>
    </dgm:pt>
    <dgm:pt modelId="{9D072ABF-3E14-41AD-AA70-5928899AD760}" type="pres">
      <dgm:prSet presAssocID="{0AD4F5C6-8FE0-404A-808A-C861BFCF5BEB}" presName="bgRect" presStyleLbl="bgShp" presStyleIdx="1" presStyleCnt="4"/>
      <dgm:spPr/>
    </dgm:pt>
    <dgm:pt modelId="{0E95C013-586D-4888-AE76-4DB36629AC43}" type="pres">
      <dgm:prSet presAssocID="{0AD4F5C6-8FE0-404A-808A-C861BFCF5B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700AA45-CF09-49D4-8DA2-01E99793F154}" type="pres">
      <dgm:prSet presAssocID="{0AD4F5C6-8FE0-404A-808A-C861BFCF5BEB}" presName="spaceRect" presStyleCnt="0"/>
      <dgm:spPr/>
    </dgm:pt>
    <dgm:pt modelId="{3D4B30DC-E650-4D04-9AB4-51CC34BD4628}" type="pres">
      <dgm:prSet presAssocID="{0AD4F5C6-8FE0-404A-808A-C861BFCF5BEB}" presName="parTx" presStyleLbl="revTx" presStyleIdx="1" presStyleCnt="4">
        <dgm:presLayoutVars>
          <dgm:chMax val="0"/>
          <dgm:chPref val="0"/>
        </dgm:presLayoutVars>
      </dgm:prSet>
      <dgm:spPr/>
    </dgm:pt>
    <dgm:pt modelId="{40761800-7039-4C0A-961F-C8D23B8D08E2}" type="pres">
      <dgm:prSet presAssocID="{659E434A-AF30-4C80-A5EF-73ED3B05EE56}" presName="sibTrans" presStyleCnt="0"/>
      <dgm:spPr/>
    </dgm:pt>
    <dgm:pt modelId="{B4EEB1DE-CEF5-4FD9-A0EB-998454EC18F2}" type="pres">
      <dgm:prSet presAssocID="{D2BB12C0-7D88-43CB-9D68-5D1E58CA7438}" presName="compNode" presStyleCnt="0"/>
      <dgm:spPr/>
    </dgm:pt>
    <dgm:pt modelId="{4F765A97-37CE-49AC-A33D-0E536D5A63DC}" type="pres">
      <dgm:prSet presAssocID="{D2BB12C0-7D88-43CB-9D68-5D1E58CA7438}" presName="bgRect" presStyleLbl="bgShp" presStyleIdx="2" presStyleCnt="4"/>
      <dgm:spPr/>
    </dgm:pt>
    <dgm:pt modelId="{0510E3D9-58E0-4925-8A4D-1DDB41E44897}" type="pres">
      <dgm:prSet presAssocID="{D2BB12C0-7D88-43CB-9D68-5D1E58CA74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A453006-28CA-4534-B415-412AA8DDFF26}" type="pres">
      <dgm:prSet presAssocID="{D2BB12C0-7D88-43CB-9D68-5D1E58CA7438}" presName="spaceRect" presStyleCnt="0"/>
      <dgm:spPr/>
    </dgm:pt>
    <dgm:pt modelId="{F75806C8-34C3-4372-A7A7-F08C469B6604}" type="pres">
      <dgm:prSet presAssocID="{D2BB12C0-7D88-43CB-9D68-5D1E58CA7438}" presName="parTx" presStyleLbl="revTx" presStyleIdx="2" presStyleCnt="4">
        <dgm:presLayoutVars>
          <dgm:chMax val="0"/>
          <dgm:chPref val="0"/>
        </dgm:presLayoutVars>
      </dgm:prSet>
      <dgm:spPr/>
    </dgm:pt>
    <dgm:pt modelId="{4328C710-B6FD-433C-AE98-D71F9F260FBB}" type="pres">
      <dgm:prSet presAssocID="{BBAA679D-2A8E-403A-9057-E7B8043D66A3}" presName="sibTrans" presStyleCnt="0"/>
      <dgm:spPr/>
    </dgm:pt>
    <dgm:pt modelId="{CE9C48E3-3A80-4448-80CA-CDD0DFDDFD0F}" type="pres">
      <dgm:prSet presAssocID="{45792429-9FA6-448D-9C34-4EFB7D598B08}" presName="compNode" presStyleCnt="0"/>
      <dgm:spPr/>
    </dgm:pt>
    <dgm:pt modelId="{6EA88789-45B7-4CC3-8467-BD1EC0A378EF}" type="pres">
      <dgm:prSet presAssocID="{45792429-9FA6-448D-9C34-4EFB7D598B08}" presName="bgRect" presStyleLbl="bgShp" presStyleIdx="3" presStyleCnt="4"/>
      <dgm:spPr/>
    </dgm:pt>
    <dgm:pt modelId="{FFCF6356-9773-4F01-94A9-B9DAE14EE035}" type="pres">
      <dgm:prSet presAssocID="{45792429-9FA6-448D-9C34-4EFB7D598B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8FEADA-C27D-4E20-A51E-56F0293066EE}" type="pres">
      <dgm:prSet presAssocID="{45792429-9FA6-448D-9C34-4EFB7D598B08}" presName="spaceRect" presStyleCnt="0"/>
      <dgm:spPr/>
    </dgm:pt>
    <dgm:pt modelId="{340FD883-9915-4210-A800-A5E083009100}" type="pres">
      <dgm:prSet presAssocID="{45792429-9FA6-448D-9C34-4EFB7D598B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A6E608-1D69-4BB5-B89A-C4F8761588EE}" type="presOf" srcId="{45792429-9FA6-448D-9C34-4EFB7D598B08}" destId="{340FD883-9915-4210-A800-A5E083009100}" srcOrd="0" destOrd="0" presId="urn:microsoft.com/office/officeart/2018/2/layout/IconVerticalSolidList"/>
    <dgm:cxn modelId="{8F4DBD10-2921-4189-8A04-89C2C52DDB81}" srcId="{48B0613E-43B7-44AE-8270-7A99DD4F7097}" destId="{0AD4F5C6-8FE0-404A-808A-C861BFCF5BEB}" srcOrd="1" destOrd="0" parTransId="{4EE10AFA-C4B4-49CD-8D0D-2C8C70B2BAA7}" sibTransId="{659E434A-AF30-4C80-A5EF-73ED3B05EE56}"/>
    <dgm:cxn modelId="{F6ABD135-1287-4AAD-862F-838DBA00AF51}" srcId="{48B0613E-43B7-44AE-8270-7A99DD4F7097}" destId="{D89D1A18-56E2-4A56-9193-F76B0D122FE7}" srcOrd="0" destOrd="0" parTransId="{2EDD0196-CA0A-4B08-9D1D-94C4146296F1}" sibTransId="{C698FF35-EEBF-41BA-B8F1-B0BA14260DC5}"/>
    <dgm:cxn modelId="{8A5FEF37-25AC-4BF8-9E0D-2A6D7684143B}" type="presOf" srcId="{D2BB12C0-7D88-43CB-9D68-5D1E58CA7438}" destId="{F75806C8-34C3-4372-A7A7-F08C469B6604}" srcOrd="0" destOrd="0" presId="urn:microsoft.com/office/officeart/2018/2/layout/IconVerticalSolidList"/>
    <dgm:cxn modelId="{9265607F-087E-4FB7-BC0B-B55D7993BF70}" type="presOf" srcId="{0AD4F5C6-8FE0-404A-808A-C861BFCF5BEB}" destId="{3D4B30DC-E650-4D04-9AB4-51CC34BD4628}" srcOrd="0" destOrd="0" presId="urn:microsoft.com/office/officeart/2018/2/layout/IconVerticalSolidList"/>
    <dgm:cxn modelId="{2AC9B39B-F691-4FFF-BB1A-F5A869783283}" srcId="{48B0613E-43B7-44AE-8270-7A99DD4F7097}" destId="{45792429-9FA6-448D-9C34-4EFB7D598B08}" srcOrd="3" destOrd="0" parTransId="{A7291655-D616-4E58-9B4C-4652F4D8097F}" sibTransId="{769ACFDD-B248-42E3-B510-AC3E3D766E96}"/>
    <dgm:cxn modelId="{77DA3FCF-A27A-4AC0-B81E-C2891F3E6A03}" type="presOf" srcId="{D89D1A18-56E2-4A56-9193-F76B0D122FE7}" destId="{BB5F4027-82B4-4024-9015-CBA4F82712A3}" srcOrd="0" destOrd="0" presId="urn:microsoft.com/office/officeart/2018/2/layout/IconVerticalSolidList"/>
    <dgm:cxn modelId="{EAEB41E5-F69D-4BF2-8421-F82EE9E35829}" type="presOf" srcId="{48B0613E-43B7-44AE-8270-7A99DD4F7097}" destId="{2FFE873E-DD11-45B8-BDB9-08E13C341AA4}" srcOrd="0" destOrd="0" presId="urn:microsoft.com/office/officeart/2018/2/layout/IconVerticalSolidList"/>
    <dgm:cxn modelId="{31B45BEF-DCF1-41FB-A6AE-54781F6DDC5E}" srcId="{48B0613E-43B7-44AE-8270-7A99DD4F7097}" destId="{D2BB12C0-7D88-43CB-9D68-5D1E58CA7438}" srcOrd="2" destOrd="0" parTransId="{15085AAF-5066-4034-AF63-E0B5A717CB79}" sibTransId="{BBAA679D-2A8E-403A-9057-E7B8043D66A3}"/>
    <dgm:cxn modelId="{1E70B81C-0D5D-4710-BAA1-F12134315EB3}" type="presParOf" srcId="{2FFE873E-DD11-45B8-BDB9-08E13C341AA4}" destId="{D5111E24-6BE2-44DD-9E35-713B6EAD32EF}" srcOrd="0" destOrd="0" presId="urn:microsoft.com/office/officeart/2018/2/layout/IconVerticalSolidList"/>
    <dgm:cxn modelId="{14E576DD-DFF9-4FF4-A965-CF1C1F0091D4}" type="presParOf" srcId="{D5111E24-6BE2-44DD-9E35-713B6EAD32EF}" destId="{05992CF5-930C-4D2D-999A-B9281A19792A}" srcOrd="0" destOrd="0" presId="urn:microsoft.com/office/officeart/2018/2/layout/IconVerticalSolidList"/>
    <dgm:cxn modelId="{CB0EF12C-ADFC-4138-8578-BF42CDCDE2AC}" type="presParOf" srcId="{D5111E24-6BE2-44DD-9E35-713B6EAD32EF}" destId="{1CA397F0-4E8E-4BD5-B68E-D9893787AB0E}" srcOrd="1" destOrd="0" presId="urn:microsoft.com/office/officeart/2018/2/layout/IconVerticalSolidList"/>
    <dgm:cxn modelId="{3C20A992-1C92-41D8-8831-CA52967EC530}" type="presParOf" srcId="{D5111E24-6BE2-44DD-9E35-713B6EAD32EF}" destId="{B902EE44-F6B4-4304-B348-1145FBF174A7}" srcOrd="2" destOrd="0" presId="urn:microsoft.com/office/officeart/2018/2/layout/IconVerticalSolidList"/>
    <dgm:cxn modelId="{425C161D-D804-4195-8950-DBE80D0CCE00}" type="presParOf" srcId="{D5111E24-6BE2-44DD-9E35-713B6EAD32EF}" destId="{BB5F4027-82B4-4024-9015-CBA4F82712A3}" srcOrd="3" destOrd="0" presId="urn:microsoft.com/office/officeart/2018/2/layout/IconVerticalSolidList"/>
    <dgm:cxn modelId="{EB7D4428-BBD9-4153-974A-3923945A227B}" type="presParOf" srcId="{2FFE873E-DD11-45B8-BDB9-08E13C341AA4}" destId="{F3B48C74-17A0-4ACA-B89A-AB2D13DC91D6}" srcOrd="1" destOrd="0" presId="urn:microsoft.com/office/officeart/2018/2/layout/IconVerticalSolidList"/>
    <dgm:cxn modelId="{14714CB5-6CC8-4C9B-8B32-29E7E366A310}" type="presParOf" srcId="{2FFE873E-DD11-45B8-BDB9-08E13C341AA4}" destId="{46CE7149-ECC6-40D9-8DDC-0AF1CA269E77}" srcOrd="2" destOrd="0" presId="urn:microsoft.com/office/officeart/2018/2/layout/IconVerticalSolidList"/>
    <dgm:cxn modelId="{BC3DC82C-C2F8-43E0-ABDD-C5EE5BE51815}" type="presParOf" srcId="{46CE7149-ECC6-40D9-8DDC-0AF1CA269E77}" destId="{9D072ABF-3E14-41AD-AA70-5928899AD760}" srcOrd="0" destOrd="0" presId="urn:microsoft.com/office/officeart/2018/2/layout/IconVerticalSolidList"/>
    <dgm:cxn modelId="{054E3EDD-F56A-46D4-A4BC-64CB70F976D0}" type="presParOf" srcId="{46CE7149-ECC6-40D9-8DDC-0AF1CA269E77}" destId="{0E95C013-586D-4888-AE76-4DB36629AC43}" srcOrd="1" destOrd="0" presId="urn:microsoft.com/office/officeart/2018/2/layout/IconVerticalSolidList"/>
    <dgm:cxn modelId="{53EE61F8-0AD4-482F-AEF7-49319AC4908C}" type="presParOf" srcId="{46CE7149-ECC6-40D9-8DDC-0AF1CA269E77}" destId="{3700AA45-CF09-49D4-8DA2-01E99793F154}" srcOrd="2" destOrd="0" presId="urn:microsoft.com/office/officeart/2018/2/layout/IconVerticalSolidList"/>
    <dgm:cxn modelId="{922EC3CD-523C-44D2-AA5C-3C6FD77AFF79}" type="presParOf" srcId="{46CE7149-ECC6-40D9-8DDC-0AF1CA269E77}" destId="{3D4B30DC-E650-4D04-9AB4-51CC34BD4628}" srcOrd="3" destOrd="0" presId="urn:microsoft.com/office/officeart/2018/2/layout/IconVerticalSolidList"/>
    <dgm:cxn modelId="{F1E3A73D-9D84-4977-96FE-9C2E26B99871}" type="presParOf" srcId="{2FFE873E-DD11-45B8-BDB9-08E13C341AA4}" destId="{40761800-7039-4C0A-961F-C8D23B8D08E2}" srcOrd="3" destOrd="0" presId="urn:microsoft.com/office/officeart/2018/2/layout/IconVerticalSolidList"/>
    <dgm:cxn modelId="{3497B3B7-68B7-444E-8F7F-7C1074D12A30}" type="presParOf" srcId="{2FFE873E-DD11-45B8-BDB9-08E13C341AA4}" destId="{B4EEB1DE-CEF5-4FD9-A0EB-998454EC18F2}" srcOrd="4" destOrd="0" presId="urn:microsoft.com/office/officeart/2018/2/layout/IconVerticalSolidList"/>
    <dgm:cxn modelId="{26C788C3-015B-4D68-A089-FE99806095BE}" type="presParOf" srcId="{B4EEB1DE-CEF5-4FD9-A0EB-998454EC18F2}" destId="{4F765A97-37CE-49AC-A33D-0E536D5A63DC}" srcOrd="0" destOrd="0" presId="urn:microsoft.com/office/officeart/2018/2/layout/IconVerticalSolidList"/>
    <dgm:cxn modelId="{D64363D0-8012-4378-9032-2E838D01B09A}" type="presParOf" srcId="{B4EEB1DE-CEF5-4FD9-A0EB-998454EC18F2}" destId="{0510E3D9-58E0-4925-8A4D-1DDB41E44897}" srcOrd="1" destOrd="0" presId="urn:microsoft.com/office/officeart/2018/2/layout/IconVerticalSolidList"/>
    <dgm:cxn modelId="{2A4C4C21-D452-4699-847A-DBD2107F32E5}" type="presParOf" srcId="{B4EEB1DE-CEF5-4FD9-A0EB-998454EC18F2}" destId="{7A453006-28CA-4534-B415-412AA8DDFF26}" srcOrd="2" destOrd="0" presId="urn:microsoft.com/office/officeart/2018/2/layout/IconVerticalSolidList"/>
    <dgm:cxn modelId="{9E83F264-EE0A-487B-B21D-027D9F6A01A6}" type="presParOf" srcId="{B4EEB1DE-CEF5-4FD9-A0EB-998454EC18F2}" destId="{F75806C8-34C3-4372-A7A7-F08C469B6604}" srcOrd="3" destOrd="0" presId="urn:microsoft.com/office/officeart/2018/2/layout/IconVerticalSolidList"/>
    <dgm:cxn modelId="{D710AF4B-FDC6-4C46-8C5F-38434A3013DE}" type="presParOf" srcId="{2FFE873E-DD11-45B8-BDB9-08E13C341AA4}" destId="{4328C710-B6FD-433C-AE98-D71F9F260FBB}" srcOrd="5" destOrd="0" presId="urn:microsoft.com/office/officeart/2018/2/layout/IconVerticalSolidList"/>
    <dgm:cxn modelId="{2C40F2CF-528C-4429-AC07-25D1415EDB15}" type="presParOf" srcId="{2FFE873E-DD11-45B8-BDB9-08E13C341AA4}" destId="{CE9C48E3-3A80-4448-80CA-CDD0DFDDFD0F}" srcOrd="6" destOrd="0" presId="urn:microsoft.com/office/officeart/2018/2/layout/IconVerticalSolidList"/>
    <dgm:cxn modelId="{9B276BE6-F2E8-4118-AF7C-44E85048C9B0}" type="presParOf" srcId="{CE9C48E3-3A80-4448-80CA-CDD0DFDDFD0F}" destId="{6EA88789-45B7-4CC3-8467-BD1EC0A378EF}" srcOrd="0" destOrd="0" presId="urn:microsoft.com/office/officeart/2018/2/layout/IconVerticalSolidList"/>
    <dgm:cxn modelId="{A4CB6C0E-DF25-4DE9-9BD4-58BBDC59D544}" type="presParOf" srcId="{CE9C48E3-3A80-4448-80CA-CDD0DFDDFD0F}" destId="{FFCF6356-9773-4F01-94A9-B9DAE14EE035}" srcOrd="1" destOrd="0" presId="urn:microsoft.com/office/officeart/2018/2/layout/IconVerticalSolidList"/>
    <dgm:cxn modelId="{DDA05C5B-90E8-4186-ADBA-BEFA7A0EF8D3}" type="presParOf" srcId="{CE9C48E3-3A80-4448-80CA-CDD0DFDDFD0F}" destId="{B48FEADA-C27D-4E20-A51E-56F0293066EE}" srcOrd="2" destOrd="0" presId="urn:microsoft.com/office/officeart/2018/2/layout/IconVerticalSolidList"/>
    <dgm:cxn modelId="{DC4A9F90-67A3-44BB-8042-A94D6C345C18}" type="presParOf" srcId="{CE9C48E3-3A80-4448-80CA-CDD0DFDDFD0F}" destId="{340FD883-9915-4210-A800-A5E083009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0925C-ECA8-4CD9-9AAE-4C0D8B7591F5}">
      <dsp:nvSpPr>
        <dsp:cNvPr id="0" name=""/>
        <dsp:cNvSpPr/>
      </dsp:nvSpPr>
      <dsp:spPr>
        <a:xfrm>
          <a:off x="4602" y="705517"/>
          <a:ext cx="963913" cy="9639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CC864-9BAE-40A6-83C6-BA5D484BE809}">
      <dsp:nvSpPr>
        <dsp:cNvPr id="0" name=""/>
        <dsp:cNvSpPr/>
      </dsp:nvSpPr>
      <dsp:spPr>
        <a:xfrm>
          <a:off x="207024" y="907938"/>
          <a:ext cx="559069" cy="559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9AC3D-A84D-408A-AE9B-218D271F1F2F}">
      <dsp:nvSpPr>
        <dsp:cNvPr id="0" name=""/>
        <dsp:cNvSpPr/>
      </dsp:nvSpPr>
      <dsp:spPr>
        <a:xfrm>
          <a:off x="1175069" y="705517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Examining, cleaning, transforming, and modeling data</a:t>
          </a:r>
        </a:p>
      </dsp:txBody>
      <dsp:txXfrm>
        <a:off x="1175069" y="705517"/>
        <a:ext cx="2272082" cy="963913"/>
      </dsp:txXfrm>
    </dsp:sp>
    <dsp:sp modelId="{37C9CF7A-3A54-4541-BCA4-02C81568FB9E}">
      <dsp:nvSpPr>
        <dsp:cNvPr id="0" name=""/>
        <dsp:cNvSpPr/>
      </dsp:nvSpPr>
      <dsp:spPr>
        <a:xfrm>
          <a:off x="3843045" y="705517"/>
          <a:ext cx="963913" cy="963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0BE00-D082-4D55-9940-8FF503E8E9E6}">
      <dsp:nvSpPr>
        <dsp:cNvPr id="0" name=""/>
        <dsp:cNvSpPr/>
      </dsp:nvSpPr>
      <dsp:spPr>
        <a:xfrm>
          <a:off x="4045466" y="907938"/>
          <a:ext cx="559069" cy="559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E7C38-CDD1-4BEC-A53C-8EBE9E3F2601}">
      <dsp:nvSpPr>
        <dsp:cNvPr id="0" name=""/>
        <dsp:cNvSpPr/>
      </dsp:nvSpPr>
      <dsp:spPr>
        <a:xfrm>
          <a:off x="5013511" y="705517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Helps organizations make data-driven decisions</a:t>
          </a:r>
        </a:p>
      </dsp:txBody>
      <dsp:txXfrm>
        <a:off x="5013511" y="705517"/>
        <a:ext cx="2272082" cy="963913"/>
      </dsp:txXfrm>
    </dsp:sp>
    <dsp:sp modelId="{901F3FAD-AC0C-4E17-8543-4A53FB167CFF}">
      <dsp:nvSpPr>
        <dsp:cNvPr id="0" name=""/>
        <dsp:cNvSpPr/>
      </dsp:nvSpPr>
      <dsp:spPr>
        <a:xfrm>
          <a:off x="4602" y="2353294"/>
          <a:ext cx="963913" cy="9639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CD89CE-55D9-41CF-BBB8-1B98A990555A}">
      <dsp:nvSpPr>
        <dsp:cNvPr id="0" name=""/>
        <dsp:cNvSpPr/>
      </dsp:nvSpPr>
      <dsp:spPr>
        <a:xfrm>
          <a:off x="207024" y="2555716"/>
          <a:ext cx="559069" cy="559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4BF28-B8C0-44C1-A7FB-847B4CBAA8E8}">
      <dsp:nvSpPr>
        <dsp:cNvPr id="0" name=""/>
        <dsp:cNvSpPr/>
      </dsp:nvSpPr>
      <dsp:spPr>
        <a:xfrm>
          <a:off x="1175069" y="2353294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Uses statistical, analytical, and predictive techniques</a:t>
          </a:r>
        </a:p>
      </dsp:txBody>
      <dsp:txXfrm>
        <a:off x="1175069" y="2353294"/>
        <a:ext cx="2272082" cy="963913"/>
      </dsp:txXfrm>
    </dsp:sp>
    <dsp:sp modelId="{199D7106-5592-489F-AAFC-83349AA533FB}">
      <dsp:nvSpPr>
        <dsp:cNvPr id="0" name=""/>
        <dsp:cNvSpPr/>
      </dsp:nvSpPr>
      <dsp:spPr>
        <a:xfrm>
          <a:off x="3843045" y="2353294"/>
          <a:ext cx="963913" cy="9639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851CE-D4FB-46EE-88AD-CD19C740C265}">
      <dsp:nvSpPr>
        <dsp:cNvPr id="0" name=""/>
        <dsp:cNvSpPr/>
      </dsp:nvSpPr>
      <dsp:spPr>
        <a:xfrm>
          <a:off x="4045466" y="2555716"/>
          <a:ext cx="559069" cy="559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889EE-6EAD-465A-9DFE-6296E56000CA}">
      <dsp:nvSpPr>
        <dsp:cNvPr id="0" name=""/>
        <dsp:cNvSpPr/>
      </dsp:nvSpPr>
      <dsp:spPr>
        <a:xfrm>
          <a:off x="5013511" y="2353294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Industries: Finance, Healthcare, E-commerce, Marketing</a:t>
          </a:r>
        </a:p>
      </dsp:txBody>
      <dsp:txXfrm>
        <a:off x="5013511" y="2353294"/>
        <a:ext cx="2272082" cy="96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44B3B-3EE9-4DDC-941B-0960AB48473C}">
      <dsp:nvSpPr>
        <dsp:cNvPr id="0" name=""/>
        <dsp:cNvSpPr/>
      </dsp:nvSpPr>
      <dsp:spPr>
        <a:xfrm>
          <a:off x="0" y="491"/>
          <a:ext cx="7290055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9BB5E-D040-4A58-B7AE-E93D669BC43D}">
      <dsp:nvSpPr>
        <dsp:cNvPr id="0" name=""/>
        <dsp:cNvSpPr/>
      </dsp:nvSpPr>
      <dsp:spPr>
        <a:xfrm>
          <a:off x="347648" y="259072"/>
          <a:ext cx="632087" cy="632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F4707-503B-4FA1-B80B-CE1778859145}">
      <dsp:nvSpPr>
        <dsp:cNvPr id="0" name=""/>
        <dsp:cNvSpPr/>
      </dsp:nvSpPr>
      <dsp:spPr>
        <a:xfrm>
          <a:off x="1327384" y="491"/>
          <a:ext cx="5962670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Early data analysis was manual (ledgers, basic statistics)</a:t>
          </a:r>
        </a:p>
      </dsp:txBody>
      <dsp:txXfrm>
        <a:off x="1327384" y="491"/>
        <a:ext cx="5962670" cy="1149250"/>
      </dsp:txXfrm>
    </dsp:sp>
    <dsp:sp modelId="{257C7831-CFC1-459E-8A52-6B23E31DA746}">
      <dsp:nvSpPr>
        <dsp:cNvPr id="0" name=""/>
        <dsp:cNvSpPr/>
      </dsp:nvSpPr>
      <dsp:spPr>
        <a:xfrm>
          <a:off x="0" y="1437054"/>
          <a:ext cx="7290055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54941-BD0B-4AE8-BC59-5A6B466B8CED}">
      <dsp:nvSpPr>
        <dsp:cNvPr id="0" name=""/>
        <dsp:cNvSpPr/>
      </dsp:nvSpPr>
      <dsp:spPr>
        <a:xfrm>
          <a:off x="347648" y="1695636"/>
          <a:ext cx="632087" cy="632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040BF-AEC5-4AEC-87FE-7C8DA53AE972}">
      <dsp:nvSpPr>
        <dsp:cNvPr id="0" name=""/>
        <dsp:cNvSpPr/>
      </dsp:nvSpPr>
      <dsp:spPr>
        <a:xfrm>
          <a:off x="1327384" y="1437054"/>
          <a:ext cx="5962670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Computers enabled data storage and basic analytics</a:t>
          </a:r>
        </a:p>
      </dsp:txBody>
      <dsp:txXfrm>
        <a:off x="1327384" y="1437054"/>
        <a:ext cx="5962670" cy="1149250"/>
      </dsp:txXfrm>
    </dsp:sp>
    <dsp:sp modelId="{19B7CB08-DFDB-428E-9DA6-2D6AEE488B0B}">
      <dsp:nvSpPr>
        <dsp:cNvPr id="0" name=""/>
        <dsp:cNvSpPr/>
      </dsp:nvSpPr>
      <dsp:spPr>
        <a:xfrm>
          <a:off x="0" y="2873618"/>
          <a:ext cx="7290055" cy="1149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4901A-0F22-4272-8908-F092AB8A86C4}">
      <dsp:nvSpPr>
        <dsp:cNvPr id="0" name=""/>
        <dsp:cNvSpPr/>
      </dsp:nvSpPr>
      <dsp:spPr>
        <a:xfrm>
          <a:off x="347648" y="3132199"/>
          <a:ext cx="632087" cy="632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7BF4-30B4-4057-95F9-B432B1C14B1C}">
      <dsp:nvSpPr>
        <dsp:cNvPr id="0" name=""/>
        <dsp:cNvSpPr/>
      </dsp:nvSpPr>
      <dsp:spPr>
        <a:xfrm>
          <a:off x="1327384" y="2873618"/>
          <a:ext cx="5962670" cy="114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29" tIns="121629" rIns="121629" bIns="1216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Excel and SQL became popular for data handling</a:t>
          </a:r>
        </a:p>
      </dsp:txBody>
      <dsp:txXfrm>
        <a:off x="1327384" y="2873618"/>
        <a:ext cx="5962670" cy="114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C0533-C698-44AB-ADC0-9AA72D05A933}">
      <dsp:nvSpPr>
        <dsp:cNvPr id="0" name=""/>
        <dsp:cNvSpPr/>
      </dsp:nvSpPr>
      <dsp:spPr>
        <a:xfrm>
          <a:off x="0" y="1669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A941-ED16-42D6-8554-07C5091076D8}">
      <dsp:nvSpPr>
        <dsp:cNvPr id="0" name=""/>
        <dsp:cNvSpPr/>
      </dsp:nvSpPr>
      <dsp:spPr>
        <a:xfrm>
          <a:off x="255971" y="192061"/>
          <a:ext cx="465402" cy="46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F9E7C-41FE-4748-BBD7-F08BD35C8B27}">
      <dsp:nvSpPr>
        <dsp:cNvPr id="0" name=""/>
        <dsp:cNvSpPr/>
      </dsp:nvSpPr>
      <dsp:spPr>
        <a:xfrm>
          <a:off x="977345" y="1669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Rise of advanced tools: Python, R, Power BI, Tableau</a:t>
          </a:r>
        </a:p>
      </dsp:txBody>
      <dsp:txXfrm>
        <a:off x="977345" y="1669"/>
        <a:ext cx="6312851" cy="846186"/>
      </dsp:txXfrm>
    </dsp:sp>
    <dsp:sp modelId="{CB14C740-FCCD-41D5-A9F4-F4503D833BDA}">
      <dsp:nvSpPr>
        <dsp:cNvPr id="0" name=""/>
        <dsp:cNvSpPr/>
      </dsp:nvSpPr>
      <dsp:spPr>
        <a:xfrm>
          <a:off x="0" y="1059402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7AEE4-981E-40DF-B786-73F0693CE2F3}">
      <dsp:nvSpPr>
        <dsp:cNvPr id="0" name=""/>
        <dsp:cNvSpPr/>
      </dsp:nvSpPr>
      <dsp:spPr>
        <a:xfrm>
          <a:off x="255971" y="1249794"/>
          <a:ext cx="465402" cy="46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C2759B-67D2-4350-A679-F214FB76297D}">
      <dsp:nvSpPr>
        <dsp:cNvPr id="0" name=""/>
        <dsp:cNvSpPr/>
      </dsp:nvSpPr>
      <dsp:spPr>
        <a:xfrm>
          <a:off x="977345" y="1059402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AI and Machine Learning integration</a:t>
          </a:r>
        </a:p>
      </dsp:txBody>
      <dsp:txXfrm>
        <a:off x="977345" y="1059402"/>
        <a:ext cx="6312851" cy="846186"/>
      </dsp:txXfrm>
    </dsp:sp>
    <dsp:sp modelId="{A663D830-73A2-43FB-A844-69FC782D95F2}">
      <dsp:nvSpPr>
        <dsp:cNvPr id="0" name=""/>
        <dsp:cNvSpPr/>
      </dsp:nvSpPr>
      <dsp:spPr>
        <a:xfrm>
          <a:off x="0" y="2117135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7A2D9-DA72-43CF-A663-ECE450EE4622}">
      <dsp:nvSpPr>
        <dsp:cNvPr id="0" name=""/>
        <dsp:cNvSpPr/>
      </dsp:nvSpPr>
      <dsp:spPr>
        <a:xfrm>
          <a:off x="255971" y="2307527"/>
          <a:ext cx="465402" cy="46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31BF6-BBD4-4A8F-ACB7-A6404BF6D53E}">
      <dsp:nvSpPr>
        <dsp:cNvPr id="0" name=""/>
        <dsp:cNvSpPr/>
      </dsp:nvSpPr>
      <dsp:spPr>
        <a:xfrm>
          <a:off x="977345" y="2117135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Cloud-based data analytics for faster processing</a:t>
          </a:r>
        </a:p>
      </dsp:txBody>
      <dsp:txXfrm>
        <a:off x="977345" y="2117135"/>
        <a:ext cx="6312851" cy="846186"/>
      </dsp:txXfrm>
    </dsp:sp>
    <dsp:sp modelId="{F9FD1AFC-6926-4CC2-B569-69C01CCF80F1}">
      <dsp:nvSpPr>
        <dsp:cNvPr id="0" name=""/>
        <dsp:cNvSpPr/>
      </dsp:nvSpPr>
      <dsp:spPr>
        <a:xfrm>
          <a:off x="0" y="3174868"/>
          <a:ext cx="7290197" cy="846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C3FD5-BFFD-45F6-9B14-AAD92E710469}">
      <dsp:nvSpPr>
        <dsp:cNvPr id="0" name=""/>
        <dsp:cNvSpPr/>
      </dsp:nvSpPr>
      <dsp:spPr>
        <a:xfrm>
          <a:off x="255971" y="3365260"/>
          <a:ext cx="465402" cy="46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D826-5BD9-4AF7-AEE8-C3AC51C0FA47}">
      <dsp:nvSpPr>
        <dsp:cNvPr id="0" name=""/>
        <dsp:cNvSpPr/>
      </dsp:nvSpPr>
      <dsp:spPr>
        <a:xfrm>
          <a:off x="977345" y="3174868"/>
          <a:ext cx="6312851" cy="846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55" tIns="89555" rIns="89555" bIns="895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Used in almost every industry for decision-making</a:t>
          </a:r>
        </a:p>
      </dsp:txBody>
      <dsp:txXfrm>
        <a:off x="977345" y="3174868"/>
        <a:ext cx="6312851" cy="8461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12F47-19FB-40A6-A370-8669263481F0}">
      <dsp:nvSpPr>
        <dsp:cNvPr id="0" name=""/>
        <dsp:cNvSpPr/>
      </dsp:nvSpPr>
      <dsp:spPr>
        <a:xfrm>
          <a:off x="0" y="2032"/>
          <a:ext cx="4300537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A8C40-9F6D-403F-B283-B7FE38A57D8B}">
      <dsp:nvSpPr>
        <dsp:cNvPr id="0" name=""/>
        <dsp:cNvSpPr/>
      </dsp:nvSpPr>
      <dsp:spPr>
        <a:xfrm>
          <a:off x="311630" y="233823"/>
          <a:ext cx="566600" cy="56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7603-26D6-4BDC-892D-660D4ADA4FE2}">
      <dsp:nvSpPr>
        <dsp:cNvPr id="0" name=""/>
        <dsp:cNvSpPr/>
      </dsp:nvSpPr>
      <dsp:spPr>
        <a:xfrm>
          <a:off x="1189861" y="2032"/>
          <a:ext cx="3110675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Automation with AI &amp; ML for real-time decision-making</a:t>
          </a:r>
        </a:p>
      </dsp:txBody>
      <dsp:txXfrm>
        <a:off x="1189861" y="2032"/>
        <a:ext cx="3110675" cy="1030183"/>
      </dsp:txXfrm>
    </dsp:sp>
    <dsp:sp modelId="{FB884EB8-8EEE-4158-8176-83677F1547D1}">
      <dsp:nvSpPr>
        <dsp:cNvPr id="0" name=""/>
        <dsp:cNvSpPr/>
      </dsp:nvSpPr>
      <dsp:spPr>
        <a:xfrm>
          <a:off x="0" y="1289762"/>
          <a:ext cx="4300537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B8F93-D368-436E-B887-9FE74B5BE397}">
      <dsp:nvSpPr>
        <dsp:cNvPr id="0" name=""/>
        <dsp:cNvSpPr/>
      </dsp:nvSpPr>
      <dsp:spPr>
        <a:xfrm>
          <a:off x="311630" y="1521553"/>
          <a:ext cx="566600" cy="566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F0A5F-8D80-42CA-A6DF-05CE056F0B58}">
      <dsp:nvSpPr>
        <dsp:cNvPr id="0" name=""/>
        <dsp:cNvSpPr/>
      </dsp:nvSpPr>
      <dsp:spPr>
        <a:xfrm>
          <a:off x="1189861" y="1289762"/>
          <a:ext cx="3110675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Increased use of Big Data technologies</a:t>
          </a:r>
        </a:p>
      </dsp:txBody>
      <dsp:txXfrm>
        <a:off x="1189861" y="1289762"/>
        <a:ext cx="3110675" cy="1030183"/>
      </dsp:txXfrm>
    </dsp:sp>
    <dsp:sp modelId="{AAD0667D-0933-401B-8A59-E5C26BFD2A21}">
      <dsp:nvSpPr>
        <dsp:cNvPr id="0" name=""/>
        <dsp:cNvSpPr/>
      </dsp:nvSpPr>
      <dsp:spPr>
        <a:xfrm>
          <a:off x="0" y="2577491"/>
          <a:ext cx="4300537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23BC6-41F0-4BB3-B6FE-D19994FD1BE7}">
      <dsp:nvSpPr>
        <dsp:cNvPr id="0" name=""/>
        <dsp:cNvSpPr/>
      </dsp:nvSpPr>
      <dsp:spPr>
        <a:xfrm>
          <a:off x="311630" y="2809282"/>
          <a:ext cx="566600" cy="566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55A91-3147-4966-9A7A-5960A0D37B6A}">
      <dsp:nvSpPr>
        <dsp:cNvPr id="0" name=""/>
        <dsp:cNvSpPr/>
      </dsp:nvSpPr>
      <dsp:spPr>
        <a:xfrm>
          <a:off x="1189861" y="2577491"/>
          <a:ext cx="3110675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Enhanced predictive analytics for business forecasting</a:t>
          </a:r>
        </a:p>
      </dsp:txBody>
      <dsp:txXfrm>
        <a:off x="1189861" y="2577491"/>
        <a:ext cx="3110675" cy="1030183"/>
      </dsp:txXfrm>
    </dsp:sp>
    <dsp:sp modelId="{E47C5D9B-8671-489D-B935-09D89BB85463}">
      <dsp:nvSpPr>
        <dsp:cNvPr id="0" name=""/>
        <dsp:cNvSpPr/>
      </dsp:nvSpPr>
      <dsp:spPr>
        <a:xfrm>
          <a:off x="0" y="3865220"/>
          <a:ext cx="4300537" cy="10301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BA502-F780-4B9B-B31F-6CBCAFCC08C6}">
      <dsp:nvSpPr>
        <dsp:cNvPr id="0" name=""/>
        <dsp:cNvSpPr/>
      </dsp:nvSpPr>
      <dsp:spPr>
        <a:xfrm>
          <a:off x="311630" y="4097012"/>
          <a:ext cx="566600" cy="566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CA41F-276C-47E9-A2FF-614F368D8EAC}">
      <dsp:nvSpPr>
        <dsp:cNvPr id="0" name=""/>
        <dsp:cNvSpPr/>
      </dsp:nvSpPr>
      <dsp:spPr>
        <a:xfrm>
          <a:off x="1189861" y="3865220"/>
          <a:ext cx="3110675" cy="1030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28" tIns="109028" rIns="109028" bIns="1090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Demand for skilled Data Analysts will grow globally</a:t>
          </a:r>
        </a:p>
      </dsp:txBody>
      <dsp:txXfrm>
        <a:off x="1189861" y="3865220"/>
        <a:ext cx="3110675" cy="1030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87517-B172-4EEE-B9B0-88ADB6CCE56A}">
      <dsp:nvSpPr>
        <dsp:cNvPr id="0" name=""/>
        <dsp:cNvSpPr/>
      </dsp:nvSpPr>
      <dsp:spPr>
        <a:xfrm>
          <a:off x="4602" y="705517"/>
          <a:ext cx="963913" cy="9639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9EFB2-7C11-48A4-BFC5-D8AD1FD627EA}">
      <dsp:nvSpPr>
        <dsp:cNvPr id="0" name=""/>
        <dsp:cNvSpPr/>
      </dsp:nvSpPr>
      <dsp:spPr>
        <a:xfrm>
          <a:off x="207024" y="907938"/>
          <a:ext cx="559069" cy="559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83279-FD82-46D9-8BC4-49884D7673F4}">
      <dsp:nvSpPr>
        <dsp:cNvPr id="0" name=""/>
        <dsp:cNvSpPr/>
      </dsp:nvSpPr>
      <dsp:spPr>
        <a:xfrm>
          <a:off x="1175069" y="705517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Passion for numbers and insights</a:t>
          </a:r>
        </a:p>
      </dsp:txBody>
      <dsp:txXfrm>
        <a:off x="1175069" y="705517"/>
        <a:ext cx="2272082" cy="963913"/>
      </dsp:txXfrm>
    </dsp:sp>
    <dsp:sp modelId="{BE63B2FB-3CB5-40A6-B307-D9ADABB2E84E}">
      <dsp:nvSpPr>
        <dsp:cNvPr id="0" name=""/>
        <dsp:cNvSpPr/>
      </dsp:nvSpPr>
      <dsp:spPr>
        <a:xfrm>
          <a:off x="3843045" y="705517"/>
          <a:ext cx="963913" cy="9639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4E0A8-1D8C-4B3B-BE4D-CC038246D0EC}">
      <dsp:nvSpPr>
        <dsp:cNvPr id="0" name=""/>
        <dsp:cNvSpPr/>
      </dsp:nvSpPr>
      <dsp:spPr>
        <a:xfrm>
          <a:off x="4045466" y="907938"/>
          <a:ext cx="559069" cy="559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7E312-FFF9-4477-BC5D-DBEB10805038}">
      <dsp:nvSpPr>
        <dsp:cNvPr id="0" name=""/>
        <dsp:cNvSpPr/>
      </dsp:nvSpPr>
      <dsp:spPr>
        <a:xfrm>
          <a:off x="5013511" y="705517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High demand and excellent career opportunities</a:t>
          </a:r>
        </a:p>
      </dsp:txBody>
      <dsp:txXfrm>
        <a:off x="5013511" y="705517"/>
        <a:ext cx="2272082" cy="963913"/>
      </dsp:txXfrm>
    </dsp:sp>
    <dsp:sp modelId="{6C121606-46ED-458E-B020-584243785FF4}">
      <dsp:nvSpPr>
        <dsp:cNvPr id="0" name=""/>
        <dsp:cNvSpPr/>
      </dsp:nvSpPr>
      <dsp:spPr>
        <a:xfrm>
          <a:off x="4602" y="2353294"/>
          <a:ext cx="963913" cy="9639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19D61-DDD9-4AE9-A992-97B2CE0AE12C}">
      <dsp:nvSpPr>
        <dsp:cNvPr id="0" name=""/>
        <dsp:cNvSpPr/>
      </dsp:nvSpPr>
      <dsp:spPr>
        <a:xfrm>
          <a:off x="207024" y="2555716"/>
          <a:ext cx="559069" cy="559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AFCB2-CC29-4517-AD31-2B13287CDF86}">
      <dsp:nvSpPr>
        <dsp:cNvPr id="0" name=""/>
        <dsp:cNvSpPr/>
      </dsp:nvSpPr>
      <dsp:spPr>
        <a:xfrm>
          <a:off x="1175069" y="2353294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Ability to solve real-world problems with data</a:t>
          </a:r>
        </a:p>
      </dsp:txBody>
      <dsp:txXfrm>
        <a:off x="1175069" y="2353294"/>
        <a:ext cx="2272082" cy="963913"/>
      </dsp:txXfrm>
    </dsp:sp>
    <dsp:sp modelId="{B20E5122-FE01-4B19-AAAF-D2799C351DDF}">
      <dsp:nvSpPr>
        <dsp:cNvPr id="0" name=""/>
        <dsp:cNvSpPr/>
      </dsp:nvSpPr>
      <dsp:spPr>
        <a:xfrm>
          <a:off x="3843045" y="2353294"/>
          <a:ext cx="963913" cy="96391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72F67-E92A-41CB-8ADC-31922890D744}">
      <dsp:nvSpPr>
        <dsp:cNvPr id="0" name=""/>
        <dsp:cNvSpPr/>
      </dsp:nvSpPr>
      <dsp:spPr>
        <a:xfrm>
          <a:off x="4045466" y="2555716"/>
          <a:ext cx="559069" cy="559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5E6F7-D675-4AFD-9E98-21D8BAFA5062}">
      <dsp:nvSpPr>
        <dsp:cNvPr id="0" name=""/>
        <dsp:cNvSpPr/>
      </dsp:nvSpPr>
      <dsp:spPr>
        <a:xfrm>
          <a:off x="5013511" y="2353294"/>
          <a:ext cx="2272082" cy="96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Continuous learning with evolving technologies</a:t>
          </a:r>
        </a:p>
      </dsp:txBody>
      <dsp:txXfrm>
        <a:off x="5013511" y="2353294"/>
        <a:ext cx="2272082" cy="963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92CF5-930C-4D2D-999A-B9281A19792A}">
      <dsp:nvSpPr>
        <dsp:cNvPr id="0" name=""/>
        <dsp:cNvSpPr/>
      </dsp:nvSpPr>
      <dsp:spPr>
        <a:xfrm>
          <a:off x="0" y="2042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397F0-4E8E-4BD5-B68E-D9893787AB0E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4027-82B4-4024-9015-CBA4F82712A3}">
      <dsp:nvSpPr>
        <dsp:cNvPr id="0" name=""/>
        <dsp:cNvSpPr/>
      </dsp:nvSpPr>
      <dsp:spPr>
        <a:xfrm>
          <a:off x="1195647" y="2042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Key Skills Required: SQL, Python, Excel, Power BI, Statistics</a:t>
          </a:r>
        </a:p>
      </dsp:txBody>
      <dsp:txXfrm>
        <a:off x="1195647" y="2042"/>
        <a:ext cx="3035833" cy="1035192"/>
      </dsp:txXfrm>
    </dsp:sp>
    <dsp:sp modelId="{9D072ABF-3E14-41AD-AA70-5928899AD760}">
      <dsp:nvSpPr>
        <dsp:cNvPr id="0" name=""/>
        <dsp:cNvSpPr/>
      </dsp:nvSpPr>
      <dsp:spPr>
        <a:xfrm>
          <a:off x="0" y="1296033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5C013-586D-4888-AE76-4DB36629AC43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B30DC-E650-4D04-9AB4-51CC34BD4628}">
      <dsp:nvSpPr>
        <dsp:cNvPr id="0" name=""/>
        <dsp:cNvSpPr/>
      </dsp:nvSpPr>
      <dsp:spPr>
        <a:xfrm>
          <a:off x="1195647" y="1296033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Roles: Data Analyst, Business Analyst, Data Scientist</a:t>
          </a:r>
        </a:p>
      </dsp:txBody>
      <dsp:txXfrm>
        <a:off x="1195647" y="1296033"/>
        <a:ext cx="3035833" cy="1035192"/>
      </dsp:txXfrm>
    </dsp:sp>
    <dsp:sp modelId="{4F765A97-37CE-49AC-A33D-0E536D5A63DC}">
      <dsp:nvSpPr>
        <dsp:cNvPr id="0" name=""/>
        <dsp:cNvSpPr/>
      </dsp:nvSpPr>
      <dsp:spPr>
        <a:xfrm>
          <a:off x="0" y="259002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0E3D9-58E0-4925-8A4D-1DDB41E44897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806C8-34C3-4372-A7A7-F08C469B6604}">
      <dsp:nvSpPr>
        <dsp:cNvPr id="0" name=""/>
        <dsp:cNvSpPr/>
      </dsp:nvSpPr>
      <dsp:spPr>
        <a:xfrm>
          <a:off x="1195647" y="259002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Industries Hiring: IT, Banking, Healthcare, Retail, E-commerce</a:t>
          </a:r>
        </a:p>
      </dsp:txBody>
      <dsp:txXfrm>
        <a:off x="1195647" y="2590024"/>
        <a:ext cx="3035833" cy="1035192"/>
      </dsp:txXfrm>
    </dsp:sp>
    <dsp:sp modelId="{6EA88789-45B7-4CC3-8467-BD1EC0A378EF}">
      <dsp:nvSpPr>
        <dsp:cNvPr id="0" name=""/>
        <dsp:cNvSpPr/>
      </dsp:nvSpPr>
      <dsp:spPr>
        <a:xfrm>
          <a:off x="0" y="3884014"/>
          <a:ext cx="4231481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F6356-9773-4F01-94A9-B9DAE14EE035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FD883-9915-4210-A800-A5E083009100}">
      <dsp:nvSpPr>
        <dsp:cNvPr id="0" name=""/>
        <dsp:cNvSpPr/>
      </dsp:nvSpPr>
      <dsp:spPr>
        <a:xfrm>
          <a:off x="1195647" y="3884014"/>
          <a:ext cx="3035833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Future Growth: AI-driven analytics</a:t>
          </a:r>
        </a:p>
      </dsp:txBody>
      <dsp:txXfrm>
        <a:off x="1195647" y="3884014"/>
        <a:ext cx="3035833" cy="103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57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6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12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4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0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6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4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52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3C4EE3D-BCC4-B978-73DB-366EF541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E1B9C8-0443-4506-BBD6-3AF8DE46D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9144000" cy="22980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IN" dirty="0"/>
              <a:t>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US" dirty="0"/>
              <a:t>Your Gateway to Data-Driven Decision Making</a:t>
            </a:r>
          </a:p>
          <a:p>
            <a:r>
              <a:rPr lang="en-US" dirty="0"/>
              <a:t>Dipak </a:t>
            </a:r>
            <a:r>
              <a:rPr lang="en-US" dirty="0" err="1"/>
              <a:t>Rabari</a:t>
            </a:r>
            <a:r>
              <a:rPr lang="en-US" dirty="0"/>
              <a:t> | 31/01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4C29FE-6D99-4083-90D8-9683EA5D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What is Data Analytics?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86075-6B83-E5AA-7315-DB11CFDEA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130136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Past of Data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C722C7-FAA0-C2E2-EB58-02F61D86C0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096" y="2286000"/>
          <a:ext cx="72900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Present of Data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E1A325-73A6-BC6A-CC42-B5023AFEC2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288798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BE753E-4156-4486-B269-C34C2220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BFE9F-67FE-4BBC-BFED-6AA4C51D0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0"/>
            <a:ext cx="34861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45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of Data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DD84B-100E-26E3-D302-99A538ECBF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76446"/>
              </p:ext>
            </p:extLst>
          </p:nvPr>
        </p:nvGraphicFramePr>
        <p:xfrm>
          <a:off x="678656" y="976313"/>
          <a:ext cx="4300537" cy="489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Why I Chose Data Analytics?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B06FCC-CCA7-B8F9-99AA-2AD9E7191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593871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614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7"/>
            <a:ext cx="2561709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Deep Dive into Data Analytics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6593B-940C-DDCD-E529-3BF8B46A3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713781"/>
              </p:ext>
            </p:extLst>
          </p:nvPr>
        </p:nvGraphicFramePr>
        <p:xfrm>
          <a:off x="4202906" y="954088"/>
          <a:ext cx="4231481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dirty="0"/>
              <a:t>- Data Analytics is transforming industries worldwide</a:t>
            </a:r>
          </a:p>
          <a:p>
            <a:r>
              <a:rPr dirty="0"/>
              <a:t>- A career in DA offers stability, growth, and exciting challenges</a:t>
            </a:r>
          </a:p>
          <a:p>
            <a:r>
              <a:rPr dirty="0"/>
              <a:t>- Learning DA skills ensures better job opportunities</a:t>
            </a:r>
          </a:p>
          <a:p>
            <a:r>
              <a:rPr dirty="0"/>
              <a:t>"Data is the new oil; analyzing it is the future!"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56CBC06-AFCC-4937-8EA9-F545A2EB0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544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Wood human figure">
            <a:extLst>
              <a:ext uri="{FF2B5EF4-FFF2-40B4-BE49-F238E27FC236}">
                <a16:creationId xmlns:a16="http://schemas.microsoft.com/office/drawing/2014/main" id="{0FA1AE65-8C76-B976-2A45-45692914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r="10999" b="-2"/>
          <a:stretch/>
        </p:blipFill>
        <p:spPr>
          <a:xfrm>
            <a:off x="20" y="975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50" y="4960137"/>
            <a:ext cx="2400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/>
              <a:t>Open for questions and discussions.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041084-7D34-40AA-ACA7-1EFFC8212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114</TotalTime>
  <Words>294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Data Analytics</vt:lpstr>
      <vt:lpstr>What is Data Analytics?</vt:lpstr>
      <vt:lpstr>Past of Data Analytics</vt:lpstr>
      <vt:lpstr>Present of Data Analytics</vt:lpstr>
      <vt:lpstr>Future of Data Analytics</vt:lpstr>
      <vt:lpstr>Why I Chose Data Analytics?</vt:lpstr>
      <vt:lpstr>Deep Dive into Data Analytics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Dipak Desai</cp:lastModifiedBy>
  <cp:revision>2</cp:revision>
  <dcterms:created xsi:type="dcterms:W3CDTF">2013-01-27T09:14:16Z</dcterms:created>
  <dcterms:modified xsi:type="dcterms:W3CDTF">2025-01-30T11:51:30Z</dcterms:modified>
  <cp:category/>
</cp:coreProperties>
</file>