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sldIdLst>
    <p:sldId id="256" r:id="rId2"/>
    <p:sldId id="264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Objects="1">
      <p:cViewPr varScale="1">
        <p:scale>
          <a:sx n="74" d="100"/>
          <a:sy n="74" d="100"/>
        </p:scale>
        <p:origin x="17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3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30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461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09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844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59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61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39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9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7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20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54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7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2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Harsh Maur</a:t>
            </a:r>
          </a:p>
          <a:p>
            <a:r>
              <a:rPr lang="en-US" sz="2400" dirty="0"/>
              <a:t>CTO </a:t>
            </a:r>
            <a:r>
              <a:rPr lang="mr-IN" sz="2400" dirty="0"/>
              <a:t>–</a:t>
            </a:r>
            <a:r>
              <a:rPr lang="en-US" sz="2400" dirty="0"/>
              <a:t> GPA Group, Compare Munafa, Teafloor, Skycandle, 8om</a:t>
            </a:r>
          </a:p>
          <a:p>
            <a:r>
              <a:rPr lang="en-US" sz="2400" dirty="0"/>
              <a:t>Consulting few </a:t>
            </a:r>
            <a:r>
              <a:rPr lang="en-US" sz="2400" dirty="0" smtClean="0"/>
              <a:t>companies with tech</a:t>
            </a:r>
            <a:endParaRPr lang="en-US" sz="2400" dirty="0"/>
          </a:p>
          <a:p>
            <a:r>
              <a:rPr lang="en-US" sz="2400" dirty="0"/>
              <a:t>I  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❤</a:t>
            </a:r>
            <a:r>
              <a:rPr lang="en-US" sz="2400" dirty="0" smtClean="0"/>
              <a:t> open </a:t>
            </a:r>
            <a:r>
              <a:rPr lang="en-US" sz="240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8316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Components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They take a component and return an enhanced components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But you are already using them</a:t>
            </a:r>
            <a:r>
              <a:rPr lang="mr-IN" sz="2400" dirty="0" smtClean="0"/>
              <a:t>…</a:t>
            </a:r>
            <a:r>
              <a:rPr lang="en-US" sz="2400" dirty="0" smtClean="0"/>
              <a:t> (Redux, Other libs)</a:t>
            </a:r>
          </a:p>
          <a:p>
            <a:r>
              <a:rPr lang="en-US" sz="2400" dirty="0" smtClean="0"/>
              <a:t>Usage </a:t>
            </a:r>
            <a:r>
              <a:rPr lang="mr-IN" sz="2400" dirty="0" smtClean="0"/>
              <a:t>–</a:t>
            </a:r>
            <a:r>
              <a:rPr lang="en-US" sz="2400" dirty="0" smtClean="0"/>
              <a:t> Authentication, Toggles, Validations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755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with HOC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Manipulate Props, Override Props</a:t>
            </a:r>
          </a:p>
          <a:p>
            <a:r>
              <a:rPr lang="en-US" sz="2400" dirty="0" smtClean="0"/>
              <a:t>Add hidden logic to components</a:t>
            </a:r>
          </a:p>
          <a:p>
            <a:r>
              <a:rPr lang="en-US" sz="2400" dirty="0" smtClean="0"/>
              <a:t>Conditional Rendering (Loader, or Placeholders)</a:t>
            </a:r>
          </a:p>
          <a:p>
            <a:r>
              <a:rPr lang="en-US" sz="2400" dirty="0" smtClean="0"/>
              <a:t>Styling and much more. </a:t>
            </a:r>
          </a:p>
        </p:txBody>
      </p:sp>
    </p:spTree>
    <p:extLst>
      <p:ext uri="{BB962C8B-B14F-4D97-AF65-F5344CB8AC3E}">
        <p14:creationId xmlns:p14="http://schemas.microsoft.com/office/powerpoint/2010/main" val="11371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7768" y="3212976"/>
            <a:ext cx="3985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</a:t>
            </a:r>
            <a:r>
              <a:rPr lang="en-US" sz="3200" dirty="0" err="1" smtClean="0"/>
              <a:t>sst</a:t>
            </a:r>
            <a:r>
              <a:rPr lang="en-US" sz="3200" dirty="0" smtClean="0"/>
              <a:t>. We’re Hiring !!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97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838</TotalTime>
  <Words>95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Celestial</vt:lpstr>
      <vt:lpstr>Who am I</vt:lpstr>
      <vt:lpstr>Higher Order Components</vt:lpstr>
      <vt:lpstr>What you can do with HOC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Order Components</dc:title>
  <dc:creator>Microsoft Office User</dc:creator>
  <cp:lastModifiedBy>Microsoft Office User</cp:lastModifiedBy>
  <cp:revision>8</cp:revision>
  <dcterms:created xsi:type="dcterms:W3CDTF">2017-07-19T15:02:48Z</dcterms:created>
  <dcterms:modified xsi:type="dcterms:W3CDTF">2017-07-20T05:01:48Z</dcterms:modified>
</cp:coreProperties>
</file>