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311" r:id="rId3"/>
    <p:sldId id="313" r:id="rId4"/>
    <p:sldId id="314" r:id="rId5"/>
    <p:sldId id="315" r:id="rId6"/>
    <p:sldId id="300" r:id="rId7"/>
    <p:sldId id="301" r:id="rId8"/>
    <p:sldId id="309" r:id="rId9"/>
    <p:sldId id="283" r:id="rId10"/>
    <p:sldId id="280" r:id="rId11"/>
    <p:sldId id="282" r:id="rId12"/>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0">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41" autoAdjust="0"/>
  </p:normalViewPr>
  <p:slideViewPr>
    <p:cSldViewPr snapToGrid="0">
      <p:cViewPr varScale="1">
        <p:scale>
          <a:sx n="81" d="100"/>
          <a:sy n="81" d="100"/>
        </p:scale>
        <p:origin x="917" y="53"/>
      </p:cViewPr>
      <p:guideLst>
        <p:guide orient="horz" pos="2210"/>
        <p:guide pos="2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9"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20"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2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22"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24"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lnSpc>
                <a:spcPct val="100000"/>
              </a:lnSpc>
            </a:pPr>
            <a:fld id="{691C63A1-B67C-4307-8475-0F76958DC6C2}" type="datetime1">
              <a:rPr lang="en-US" smtClean="0"/>
              <a:t>3/15/2023</a:t>
            </a:fld>
            <a:endParaRPr lang="en-IN"/>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D47B15DF-E56C-4E31-997E-40CECB8E2598}" type="datetime1">
              <a:rPr lang="en-US" smtClean="0"/>
              <a:t>3/15/2023</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4BB7E7C7-7966-41F0-9C89-B71D413E4B44}" type="datetime1">
              <a:rPr lang="en-US" smtClean="0"/>
              <a:t>3/15/2023</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263A7831-5DF9-435F-B1CA-6FBF2E26ECB1}" type="datetime1">
              <a:rPr lang="en-US" smtClean="0"/>
              <a:t>3/15/2023</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D6240F34-1FAB-435F-B9C6-C109F269E574}" type="datetime1">
              <a:rPr lang="en-US" smtClean="0"/>
              <a:t>3/15/2023</a:t>
            </a:fld>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52BA0B4A-0C55-43D6-9BF5-F464E39833A5}" type="datetime1">
              <a:rPr lang="en-US" smtClean="0"/>
              <a:t>3/15/2023</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64FFD718-706D-46A4-A6A0-7733DBB0BE7F}" type="datetime1">
              <a:rPr lang="en-US" smtClean="0"/>
              <a:t>3/15/2023</a:t>
            </a:fld>
            <a:endParaRPr lang="en-IN"/>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9B0AE6-A73B-4311-9B13-D5017F5AAF22}" type="datetime1">
              <a:rPr lang="en-US" smtClean="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B722B253-9D88-4C10-88DC-A1E1273BADDB}" type="datetime1">
              <a:rPr lang="en-US" smtClean="0"/>
              <a:t>3/15/2023</a:t>
            </a:fld>
            <a:endParaRPr lang="en-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2D021227-FC66-4B89-8094-7D78989036E7}" type="datetime1">
              <a:rPr lang="en-US" smtClean="0"/>
              <a:t>3/15/2023</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B360F5AD-C538-4E82-9890-E3502D7FE0A2}" type="datetime1">
              <a:rPr lang="en-US" smtClean="0"/>
              <a:t>3/15/2023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lnSpc>
                <a:spcPct val="100000"/>
              </a:lnSpc>
            </a:pPr>
            <a:fld id="{64CC58FF-DCC8-4A59-868E-5EA96C460B18}" type="datetime1">
              <a:rPr lang="en-US" smtClean="0"/>
              <a:t>3/15/2023</a:t>
            </a:fld>
            <a:endParaRPr lang="en-I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lgn="r">
              <a:lnSpc>
                <a:spcPct val="100000"/>
              </a:lnSpc>
            </a:pPr>
            <a:fld id="{5E3BCB4A-4CF1-4CD6-B6D4-F9987A54136A}" type="slidenum">
              <a:rPr lang="en-IN" smtClean="0">
                <a:solidFill>
                  <a:srgbClr val="B2B2B2"/>
                </a:solidFill>
                <a:latin typeface="Calibri" panose="020F0502020204030204"/>
              </a:r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Shape 1"/>
          <p:cNvSpPr txBox="1"/>
          <p:nvPr/>
        </p:nvSpPr>
        <p:spPr>
          <a:xfrm>
            <a:off x="685800" y="609480"/>
            <a:ext cx="7810200" cy="5798520"/>
          </a:xfrm>
          <a:prstGeom prst="rect">
            <a:avLst/>
          </a:prstGeom>
        </p:spPr>
        <p:txBody>
          <a:bodyPr lIns="0" tIns="0" rIns="0" bIns="0"/>
          <a:lstStyle/>
          <a:p>
            <a:pPr>
              <a:lnSpc>
                <a:spcPct val="100000"/>
              </a:lnSpc>
            </a:pPr>
            <a:r>
              <a:rPr lang="en-US" sz="5400" b="1" dirty="0">
                <a:solidFill>
                  <a:srgbClr val="FF0000"/>
                </a:solidFill>
                <a:latin typeface="Calibri" panose="020F0502020204030204"/>
              </a:rPr>
              <a:t>
</a:t>
            </a:r>
            <a:r>
              <a:rPr lang="en-US" sz="2600" b="1" dirty="0">
                <a:solidFill>
                  <a:srgbClr val="002060"/>
                </a:solidFill>
                <a:latin typeface="Calibri" panose="020F0502020204030204"/>
              </a:rPr>
              <a:t>Presentation on:-</a:t>
            </a:r>
            <a:r>
              <a:rPr lang="en-US" sz="3200" b="1" dirty="0">
                <a:solidFill>
                  <a:srgbClr val="FF0000"/>
                </a:solidFill>
                <a:latin typeface="Calibri" panose="020F0502020204030204"/>
              </a:rPr>
              <a:t>
 </a:t>
            </a:r>
            <a:r>
              <a:rPr lang="en-US" sz="4400" b="1" dirty="0">
                <a:solidFill>
                  <a:srgbClr val="FF0000"/>
                </a:solidFill>
                <a:latin typeface="Calibri" panose="020F0502020204030204"/>
              </a:rPr>
              <a:t>Internship</a:t>
            </a:r>
            <a:r>
              <a:rPr lang="en-US" sz="5400" b="1" dirty="0">
                <a:solidFill>
                  <a:srgbClr val="FF0000"/>
                </a:solidFill>
                <a:latin typeface="Calibri" panose="020F0502020204030204"/>
              </a:rPr>
              <a:t>
    </a:t>
            </a:r>
            <a:r>
              <a:rPr lang="en-US" sz="2000" b="1" dirty="0">
                <a:solidFill>
                  <a:srgbClr val="002060"/>
                </a:solidFill>
                <a:latin typeface="Calibri" panose="020F0502020204030204"/>
              </a:rPr>
              <a:t>GUIDED BY :                                        PRESENTED BY :  </a:t>
            </a:r>
            <a:endParaRPr lang="zh-CN" altLang="en-US" dirty="0"/>
          </a:p>
          <a:p>
            <a:pPr>
              <a:lnSpc>
                <a:spcPct val="100000"/>
              </a:lnSpc>
            </a:pPr>
            <a:r>
              <a:rPr lang="en-US" sz="2000" b="1" dirty="0">
                <a:solidFill>
                  <a:srgbClr val="002060"/>
                </a:solidFill>
                <a:latin typeface="Calibri" panose="020F0502020204030204"/>
              </a:rPr>
              <a:t>            Prof. Priyanka </a:t>
            </a:r>
            <a:r>
              <a:rPr lang="en-US" sz="2000" b="1" dirty="0" err="1">
                <a:solidFill>
                  <a:srgbClr val="002060"/>
                </a:solidFill>
                <a:latin typeface="Calibri" panose="020F0502020204030204"/>
              </a:rPr>
              <a:t>Khalate</a:t>
            </a:r>
            <a:r>
              <a:rPr lang="en-US" sz="2000" b="1" dirty="0">
                <a:solidFill>
                  <a:srgbClr val="002060"/>
                </a:solidFill>
                <a:latin typeface="Calibri" panose="020F0502020204030204"/>
              </a:rPr>
              <a:t>                   	  Dipak </a:t>
            </a:r>
            <a:r>
              <a:rPr lang="en-US" sz="2000" b="1" dirty="0" err="1">
                <a:solidFill>
                  <a:srgbClr val="002060"/>
                </a:solidFill>
                <a:latin typeface="Calibri" panose="020F0502020204030204"/>
              </a:rPr>
              <a:t>Itape</a:t>
            </a:r>
            <a:r>
              <a:rPr lang="en-US" sz="2000" b="1" dirty="0">
                <a:solidFill>
                  <a:srgbClr val="002060"/>
                </a:solidFill>
                <a:latin typeface="Calibri" panose="020F0502020204030204"/>
              </a:rPr>
              <a:t>
            Assistant Professor                           SKNCOE, Pune 
            </a:t>
            </a:r>
            <a:r>
              <a:rPr lang="en-US" sz="2000" b="1" dirty="0" err="1">
                <a:solidFill>
                  <a:srgbClr val="002060"/>
                </a:solidFill>
                <a:latin typeface="Calibri" panose="020F0502020204030204"/>
              </a:rPr>
              <a:t>SKNCOE,Pune</a:t>
            </a:r>
            <a:r>
              <a:rPr lang="en-US" sz="2000" b="1" dirty="0">
                <a:solidFill>
                  <a:srgbClr val="002060"/>
                </a:solidFill>
                <a:latin typeface="Calibri" panose="020F0502020204030204"/>
              </a:rPr>
              <a:t>                                   ROLL NO:C33335</a:t>
            </a:r>
            <a:endParaRPr dirty="0"/>
          </a:p>
        </p:txBody>
      </p:sp>
      <p:sp>
        <p:nvSpPr>
          <p:cNvPr id="1048606" name="TextBox 3"/>
          <p:cNvSpPr txBox="1"/>
          <p:nvPr/>
        </p:nvSpPr>
        <p:spPr>
          <a:xfrm>
            <a:off x="556054" y="450000"/>
            <a:ext cx="5782962" cy="1323439"/>
          </a:xfrm>
          <a:prstGeom prst="rect">
            <a:avLst/>
          </a:prstGeom>
          <a:noFill/>
        </p:spPr>
        <p:txBody>
          <a:bodyPr wrap="square" rtlCol="0">
            <a:spAutoFit/>
          </a:bodyPr>
          <a:lstStyle/>
          <a:p>
            <a:pPr algn="ctr"/>
            <a:r>
              <a:rPr lang="en-US" sz="2000" b="1" dirty="0" err="1"/>
              <a:t>Sinhgad</a:t>
            </a:r>
            <a:r>
              <a:rPr lang="en-US" sz="2000" b="1" dirty="0"/>
              <a:t> Technical Education Society’s</a:t>
            </a:r>
          </a:p>
          <a:p>
            <a:pPr algn="ctr"/>
            <a:r>
              <a:rPr lang="en-US" sz="2000" b="1" dirty="0"/>
              <a:t>Smt. </a:t>
            </a:r>
            <a:r>
              <a:rPr lang="en-US" sz="2000" b="1" dirty="0" err="1"/>
              <a:t>Kashibai</a:t>
            </a:r>
            <a:r>
              <a:rPr lang="en-US" sz="2000" b="1" dirty="0"/>
              <a:t> </a:t>
            </a:r>
            <a:r>
              <a:rPr lang="en-US" sz="2000" b="1" dirty="0" err="1"/>
              <a:t>Navale</a:t>
            </a:r>
            <a:r>
              <a:rPr lang="en-US" sz="2000" b="1" dirty="0"/>
              <a:t> College of Engineering</a:t>
            </a:r>
          </a:p>
          <a:p>
            <a:pPr algn="ctr"/>
            <a:r>
              <a:rPr lang="en-US" sz="2000" b="1" dirty="0"/>
              <a:t>Department of Computer Engineering</a:t>
            </a:r>
          </a:p>
          <a:p>
            <a:pPr algn="ctr"/>
            <a:r>
              <a:rPr lang="en-US" sz="2000" b="1" dirty="0"/>
              <a:t> Academic Year: 2022-23</a:t>
            </a:r>
          </a:p>
        </p:txBody>
      </p:sp>
      <p:sp>
        <p:nvSpPr>
          <p:cNvPr id="1048607" name="Text Box 1048606"/>
          <p:cNvSpPr txBox="1"/>
          <p:nvPr/>
        </p:nvSpPr>
        <p:spPr>
          <a:xfrm>
            <a:off x="2839744" y="7484614"/>
            <a:ext cx="4000000" cy="510540"/>
          </a:xfrm>
          <a:prstGeom prst="rect">
            <a:avLst/>
          </a:prstGeom>
        </p:spPr>
        <p:txBody>
          <a:bodyPr wrap="square" rtlCol="0">
            <a:spAutoFit/>
          </a:bodyPr>
          <a:lstStyle/>
          <a:p>
            <a:endParaRPr lang="en-US" sz="2800">
              <a:solidFill>
                <a:srgbClr val="000000"/>
              </a:solidFill>
            </a:endParaRPr>
          </a:p>
        </p:txBody>
      </p:sp>
      <p:sp>
        <p:nvSpPr>
          <p:cNvPr id="1048608" name="Text Box 1048607"/>
          <p:cNvSpPr txBox="1"/>
          <p:nvPr/>
        </p:nvSpPr>
        <p:spPr>
          <a:xfrm rot="21600000">
            <a:off x="3783331" y="7995153"/>
            <a:ext cx="4000000" cy="510540"/>
          </a:xfrm>
          <a:prstGeom prst="rect">
            <a:avLst/>
          </a:prstGeom>
        </p:spPr>
        <p:txBody>
          <a:bodyPr wrap="square" rtlCol="0">
            <a:spAutoFit/>
          </a:bodyPr>
          <a:lstStyle/>
          <a:p>
            <a:endParaRPr lang="en-US" sz="2800">
              <a:solidFill>
                <a:srgbClr val="000000"/>
              </a:solidFill>
            </a:endParaRPr>
          </a:p>
        </p:txBody>
      </p:sp>
      <p:pic>
        <p:nvPicPr>
          <p:cNvPr id="1026" name="Picture 2" descr="Sinhgad Technical Education Society Pune Trademark Detail | Zauba Corp">
            <a:extLst>
              <a:ext uri="{FF2B5EF4-FFF2-40B4-BE49-F238E27FC236}">
                <a16:creationId xmlns:a16="http://schemas.microsoft.com/office/drawing/2014/main" id="{77FBAFF3-BB98-4E0E-B150-16FC40F75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75" y="372221"/>
            <a:ext cx="2295271" cy="147899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26CEF6B-39BF-4558-843E-ABB6C82C3E49}"/>
              </a:ext>
            </a:extLst>
          </p:cNvPr>
          <p:cNvSpPr>
            <a:spLocks noGrp="1"/>
          </p:cNvSpPr>
          <p:nvPr>
            <p:ph type="dt" sz="half" idx="10"/>
          </p:nvPr>
        </p:nvSpPr>
        <p:spPr/>
        <p:txBody>
          <a:bodyPr/>
          <a:lstStyle/>
          <a:p>
            <a:pPr>
              <a:lnSpc>
                <a:spcPct val="100000"/>
              </a:lnSpc>
            </a:pPr>
            <a:fld id="{65639DBA-841A-49C3-B19E-B87275287A26}" type="datetime1">
              <a:rPr lang="en-US" smtClean="0"/>
              <a:t>3/15/2023</a:t>
            </a:fld>
            <a:endParaRPr lang="en-IN"/>
          </a:p>
        </p:txBody>
      </p:sp>
      <p:sp>
        <p:nvSpPr>
          <p:cNvPr id="5" name="Slide Number Placeholder 4">
            <a:extLst>
              <a:ext uri="{FF2B5EF4-FFF2-40B4-BE49-F238E27FC236}">
                <a16:creationId xmlns:a16="http://schemas.microsoft.com/office/drawing/2014/main" id="{14389303-1929-42DB-A92E-5CAB36CC262F}"/>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1</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extShape 1"/>
          <p:cNvSpPr txBox="1"/>
          <p:nvPr/>
        </p:nvSpPr>
        <p:spPr>
          <a:xfrm>
            <a:off x="648000" y="1271938"/>
            <a:ext cx="2520000" cy="1157400"/>
          </a:xfrm>
          <a:prstGeom prst="rect">
            <a:avLst/>
          </a:prstGeom>
        </p:spPr>
        <p:txBody>
          <a:bodyPr lIns="0" tIns="12240" rIns="0" bIns="0"/>
          <a:lstStyle/>
          <a:p>
            <a:pPr>
              <a:lnSpc>
                <a:spcPct val="100000"/>
              </a:lnSpc>
            </a:pPr>
            <a:r>
              <a:rPr lang="en-US" sz="3600" b="1" dirty="0">
                <a:solidFill>
                  <a:srgbClr val="04607A"/>
                </a:solidFill>
                <a:latin typeface="Calibri" panose="020F0502020204030204"/>
              </a:rPr>
              <a:t>Conclusion</a:t>
            </a:r>
            <a:endParaRPr sz="3600" dirty="0"/>
          </a:p>
        </p:txBody>
      </p:sp>
      <p:sp>
        <p:nvSpPr>
          <p:cNvPr id="1048651" name="CustomShape 2"/>
          <p:cNvSpPr/>
          <p:nvPr/>
        </p:nvSpPr>
        <p:spPr>
          <a:xfrm>
            <a:off x="536040" y="2166165"/>
            <a:ext cx="8062920" cy="3202920"/>
          </a:xfrm>
          <a:prstGeom prst="rect">
            <a:avLst/>
          </a:prstGeom>
          <a:noFill/>
          <a:ln>
            <a:noFill/>
          </a:ln>
        </p:spPr>
        <p:txBody>
          <a:bodyPr lIns="0" tIns="13320" rIns="0" bIns="0"/>
          <a:lstStyle/>
          <a:p>
            <a:pPr algn="just">
              <a:lnSpc>
                <a:spcPct val="100000"/>
              </a:lnSpc>
              <a:buSzPct val="95000"/>
            </a:pPr>
            <a:r>
              <a:rPr lang="en-US" sz="2400" dirty="0"/>
              <a:t>	Web Development and Designing Internship helps to get Realtime Experience and working knowledge to students who want’s to be an Web Developer. Internship is an Training Program which builds students for their future career and grow their Self Confidence.</a:t>
            </a:r>
          </a:p>
        </p:txBody>
      </p:sp>
      <p:sp>
        <p:nvSpPr>
          <p:cNvPr id="4" name="Date Placeholder 3">
            <a:extLst>
              <a:ext uri="{FF2B5EF4-FFF2-40B4-BE49-F238E27FC236}">
                <a16:creationId xmlns:a16="http://schemas.microsoft.com/office/drawing/2014/main" id="{59416B99-6F9A-4E05-8095-D9B83EAF9027}"/>
              </a:ext>
            </a:extLst>
          </p:cNvPr>
          <p:cNvSpPr>
            <a:spLocks noGrp="1"/>
          </p:cNvSpPr>
          <p:nvPr>
            <p:ph type="dt" sz="half" idx="10"/>
          </p:nvPr>
        </p:nvSpPr>
        <p:spPr/>
        <p:txBody>
          <a:bodyPr/>
          <a:lstStyle/>
          <a:p>
            <a:pPr>
              <a:lnSpc>
                <a:spcPct val="100000"/>
              </a:lnSpc>
            </a:pPr>
            <a:fld id="{86F8F407-1A75-498A-93DA-9EA404A10E71}" type="datetime1">
              <a:rPr lang="en-US" smtClean="0"/>
              <a:t>3/15/2023</a:t>
            </a:fld>
            <a:endParaRPr lang="en-IN"/>
          </a:p>
        </p:txBody>
      </p:sp>
      <p:sp>
        <p:nvSpPr>
          <p:cNvPr id="5" name="Slide Number Placeholder 4">
            <a:extLst>
              <a:ext uri="{FF2B5EF4-FFF2-40B4-BE49-F238E27FC236}">
                <a16:creationId xmlns:a16="http://schemas.microsoft.com/office/drawing/2014/main" id="{3843FFBF-35A4-4ECA-A8F7-5B5E319C5053}"/>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10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C0C2BD-3A22-4F24-957E-E6C2DB3BFF7C}"/>
              </a:ext>
            </a:extLst>
          </p:cNvPr>
          <p:cNvSpPr/>
          <p:nvPr/>
        </p:nvSpPr>
        <p:spPr>
          <a:xfrm>
            <a:off x="2147144" y="590505"/>
            <a:ext cx="4849711" cy="1337304"/>
          </a:xfrm>
          <a:prstGeom prst="rect">
            <a:avLst/>
          </a:prstGeom>
          <a:noFill/>
        </p:spPr>
        <p:txBody>
          <a:bodyPr wrap="none" lIns="91440" tIns="45720" rIns="91440" bIns="45720">
            <a:prstTxWarp prst="textInflateTop">
              <a:avLst/>
            </a:prstTxWarp>
            <a:spAutoFit/>
          </a:bodyPr>
          <a:lstStyle/>
          <a:p>
            <a:pPr algn="ctr"/>
            <a:r>
              <a:rPr lang="en-US" sz="5400" b="1" cap="none" spc="50" dirty="0">
                <a:ln w="9525" cmpd="sng">
                  <a:solidFill>
                    <a:schemeClr val="tx1">
                      <a:lumMod val="95000"/>
                      <a:lumOff val="5000"/>
                    </a:schemeClr>
                  </a:solidFill>
                  <a:prstDash val="solid"/>
                </a:ln>
                <a:solidFill>
                  <a:schemeClr val="accent3"/>
                </a:solidFill>
                <a:effectLst>
                  <a:glow rad="63500">
                    <a:schemeClr val="accent6">
                      <a:satMod val="175000"/>
                      <a:alpha val="40000"/>
                    </a:schemeClr>
                  </a:glow>
                  <a:outerShdw blurRad="50800" dist="38100" dir="2700000" algn="tl" rotWithShape="0">
                    <a:prstClr val="black">
                      <a:alpha val="40000"/>
                    </a:prstClr>
                  </a:outerShdw>
                </a:effectLst>
              </a:rPr>
              <a:t>Thank You </a:t>
            </a:r>
          </a:p>
        </p:txBody>
      </p:sp>
      <p:sp>
        <p:nvSpPr>
          <p:cNvPr id="8" name="Rectangle 7">
            <a:extLst>
              <a:ext uri="{FF2B5EF4-FFF2-40B4-BE49-F238E27FC236}">
                <a16:creationId xmlns:a16="http://schemas.microsoft.com/office/drawing/2014/main" id="{852CC199-C396-4BE2-A9FC-B50F94606E71}"/>
              </a:ext>
            </a:extLst>
          </p:cNvPr>
          <p:cNvSpPr/>
          <p:nvPr/>
        </p:nvSpPr>
        <p:spPr>
          <a:xfrm>
            <a:off x="2874382" y="2276670"/>
            <a:ext cx="3395236" cy="550506"/>
          </a:xfrm>
          <a:prstGeom prst="rect">
            <a:avLst/>
          </a:prstGeom>
          <a:noFill/>
        </p:spPr>
        <p:txBody>
          <a:bodyPr wrap="none" lIns="91440" tIns="45720" rIns="91440" bIns="45720">
            <a:prstTxWarp prst="textInflateTop">
              <a:avLst/>
            </a:prstTxWarp>
            <a:spAutoFit/>
          </a:bodyPr>
          <a:lstStyle/>
          <a:p>
            <a:pPr algn="ctr"/>
            <a:r>
              <a:rPr lang="en-US" sz="5400" b="1" cap="none" spc="50" dirty="0">
                <a:ln w="9525" cmpd="sng">
                  <a:solidFill>
                    <a:schemeClr val="tx1">
                      <a:lumMod val="95000"/>
                      <a:lumOff val="5000"/>
                    </a:schemeClr>
                  </a:solidFill>
                  <a:prstDash val="solid"/>
                </a:ln>
                <a:solidFill>
                  <a:schemeClr val="accent3"/>
                </a:solidFill>
                <a:effectLst>
                  <a:glow rad="101600">
                    <a:schemeClr val="accent3">
                      <a:satMod val="175000"/>
                      <a:alpha val="40000"/>
                    </a:schemeClr>
                  </a:glow>
                  <a:outerShdw blurRad="50800" dist="38100" dir="2700000" algn="tl" rotWithShape="0">
                    <a:prstClr val="black">
                      <a:alpha val="40000"/>
                    </a:prstClr>
                  </a:outerShdw>
                </a:effectLst>
              </a:rPr>
              <a:t>For your Attention</a:t>
            </a:r>
          </a:p>
        </p:txBody>
      </p:sp>
      <p:sp>
        <p:nvSpPr>
          <p:cNvPr id="5" name="Date Placeholder 4">
            <a:extLst>
              <a:ext uri="{FF2B5EF4-FFF2-40B4-BE49-F238E27FC236}">
                <a16:creationId xmlns:a16="http://schemas.microsoft.com/office/drawing/2014/main" id="{3B055B3F-E188-432C-BBF4-34D4223635E9}"/>
              </a:ext>
            </a:extLst>
          </p:cNvPr>
          <p:cNvSpPr>
            <a:spLocks noGrp="1"/>
          </p:cNvSpPr>
          <p:nvPr>
            <p:ph type="dt" sz="half" idx="10"/>
          </p:nvPr>
        </p:nvSpPr>
        <p:spPr/>
        <p:txBody>
          <a:bodyPr/>
          <a:lstStyle/>
          <a:p>
            <a:pPr>
              <a:lnSpc>
                <a:spcPct val="100000"/>
              </a:lnSpc>
            </a:pPr>
            <a:fld id="{567C0425-9197-4740-82E6-EE6B821058F7}" type="datetime1">
              <a:rPr lang="en-US" smtClean="0"/>
              <a:t>3/15/2023</a:t>
            </a:fld>
            <a:endParaRPr lang="en-IN"/>
          </a:p>
        </p:txBody>
      </p:sp>
      <p:sp>
        <p:nvSpPr>
          <p:cNvPr id="6" name="Slide Number Placeholder 5">
            <a:extLst>
              <a:ext uri="{FF2B5EF4-FFF2-40B4-BE49-F238E27FC236}">
                <a16:creationId xmlns:a16="http://schemas.microsoft.com/office/drawing/2014/main" id="{8B364D07-1785-4A78-8FB7-3908B77F9816}"/>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11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Shape 1"/>
          <p:cNvSpPr txBox="1"/>
          <p:nvPr/>
        </p:nvSpPr>
        <p:spPr>
          <a:xfrm>
            <a:off x="796955" y="281873"/>
            <a:ext cx="4512465" cy="563701"/>
          </a:xfrm>
          <a:prstGeom prst="rect">
            <a:avLst/>
          </a:prstGeom>
        </p:spPr>
        <p:txBody>
          <a:bodyPr lIns="0" tIns="13320" rIns="0" bIns="0"/>
          <a:lstStyle/>
          <a:p>
            <a:pPr>
              <a:lnSpc>
                <a:spcPct val="100000"/>
              </a:lnSpc>
            </a:pPr>
            <a:r>
              <a:rPr lang="en-US" sz="3200" b="1" dirty="0">
                <a:solidFill>
                  <a:srgbClr val="03485C"/>
                </a:solidFill>
                <a:latin typeface="Calibri" panose="020F0502020204030204"/>
              </a:rPr>
              <a:t>Presentation Content</a:t>
            </a:r>
            <a:endParaRPr dirty="0"/>
          </a:p>
        </p:txBody>
      </p:sp>
      <p:sp>
        <p:nvSpPr>
          <p:cNvPr id="1048610" name="CustomShape 2"/>
          <p:cNvSpPr/>
          <p:nvPr/>
        </p:nvSpPr>
        <p:spPr>
          <a:xfrm>
            <a:off x="1627240" y="1026236"/>
            <a:ext cx="6463212" cy="3305745"/>
          </a:xfrm>
          <a:prstGeom prst="rect">
            <a:avLst/>
          </a:prstGeom>
          <a:noFill/>
          <a:ln>
            <a:noFill/>
          </a:ln>
        </p:spPr>
        <p:txBody>
          <a:bodyPr lIns="0" tIns="12600" rIns="0" bIns="0"/>
          <a:lstStyle/>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Details of Internship with offer letter</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Internship Domain / Technology / Tools used</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Type of Internship (offline/online/hybrid)</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Details of Company</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Stipend details (if any)</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Details of External (Company) Mentor </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Problem Statement</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Project Objective</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Scope of Internship</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Methodology used</a:t>
            </a:r>
          </a:p>
          <a:p>
            <a:pPr algn="just">
              <a:lnSpc>
                <a:spcPct val="150000"/>
              </a:lnSpc>
              <a:buSzPct val="95000"/>
              <a:buFont typeface="Wingdings" panose="05000000000000000000" pitchFamily="2" charset="2"/>
              <a:buChar char=""/>
            </a:pPr>
            <a:r>
              <a:rPr lang="en-US" sz="2000" dirty="0">
                <a:solidFill>
                  <a:srgbClr val="000000"/>
                </a:solidFill>
                <a:latin typeface="Calibri" panose="020F0502020204030204"/>
              </a:rPr>
              <a:t>Conclusion</a:t>
            </a:r>
          </a:p>
          <a:p>
            <a:pPr algn="just">
              <a:lnSpc>
                <a:spcPct val="150000"/>
              </a:lnSpc>
              <a:buSzPct val="95000"/>
              <a:buFont typeface="Wingdings" panose="05000000000000000000" pitchFamily="2" charset="2"/>
              <a:buChar char=""/>
            </a:pPr>
            <a:endParaRPr lang="en-US" sz="20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0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0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0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000" dirty="0">
              <a:solidFill>
                <a:srgbClr val="000000"/>
              </a:solidFill>
              <a:latin typeface="Calibri" panose="020F0502020204030204"/>
            </a:endParaRPr>
          </a:p>
          <a:p>
            <a:pPr algn="just">
              <a:lnSpc>
                <a:spcPct val="150000"/>
              </a:lnSpc>
              <a:buSzPct val="95000"/>
              <a:buFont typeface="Wingdings" panose="05000000000000000000" pitchFamily="2" charset="2"/>
              <a:buChar char=""/>
            </a:pPr>
            <a:endParaRPr lang="en-US" sz="2000" dirty="0">
              <a:solidFill>
                <a:srgbClr val="000000"/>
              </a:solidFill>
              <a:latin typeface="Calibri" panose="020F0502020204030204"/>
            </a:endParaRPr>
          </a:p>
        </p:txBody>
      </p:sp>
      <p:sp>
        <p:nvSpPr>
          <p:cNvPr id="6" name="Date Placeholder 5">
            <a:extLst>
              <a:ext uri="{FF2B5EF4-FFF2-40B4-BE49-F238E27FC236}">
                <a16:creationId xmlns:a16="http://schemas.microsoft.com/office/drawing/2014/main" id="{1B6B3483-7BB4-4823-BBFB-A73C7E4FA09D}"/>
              </a:ext>
            </a:extLst>
          </p:cNvPr>
          <p:cNvSpPr>
            <a:spLocks noGrp="1"/>
          </p:cNvSpPr>
          <p:nvPr>
            <p:ph type="dt" sz="half" idx="10"/>
          </p:nvPr>
        </p:nvSpPr>
        <p:spPr/>
        <p:txBody>
          <a:bodyPr/>
          <a:lstStyle/>
          <a:p>
            <a:pPr>
              <a:lnSpc>
                <a:spcPct val="100000"/>
              </a:lnSpc>
            </a:pPr>
            <a:fld id="{0611EE28-7516-4793-BC0B-AF0AB53EE2C0}" type="datetime1">
              <a:rPr lang="en-US" smtClean="0"/>
              <a:t>3/15/2023</a:t>
            </a:fld>
            <a:endParaRPr lang="en-IN"/>
          </a:p>
        </p:txBody>
      </p:sp>
      <p:sp>
        <p:nvSpPr>
          <p:cNvPr id="7" name="Slide Number Placeholder 6">
            <a:extLst>
              <a:ext uri="{FF2B5EF4-FFF2-40B4-BE49-F238E27FC236}">
                <a16:creationId xmlns:a16="http://schemas.microsoft.com/office/drawing/2014/main" id="{2149941A-BF29-4402-8954-856E330118B1}"/>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2</a:t>
            </a:fld>
            <a:endParaRPr lang="en-IN"/>
          </a:p>
        </p:txBody>
      </p:sp>
    </p:spTree>
    <p:extLst>
      <p:ext uri="{BB962C8B-B14F-4D97-AF65-F5344CB8AC3E}">
        <p14:creationId xmlns:p14="http://schemas.microsoft.com/office/powerpoint/2010/main" val="4593385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Shape 1"/>
          <p:cNvSpPr txBox="1"/>
          <p:nvPr/>
        </p:nvSpPr>
        <p:spPr>
          <a:xfrm>
            <a:off x="796955" y="1221853"/>
            <a:ext cx="6498367" cy="729979"/>
          </a:xfrm>
          <a:prstGeom prst="rect">
            <a:avLst/>
          </a:prstGeom>
        </p:spPr>
        <p:txBody>
          <a:bodyPr lIns="0" tIns="13320" rIns="0" bIns="0"/>
          <a:lstStyle/>
          <a:p>
            <a:pPr marL="457200" indent="-457200">
              <a:lnSpc>
                <a:spcPct val="100000"/>
              </a:lnSpc>
              <a:buFont typeface="Arial" panose="020B0604020202020204" pitchFamily="34" charset="0"/>
              <a:buChar char="•"/>
            </a:pPr>
            <a:r>
              <a:rPr lang="en-US" sz="3200" b="1" dirty="0">
                <a:solidFill>
                  <a:srgbClr val="03485C"/>
                </a:solidFill>
                <a:latin typeface="Calibri" panose="020F0502020204030204"/>
              </a:rPr>
              <a:t>Name of Company: TXON</a:t>
            </a:r>
            <a:endParaRPr dirty="0"/>
          </a:p>
        </p:txBody>
      </p:sp>
      <p:sp>
        <p:nvSpPr>
          <p:cNvPr id="1048610" name="CustomShape 2"/>
          <p:cNvSpPr/>
          <p:nvPr/>
        </p:nvSpPr>
        <p:spPr>
          <a:xfrm>
            <a:off x="1013364" y="2605731"/>
            <a:ext cx="4036142" cy="3305745"/>
          </a:xfrm>
          <a:prstGeom prst="rect">
            <a:avLst/>
          </a:prstGeom>
          <a:noFill/>
          <a:ln>
            <a:noFill/>
          </a:ln>
        </p:spPr>
        <p:txBody>
          <a:bodyPr lIns="0" tIns="12600" rIns="0" bIns="0"/>
          <a:lstStyle/>
          <a:p>
            <a:pPr algn="just">
              <a:lnSpc>
                <a:spcPct val="150000"/>
              </a:lnSpc>
              <a:buSzPct val="95000"/>
              <a:buFont typeface="Wingdings" panose="05000000000000000000" pitchFamily="2" charset="2"/>
              <a:buChar char=""/>
            </a:pPr>
            <a:r>
              <a:rPr lang="en-US" sz="2000" dirty="0"/>
              <a:t>Graphic Designing</a:t>
            </a:r>
          </a:p>
          <a:p>
            <a:pPr algn="just">
              <a:lnSpc>
                <a:spcPct val="150000"/>
              </a:lnSpc>
              <a:buSzPct val="95000"/>
              <a:buFont typeface="Wingdings" panose="05000000000000000000" pitchFamily="2" charset="2"/>
              <a:buChar char=""/>
            </a:pPr>
            <a:r>
              <a:rPr lang="en-US" sz="2000" dirty="0"/>
              <a:t>Android Development</a:t>
            </a:r>
          </a:p>
          <a:p>
            <a:pPr algn="just">
              <a:lnSpc>
                <a:spcPct val="150000"/>
              </a:lnSpc>
              <a:buSzPct val="95000"/>
              <a:buFont typeface="Wingdings" panose="05000000000000000000" pitchFamily="2" charset="2"/>
              <a:buChar char=""/>
            </a:pPr>
            <a:r>
              <a:rPr lang="en-US" sz="2000" dirty="0"/>
              <a:t>Web Development</a:t>
            </a:r>
          </a:p>
          <a:p>
            <a:pPr algn="just">
              <a:lnSpc>
                <a:spcPct val="150000"/>
              </a:lnSpc>
              <a:buSzPct val="95000"/>
              <a:buFont typeface="Wingdings" panose="05000000000000000000" pitchFamily="2" charset="2"/>
              <a:buChar char=""/>
            </a:pPr>
            <a:r>
              <a:rPr lang="en-US" sz="2000" dirty="0"/>
              <a:t>App Development</a:t>
            </a:r>
          </a:p>
          <a:p>
            <a:pPr algn="just">
              <a:lnSpc>
                <a:spcPct val="150000"/>
              </a:lnSpc>
              <a:buSzPct val="95000"/>
              <a:buFont typeface="Wingdings" panose="05000000000000000000" pitchFamily="2" charset="2"/>
              <a:buChar char=""/>
            </a:pPr>
            <a:r>
              <a:rPr lang="en-US" sz="2000" dirty="0"/>
              <a:t>Content Writing</a:t>
            </a:r>
            <a:endParaRPr lang="en-US" sz="2400" dirty="0">
              <a:solidFill>
                <a:srgbClr val="000000"/>
              </a:solidFill>
              <a:latin typeface="Calibri" panose="020F0502020204030204"/>
            </a:endParaRPr>
          </a:p>
        </p:txBody>
      </p:sp>
      <p:sp>
        <p:nvSpPr>
          <p:cNvPr id="6" name="Date Placeholder 5">
            <a:extLst>
              <a:ext uri="{FF2B5EF4-FFF2-40B4-BE49-F238E27FC236}">
                <a16:creationId xmlns:a16="http://schemas.microsoft.com/office/drawing/2014/main" id="{1B6B3483-7BB4-4823-BBFB-A73C7E4FA09D}"/>
              </a:ext>
            </a:extLst>
          </p:cNvPr>
          <p:cNvSpPr>
            <a:spLocks noGrp="1"/>
          </p:cNvSpPr>
          <p:nvPr>
            <p:ph type="dt" sz="half" idx="10"/>
          </p:nvPr>
        </p:nvSpPr>
        <p:spPr/>
        <p:txBody>
          <a:bodyPr/>
          <a:lstStyle/>
          <a:p>
            <a:pPr>
              <a:lnSpc>
                <a:spcPct val="100000"/>
              </a:lnSpc>
            </a:pPr>
            <a:fld id="{0611EE28-7516-4793-BC0B-AF0AB53EE2C0}" type="datetime1">
              <a:rPr lang="en-US" smtClean="0"/>
              <a:t>3/15/2023</a:t>
            </a:fld>
            <a:endParaRPr lang="en-IN"/>
          </a:p>
        </p:txBody>
      </p:sp>
      <p:sp>
        <p:nvSpPr>
          <p:cNvPr id="7" name="Slide Number Placeholder 6">
            <a:extLst>
              <a:ext uri="{FF2B5EF4-FFF2-40B4-BE49-F238E27FC236}">
                <a16:creationId xmlns:a16="http://schemas.microsoft.com/office/drawing/2014/main" id="{2149941A-BF29-4402-8954-856E330118B1}"/>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3</a:t>
            </a:fld>
            <a:endParaRPr lang="en-IN" dirty="0"/>
          </a:p>
        </p:txBody>
      </p:sp>
      <p:sp>
        <p:nvSpPr>
          <p:cNvPr id="8" name="TextShape 1">
            <a:extLst>
              <a:ext uri="{FF2B5EF4-FFF2-40B4-BE49-F238E27FC236}">
                <a16:creationId xmlns:a16="http://schemas.microsoft.com/office/drawing/2014/main" id="{8C76EB86-DDCB-414E-B1FE-CAB6017782E8}"/>
              </a:ext>
            </a:extLst>
          </p:cNvPr>
          <p:cNvSpPr txBox="1"/>
          <p:nvPr/>
        </p:nvSpPr>
        <p:spPr>
          <a:xfrm>
            <a:off x="1108328" y="2041138"/>
            <a:ext cx="3026350" cy="488885"/>
          </a:xfrm>
          <a:prstGeom prst="rect">
            <a:avLst/>
          </a:prstGeom>
        </p:spPr>
        <p:txBody>
          <a:bodyPr lIns="0" tIns="13320" rIns="0" bIns="0"/>
          <a:lstStyle/>
          <a:p>
            <a:pPr>
              <a:lnSpc>
                <a:spcPct val="100000"/>
              </a:lnSpc>
            </a:pPr>
            <a:r>
              <a:rPr lang="en-US" sz="2800" b="1" dirty="0">
                <a:solidFill>
                  <a:schemeClr val="accent6">
                    <a:lumMod val="75000"/>
                  </a:schemeClr>
                </a:solidFill>
                <a:latin typeface="Calibri" panose="020F0502020204030204"/>
              </a:rPr>
              <a:t>Company Services</a:t>
            </a:r>
            <a:endParaRPr sz="2800" dirty="0">
              <a:solidFill>
                <a:schemeClr val="accent6">
                  <a:lumMod val="75000"/>
                </a:schemeClr>
              </a:solidFill>
            </a:endParaRPr>
          </a:p>
        </p:txBody>
      </p:sp>
      <p:sp>
        <p:nvSpPr>
          <p:cNvPr id="9" name="TextShape 1">
            <a:extLst>
              <a:ext uri="{FF2B5EF4-FFF2-40B4-BE49-F238E27FC236}">
                <a16:creationId xmlns:a16="http://schemas.microsoft.com/office/drawing/2014/main" id="{C62CA6EB-AA34-42AB-A6E4-B0E22240D7AA}"/>
              </a:ext>
            </a:extLst>
          </p:cNvPr>
          <p:cNvSpPr txBox="1"/>
          <p:nvPr/>
        </p:nvSpPr>
        <p:spPr>
          <a:xfrm>
            <a:off x="703549" y="432881"/>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Details of Company </a:t>
            </a:r>
            <a:endParaRPr sz="3600" dirty="0">
              <a:solidFill>
                <a:srgbClr val="C00000"/>
              </a:solidFill>
            </a:endParaRPr>
          </a:p>
        </p:txBody>
      </p:sp>
      <p:sp>
        <p:nvSpPr>
          <p:cNvPr id="3" name="TextBox 2">
            <a:extLst>
              <a:ext uri="{FF2B5EF4-FFF2-40B4-BE49-F238E27FC236}">
                <a16:creationId xmlns:a16="http://schemas.microsoft.com/office/drawing/2014/main" id="{9B2A0B00-9368-6536-E7B3-22E18FF67EF6}"/>
              </a:ext>
            </a:extLst>
          </p:cNvPr>
          <p:cNvSpPr txBox="1"/>
          <p:nvPr/>
        </p:nvSpPr>
        <p:spPr>
          <a:xfrm>
            <a:off x="1222513" y="5636147"/>
            <a:ext cx="3617844" cy="646331"/>
          </a:xfrm>
          <a:prstGeom prst="rect">
            <a:avLst/>
          </a:prstGeom>
          <a:noFill/>
        </p:spPr>
        <p:txBody>
          <a:bodyPr wrap="square">
            <a:spAutoFit/>
          </a:bodyPr>
          <a:lstStyle/>
          <a:p>
            <a:r>
              <a:rPr lang="en-IN" dirty="0"/>
              <a:t>Company Website: https://www.txon.in/</a:t>
            </a:r>
          </a:p>
        </p:txBody>
      </p:sp>
      <p:sp>
        <p:nvSpPr>
          <p:cNvPr id="4" name="TextBox 3">
            <a:extLst>
              <a:ext uri="{FF2B5EF4-FFF2-40B4-BE49-F238E27FC236}">
                <a16:creationId xmlns:a16="http://schemas.microsoft.com/office/drawing/2014/main" id="{0C67002C-A00D-2E7E-9507-72F8626975A8}"/>
              </a:ext>
            </a:extLst>
          </p:cNvPr>
          <p:cNvSpPr txBox="1"/>
          <p:nvPr/>
        </p:nvSpPr>
        <p:spPr>
          <a:xfrm>
            <a:off x="4840356" y="5636147"/>
            <a:ext cx="4135977" cy="923330"/>
          </a:xfrm>
          <a:prstGeom prst="rect">
            <a:avLst/>
          </a:prstGeom>
          <a:noFill/>
        </p:spPr>
        <p:txBody>
          <a:bodyPr wrap="square">
            <a:spAutoFit/>
          </a:bodyPr>
          <a:lstStyle/>
          <a:p>
            <a:r>
              <a:rPr lang="en-IN" dirty="0"/>
              <a:t>External mentor: Rakesh </a:t>
            </a:r>
            <a:r>
              <a:rPr lang="en-IN" dirty="0" err="1"/>
              <a:t>Itape</a:t>
            </a:r>
            <a:endParaRPr lang="en-IN" dirty="0"/>
          </a:p>
          <a:p>
            <a:r>
              <a:rPr lang="en-IN" dirty="0"/>
              <a:t>Contact Number: 8070704002</a:t>
            </a:r>
          </a:p>
          <a:p>
            <a:endParaRPr lang="en-IN" dirty="0"/>
          </a:p>
        </p:txBody>
      </p:sp>
    </p:spTree>
    <p:extLst>
      <p:ext uri="{BB962C8B-B14F-4D97-AF65-F5344CB8AC3E}">
        <p14:creationId xmlns:p14="http://schemas.microsoft.com/office/powerpoint/2010/main" val="350183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Shape 1"/>
          <p:cNvSpPr txBox="1"/>
          <p:nvPr/>
        </p:nvSpPr>
        <p:spPr>
          <a:xfrm>
            <a:off x="722402" y="698345"/>
            <a:ext cx="7283558" cy="729979"/>
          </a:xfrm>
          <a:prstGeom prst="rect">
            <a:avLst/>
          </a:prstGeom>
        </p:spPr>
        <p:txBody>
          <a:bodyPr lIns="0" tIns="13320" rIns="0" bIns="0"/>
          <a:lstStyle/>
          <a:p>
            <a:pPr marL="457200" indent="-457200">
              <a:lnSpc>
                <a:spcPct val="100000"/>
              </a:lnSpc>
              <a:buFont typeface="Arial" panose="020B0604020202020204" pitchFamily="34" charset="0"/>
              <a:buChar char="•"/>
            </a:pPr>
            <a:r>
              <a:rPr lang="en-US" sz="3200" b="1" dirty="0">
                <a:solidFill>
                  <a:srgbClr val="03485C"/>
                </a:solidFill>
                <a:latin typeface="Calibri" panose="020F0502020204030204"/>
              </a:rPr>
              <a:t>Offer Letter with stipend details (if any)</a:t>
            </a:r>
            <a:endParaRPr dirty="0"/>
          </a:p>
        </p:txBody>
      </p:sp>
      <p:sp>
        <p:nvSpPr>
          <p:cNvPr id="6" name="Date Placeholder 5">
            <a:extLst>
              <a:ext uri="{FF2B5EF4-FFF2-40B4-BE49-F238E27FC236}">
                <a16:creationId xmlns:a16="http://schemas.microsoft.com/office/drawing/2014/main" id="{1B6B3483-7BB4-4823-BBFB-A73C7E4FA09D}"/>
              </a:ext>
            </a:extLst>
          </p:cNvPr>
          <p:cNvSpPr>
            <a:spLocks noGrp="1"/>
          </p:cNvSpPr>
          <p:nvPr>
            <p:ph type="dt" sz="half" idx="10"/>
          </p:nvPr>
        </p:nvSpPr>
        <p:spPr/>
        <p:txBody>
          <a:bodyPr/>
          <a:lstStyle/>
          <a:p>
            <a:pPr>
              <a:lnSpc>
                <a:spcPct val="100000"/>
              </a:lnSpc>
            </a:pPr>
            <a:fld id="{0611EE28-7516-4793-BC0B-AF0AB53EE2C0}" type="datetime1">
              <a:rPr lang="en-US" smtClean="0"/>
              <a:t>3/15/2023</a:t>
            </a:fld>
            <a:endParaRPr lang="en-IN"/>
          </a:p>
        </p:txBody>
      </p:sp>
      <p:sp>
        <p:nvSpPr>
          <p:cNvPr id="7" name="Slide Number Placeholder 6">
            <a:extLst>
              <a:ext uri="{FF2B5EF4-FFF2-40B4-BE49-F238E27FC236}">
                <a16:creationId xmlns:a16="http://schemas.microsoft.com/office/drawing/2014/main" id="{2149941A-BF29-4402-8954-856E330118B1}"/>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4</a:t>
            </a:fld>
            <a:endParaRPr lang="en-IN" dirty="0"/>
          </a:p>
        </p:txBody>
      </p:sp>
      <p:sp>
        <p:nvSpPr>
          <p:cNvPr id="9" name="TextShape 1">
            <a:extLst>
              <a:ext uri="{FF2B5EF4-FFF2-40B4-BE49-F238E27FC236}">
                <a16:creationId xmlns:a16="http://schemas.microsoft.com/office/drawing/2014/main" id="{C62CA6EB-AA34-42AB-A6E4-B0E22240D7AA}"/>
              </a:ext>
            </a:extLst>
          </p:cNvPr>
          <p:cNvSpPr txBox="1"/>
          <p:nvPr/>
        </p:nvSpPr>
        <p:spPr>
          <a:xfrm>
            <a:off x="722402" y="142691"/>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Details of Company </a:t>
            </a:r>
            <a:endParaRPr sz="3600" dirty="0">
              <a:solidFill>
                <a:srgbClr val="C00000"/>
              </a:solidFill>
            </a:endParaRPr>
          </a:p>
        </p:txBody>
      </p:sp>
      <p:pic>
        <p:nvPicPr>
          <p:cNvPr id="11" name="Picture 10">
            <a:extLst>
              <a:ext uri="{FF2B5EF4-FFF2-40B4-BE49-F238E27FC236}">
                <a16:creationId xmlns:a16="http://schemas.microsoft.com/office/drawing/2014/main" id="{20B965F6-BFB2-E56E-7D68-8A1093AD9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260" y="1362336"/>
            <a:ext cx="4525940" cy="5429676"/>
          </a:xfrm>
          <a:prstGeom prst="rect">
            <a:avLst/>
          </a:prstGeom>
        </p:spPr>
      </p:pic>
    </p:spTree>
    <p:extLst>
      <p:ext uri="{BB962C8B-B14F-4D97-AF65-F5344CB8AC3E}">
        <p14:creationId xmlns:p14="http://schemas.microsoft.com/office/powerpoint/2010/main" val="11375278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ustomShape 2"/>
          <p:cNvSpPr/>
          <p:nvPr/>
        </p:nvSpPr>
        <p:spPr>
          <a:xfrm>
            <a:off x="804214" y="1442092"/>
            <a:ext cx="7564534" cy="3305745"/>
          </a:xfrm>
          <a:prstGeom prst="rect">
            <a:avLst/>
          </a:prstGeom>
          <a:noFill/>
          <a:ln>
            <a:noFill/>
          </a:ln>
        </p:spPr>
        <p:txBody>
          <a:bodyPr lIns="0" tIns="12600" rIns="0" bIns="0"/>
          <a:lstStyle/>
          <a:p>
            <a:pPr algn="just">
              <a:lnSpc>
                <a:spcPct val="150000"/>
              </a:lnSpc>
              <a:buSzPct val="95000"/>
              <a:buFont typeface="Wingdings" panose="05000000000000000000" pitchFamily="2" charset="2"/>
              <a:buChar char=""/>
            </a:pPr>
            <a:r>
              <a:rPr lang="en-US" dirty="0"/>
              <a:t>Problem statement</a:t>
            </a:r>
          </a:p>
          <a:p>
            <a:pPr algn="just">
              <a:lnSpc>
                <a:spcPct val="150000"/>
              </a:lnSpc>
              <a:buSzPct val="95000"/>
              <a:buFont typeface="Wingdings" panose="05000000000000000000" pitchFamily="2" charset="2"/>
              <a:buChar char=""/>
            </a:pPr>
            <a:r>
              <a:rPr lang="en-US" dirty="0"/>
              <a:t>Objectives</a:t>
            </a:r>
          </a:p>
          <a:p>
            <a:pPr algn="just">
              <a:lnSpc>
                <a:spcPct val="150000"/>
              </a:lnSpc>
              <a:buSzPct val="95000"/>
              <a:buFont typeface="Wingdings" panose="05000000000000000000" pitchFamily="2" charset="2"/>
              <a:buChar char=""/>
            </a:pPr>
            <a:r>
              <a:rPr lang="en-US" dirty="0"/>
              <a:t>Scope</a:t>
            </a:r>
          </a:p>
          <a:p>
            <a:pPr algn="just">
              <a:lnSpc>
                <a:spcPct val="150000"/>
              </a:lnSpc>
              <a:buSzPct val="95000"/>
              <a:buFont typeface="Wingdings" panose="05000000000000000000" pitchFamily="2" charset="2"/>
              <a:buChar char=""/>
            </a:pPr>
            <a:r>
              <a:rPr lang="en-US" dirty="0"/>
              <a:t>Methodology</a:t>
            </a:r>
          </a:p>
          <a:p>
            <a:pPr algn="just">
              <a:lnSpc>
                <a:spcPct val="150000"/>
              </a:lnSpc>
              <a:buSzPct val="95000"/>
              <a:buFont typeface="Wingdings" panose="05000000000000000000" pitchFamily="2" charset="2"/>
              <a:buChar char=""/>
            </a:pPr>
            <a:r>
              <a:rPr lang="en-US" dirty="0"/>
              <a:t>Work done till date</a:t>
            </a:r>
          </a:p>
          <a:p>
            <a:pPr algn="just">
              <a:lnSpc>
                <a:spcPct val="150000"/>
              </a:lnSpc>
              <a:buSzPct val="95000"/>
            </a:pPr>
            <a:endParaRPr lang="en-US" dirty="0"/>
          </a:p>
          <a:p>
            <a:pPr algn="just">
              <a:lnSpc>
                <a:spcPct val="150000"/>
              </a:lnSpc>
              <a:buSzPct val="95000"/>
              <a:buFont typeface="Wingdings" panose="05000000000000000000" pitchFamily="2" charset="2"/>
              <a:buChar char=""/>
            </a:pPr>
            <a:endParaRPr lang="en-US" sz="2100" dirty="0">
              <a:solidFill>
                <a:srgbClr val="000000"/>
              </a:solidFill>
              <a:latin typeface="Calibri" panose="020F0502020204030204"/>
            </a:endParaRPr>
          </a:p>
        </p:txBody>
      </p:sp>
      <p:sp>
        <p:nvSpPr>
          <p:cNvPr id="6" name="Date Placeholder 5">
            <a:extLst>
              <a:ext uri="{FF2B5EF4-FFF2-40B4-BE49-F238E27FC236}">
                <a16:creationId xmlns:a16="http://schemas.microsoft.com/office/drawing/2014/main" id="{1B6B3483-7BB4-4823-BBFB-A73C7E4FA09D}"/>
              </a:ext>
            </a:extLst>
          </p:cNvPr>
          <p:cNvSpPr>
            <a:spLocks noGrp="1"/>
          </p:cNvSpPr>
          <p:nvPr>
            <p:ph type="dt" sz="half" idx="10"/>
          </p:nvPr>
        </p:nvSpPr>
        <p:spPr/>
        <p:txBody>
          <a:bodyPr/>
          <a:lstStyle/>
          <a:p>
            <a:pPr>
              <a:lnSpc>
                <a:spcPct val="100000"/>
              </a:lnSpc>
            </a:pPr>
            <a:fld id="{0611EE28-7516-4793-BC0B-AF0AB53EE2C0}" type="datetime1">
              <a:rPr lang="en-US" smtClean="0"/>
              <a:t>3/15/2023</a:t>
            </a:fld>
            <a:endParaRPr lang="en-IN"/>
          </a:p>
        </p:txBody>
      </p:sp>
      <p:sp>
        <p:nvSpPr>
          <p:cNvPr id="7" name="Slide Number Placeholder 6">
            <a:extLst>
              <a:ext uri="{FF2B5EF4-FFF2-40B4-BE49-F238E27FC236}">
                <a16:creationId xmlns:a16="http://schemas.microsoft.com/office/drawing/2014/main" id="{2149941A-BF29-4402-8954-856E330118B1}"/>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5</a:t>
            </a:fld>
            <a:endParaRPr lang="en-IN" dirty="0"/>
          </a:p>
        </p:txBody>
      </p:sp>
      <p:sp>
        <p:nvSpPr>
          <p:cNvPr id="9" name="TextShape 1">
            <a:extLst>
              <a:ext uri="{FF2B5EF4-FFF2-40B4-BE49-F238E27FC236}">
                <a16:creationId xmlns:a16="http://schemas.microsoft.com/office/drawing/2014/main" id="{C62CA6EB-AA34-42AB-A6E4-B0E22240D7AA}"/>
              </a:ext>
            </a:extLst>
          </p:cNvPr>
          <p:cNvSpPr txBox="1"/>
          <p:nvPr/>
        </p:nvSpPr>
        <p:spPr>
          <a:xfrm>
            <a:off x="703549" y="432881"/>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About Internship</a:t>
            </a:r>
            <a:endParaRPr sz="3600" dirty="0">
              <a:solidFill>
                <a:srgbClr val="C00000"/>
              </a:solidFill>
            </a:endParaRPr>
          </a:p>
        </p:txBody>
      </p:sp>
    </p:spTree>
    <p:extLst>
      <p:ext uri="{BB962C8B-B14F-4D97-AF65-F5344CB8AC3E}">
        <p14:creationId xmlns:p14="http://schemas.microsoft.com/office/powerpoint/2010/main" val="37088342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20B1E0-71A9-437F-BD75-59EAB4BD68D8}"/>
              </a:ext>
            </a:extLst>
          </p:cNvPr>
          <p:cNvSpPr>
            <a:spLocks noGrp="1"/>
          </p:cNvSpPr>
          <p:nvPr>
            <p:ph type="dt" sz="half" idx="10"/>
          </p:nvPr>
        </p:nvSpPr>
        <p:spPr/>
        <p:txBody>
          <a:bodyPr/>
          <a:lstStyle/>
          <a:p>
            <a:pPr>
              <a:lnSpc>
                <a:spcPct val="100000"/>
              </a:lnSpc>
            </a:pPr>
            <a:fld id="{B7FB0C08-67C0-4109-BCD4-7B2BA9718B6A}" type="datetime1">
              <a:rPr lang="en-US" smtClean="0"/>
              <a:t>3/15/2023</a:t>
            </a:fld>
            <a:endParaRPr lang="en-IN"/>
          </a:p>
        </p:txBody>
      </p:sp>
      <p:sp>
        <p:nvSpPr>
          <p:cNvPr id="5" name="Slide Number Placeholder 4">
            <a:extLst>
              <a:ext uri="{FF2B5EF4-FFF2-40B4-BE49-F238E27FC236}">
                <a16:creationId xmlns:a16="http://schemas.microsoft.com/office/drawing/2014/main" id="{BBC60EFD-B448-4AAB-9C99-8F718769C5E7}"/>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6</a:t>
            </a:fld>
            <a:endParaRPr lang="en-IN"/>
          </a:p>
        </p:txBody>
      </p:sp>
      <p:sp>
        <p:nvSpPr>
          <p:cNvPr id="2" name="TextBox 1">
            <a:extLst>
              <a:ext uri="{FF2B5EF4-FFF2-40B4-BE49-F238E27FC236}">
                <a16:creationId xmlns:a16="http://schemas.microsoft.com/office/drawing/2014/main" id="{299F3E8C-CB58-4DFE-8406-E0EAFAA5ED52}"/>
              </a:ext>
            </a:extLst>
          </p:cNvPr>
          <p:cNvSpPr txBox="1"/>
          <p:nvPr/>
        </p:nvSpPr>
        <p:spPr>
          <a:xfrm flipH="1">
            <a:off x="615120" y="1468571"/>
            <a:ext cx="7634143" cy="646331"/>
          </a:xfrm>
          <a:prstGeom prst="rect">
            <a:avLst/>
          </a:prstGeom>
          <a:noFill/>
        </p:spPr>
        <p:txBody>
          <a:bodyPr wrap="square" rtlCol="0">
            <a:spAutoFit/>
          </a:bodyPr>
          <a:lstStyle/>
          <a:p>
            <a:r>
              <a:rPr lang="en-US" dirty="0"/>
              <a:t>Create a Landing page for Travel Agency</a:t>
            </a:r>
            <a:r>
              <a:rPr lang="en-IN" dirty="0"/>
              <a:t> </a:t>
            </a:r>
            <a:r>
              <a:rPr lang="en-US" dirty="0"/>
              <a:t>and Provide services to clients with Secure Authentication system. </a:t>
            </a:r>
          </a:p>
        </p:txBody>
      </p:sp>
      <p:pic>
        <p:nvPicPr>
          <p:cNvPr id="1026" name="Picture 2" descr="Problem Statement&quot; Images – Browse 121 Stock Photos, Vectors, and Video |  Adobe Stock">
            <a:extLst>
              <a:ext uri="{FF2B5EF4-FFF2-40B4-BE49-F238E27FC236}">
                <a16:creationId xmlns:a16="http://schemas.microsoft.com/office/drawing/2014/main" id="{2FA23DA8-A5BC-4593-B711-FC2D8200D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815" y="2532859"/>
            <a:ext cx="4620369" cy="30802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Shape 1">
            <a:extLst>
              <a:ext uri="{FF2B5EF4-FFF2-40B4-BE49-F238E27FC236}">
                <a16:creationId xmlns:a16="http://schemas.microsoft.com/office/drawing/2014/main" id="{AA386B8F-3FDD-4103-B326-8D3926A4DA95}"/>
              </a:ext>
            </a:extLst>
          </p:cNvPr>
          <p:cNvSpPr txBox="1"/>
          <p:nvPr/>
        </p:nvSpPr>
        <p:spPr>
          <a:xfrm>
            <a:off x="792039" y="597634"/>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Problem Statement</a:t>
            </a:r>
            <a:endParaRPr sz="3600" dirty="0">
              <a:solidFill>
                <a:srgbClr val="C00000"/>
              </a:solidFill>
            </a:endParaRPr>
          </a:p>
        </p:txBody>
      </p:sp>
    </p:spTree>
    <p:extLst>
      <p:ext uri="{BB962C8B-B14F-4D97-AF65-F5344CB8AC3E}">
        <p14:creationId xmlns:p14="http://schemas.microsoft.com/office/powerpoint/2010/main" val="7971159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20B1E0-71A9-437F-BD75-59EAB4BD68D8}"/>
              </a:ext>
            </a:extLst>
          </p:cNvPr>
          <p:cNvSpPr>
            <a:spLocks noGrp="1"/>
          </p:cNvSpPr>
          <p:nvPr>
            <p:ph type="dt" sz="half" idx="10"/>
          </p:nvPr>
        </p:nvSpPr>
        <p:spPr/>
        <p:txBody>
          <a:bodyPr/>
          <a:lstStyle/>
          <a:p>
            <a:pPr>
              <a:lnSpc>
                <a:spcPct val="100000"/>
              </a:lnSpc>
            </a:pPr>
            <a:fld id="{B7FB0C08-67C0-4109-BCD4-7B2BA9718B6A}" type="datetime1">
              <a:rPr lang="en-US" smtClean="0"/>
              <a:t>3/15/2023</a:t>
            </a:fld>
            <a:endParaRPr lang="en-IN"/>
          </a:p>
        </p:txBody>
      </p:sp>
      <p:sp>
        <p:nvSpPr>
          <p:cNvPr id="5" name="Slide Number Placeholder 4">
            <a:extLst>
              <a:ext uri="{FF2B5EF4-FFF2-40B4-BE49-F238E27FC236}">
                <a16:creationId xmlns:a16="http://schemas.microsoft.com/office/drawing/2014/main" id="{BBC60EFD-B448-4AAB-9C99-8F718769C5E7}"/>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7</a:t>
            </a:fld>
            <a:endParaRPr lang="en-IN"/>
          </a:p>
        </p:txBody>
      </p:sp>
      <p:sp>
        <p:nvSpPr>
          <p:cNvPr id="7" name="Text Box 1048725">
            <a:extLst>
              <a:ext uri="{FF2B5EF4-FFF2-40B4-BE49-F238E27FC236}">
                <a16:creationId xmlns:a16="http://schemas.microsoft.com/office/drawing/2014/main" id="{63A7BDF4-2579-4787-A1D1-A78C5864483F}"/>
              </a:ext>
            </a:extLst>
          </p:cNvPr>
          <p:cNvSpPr txBox="1"/>
          <p:nvPr/>
        </p:nvSpPr>
        <p:spPr>
          <a:xfrm>
            <a:off x="5171891" y="2059178"/>
            <a:ext cx="3426271" cy="3046988"/>
          </a:xfrm>
          <a:prstGeom prst="rect">
            <a:avLst/>
          </a:prstGeom>
        </p:spPr>
        <p:txBody>
          <a:bodyPr wrap="square" rtlCol="0">
            <a:spAutoFit/>
          </a:bodyPr>
          <a:lstStyle/>
          <a:p>
            <a:pPr marL="342900" indent="-342900">
              <a:buFont typeface="Wingdings" panose="05000000000000000000" pitchFamily="2" charset="2"/>
              <a:buChar char="Ø"/>
            </a:pPr>
            <a:r>
              <a:rPr lang="en-US" sz="2400" dirty="0">
                <a:solidFill>
                  <a:schemeClr val="accent5">
                    <a:lumMod val="50000"/>
                  </a:schemeClr>
                </a:solidFill>
                <a:latin typeface="Rokkitt-Regular"/>
              </a:rPr>
              <a:t>Provide Legal Documents to Clients</a:t>
            </a:r>
          </a:p>
          <a:p>
            <a:pPr marL="342900" indent="-342900">
              <a:buFont typeface="Wingdings" panose="05000000000000000000" pitchFamily="2" charset="2"/>
              <a:buChar char="Ø"/>
            </a:pPr>
            <a:r>
              <a:rPr lang="en-US" sz="2400" dirty="0">
                <a:solidFill>
                  <a:schemeClr val="accent5">
                    <a:lumMod val="50000"/>
                  </a:schemeClr>
                </a:solidFill>
                <a:latin typeface="Rokkitt-Regular"/>
              </a:rPr>
              <a:t>Store Legal Documents to Cloud Securely</a:t>
            </a:r>
          </a:p>
          <a:p>
            <a:pPr marL="342900" indent="-342900">
              <a:buFont typeface="Wingdings" panose="05000000000000000000" pitchFamily="2" charset="2"/>
              <a:buChar char="Ø"/>
            </a:pPr>
            <a:r>
              <a:rPr lang="en-US" sz="2400" dirty="0">
                <a:solidFill>
                  <a:schemeClr val="accent5">
                    <a:lumMod val="50000"/>
                  </a:schemeClr>
                </a:solidFill>
                <a:latin typeface="Rokkitt-Regular"/>
              </a:rPr>
              <a:t>Secure Authentication of Client</a:t>
            </a:r>
          </a:p>
          <a:p>
            <a:pPr marL="342900" indent="-342900">
              <a:buFont typeface="Wingdings" panose="05000000000000000000" pitchFamily="2" charset="2"/>
              <a:buChar char="Ø"/>
            </a:pPr>
            <a:r>
              <a:rPr lang="en-US" sz="2400" dirty="0">
                <a:solidFill>
                  <a:schemeClr val="accent5">
                    <a:lumMod val="50000"/>
                  </a:schemeClr>
                </a:solidFill>
                <a:latin typeface="Rokkitt-Regular"/>
              </a:rPr>
              <a:t>Add Documents from Admin Panel</a:t>
            </a:r>
          </a:p>
        </p:txBody>
      </p:sp>
      <p:pic>
        <p:nvPicPr>
          <p:cNvPr id="2050" name="Picture 2" descr="The Purpose of Project Management and Setting Objectives">
            <a:extLst>
              <a:ext uri="{FF2B5EF4-FFF2-40B4-BE49-F238E27FC236}">
                <a16:creationId xmlns:a16="http://schemas.microsoft.com/office/drawing/2014/main" id="{CE6AE62F-B15A-4F41-A99C-092DC86E3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959" y="1993028"/>
            <a:ext cx="3257550" cy="3257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Shape 1">
            <a:extLst>
              <a:ext uri="{FF2B5EF4-FFF2-40B4-BE49-F238E27FC236}">
                <a16:creationId xmlns:a16="http://schemas.microsoft.com/office/drawing/2014/main" id="{0454A4D4-B234-48FE-AB93-6185C368B334}"/>
              </a:ext>
            </a:extLst>
          </p:cNvPr>
          <p:cNvSpPr txBox="1"/>
          <p:nvPr/>
        </p:nvSpPr>
        <p:spPr>
          <a:xfrm>
            <a:off x="811707" y="855662"/>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Project Objective</a:t>
            </a:r>
            <a:endParaRPr sz="3600" dirty="0">
              <a:solidFill>
                <a:srgbClr val="C00000"/>
              </a:solidFill>
            </a:endParaRPr>
          </a:p>
        </p:txBody>
      </p:sp>
    </p:spTree>
    <p:extLst>
      <p:ext uri="{BB962C8B-B14F-4D97-AF65-F5344CB8AC3E}">
        <p14:creationId xmlns:p14="http://schemas.microsoft.com/office/powerpoint/2010/main" val="20754630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20B1E0-71A9-437F-BD75-59EAB4BD68D8}"/>
              </a:ext>
            </a:extLst>
          </p:cNvPr>
          <p:cNvSpPr>
            <a:spLocks noGrp="1"/>
          </p:cNvSpPr>
          <p:nvPr>
            <p:ph type="dt" sz="half" idx="10"/>
          </p:nvPr>
        </p:nvSpPr>
        <p:spPr/>
        <p:txBody>
          <a:bodyPr/>
          <a:lstStyle/>
          <a:p>
            <a:pPr>
              <a:lnSpc>
                <a:spcPct val="100000"/>
              </a:lnSpc>
            </a:pPr>
            <a:fld id="{B7FB0C08-67C0-4109-BCD4-7B2BA9718B6A}" type="datetime1">
              <a:rPr lang="en-US" smtClean="0"/>
              <a:t>3/15/2023</a:t>
            </a:fld>
            <a:endParaRPr lang="en-IN"/>
          </a:p>
        </p:txBody>
      </p:sp>
      <p:sp>
        <p:nvSpPr>
          <p:cNvPr id="5" name="Slide Number Placeholder 4">
            <a:extLst>
              <a:ext uri="{FF2B5EF4-FFF2-40B4-BE49-F238E27FC236}">
                <a16:creationId xmlns:a16="http://schemas.microsoft.com/office/drawing/2014/main" id="{BBC60EFD-B448-4AAB-9C99-8F718769C5E7}"/>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8</a:t>
            </a:fld>
            <a:endParaRPr lang="en-IN"/>
          </a:p>
        </p:txBody>
      </p:sp>
      <p:sp>
        <p:nvSpPr>
          <p:cNvPr id="7" name="Text Box 1048725">
            <a:extLst>
              <a:ext uri="{FF2B5EF4-FFF2-40B4-BE49-F238E27FC236}">
                <a16:creationId xmlns:a16="http://schemas.microsoft.com/office/drawing/2014/main" id="{63A7BDF4-2579-4787-A1D1-A78C5864483F}"/>
              </a:ext>
            </a:extLst>
          </p:cNvPr>
          <p:cNvSpPr txBox="1"/>
          <p:nvPr/>
        </p:nvSpPr>
        <p:spPr>
          <a:xfrm>
            <a:off x="5368535" y="1852701"/>
            <a:ext cx="3426271" cy="2943563"/>
          </a:xfrm>
          <a:prstGeom prst="rect">
            <a:avLst/>
          </a:prstGeom>
        </p:spPr>
        <p:txBody>
          <a:bodyPr wrap="square" rtlCol="0">
            <a:spAutoFit/>
          </a:bodyPr>
          <a:lstStyle/>
          <a:p>
            <a:pPr marL="342900" indent="-342900">
              <a:lnSpc>
                <a:spcPct val="200000"/>
              </a:lnSpc>
              <a:buFont typeface="Wingdings" panose="05000000000000000000" pitchFamily="2" charset="2"/>
              <a:buChar char="Ø"/>
            </a:pPr>
            <a:r>
              <a:rPr lang="en-US" sz="2400" dirty="0">
                <a:solidFill>
                  <a:schemeClr val="accent5">
                    <a:lumMod val="50000"/>
                  </a:schemeClr>
                </a:solidFill>
                <a:latin typeface="Rokkitt-Regular"/>
              </a:rPr>
              <a:t>Artificial Intelligence</a:t>
            </a:r>
          </a:p>
          <a:p>
            <a:pPr marL="342900" indent="-342900">
              <a:lnSpc>
                <a:spcPct val="200000"/>
              </a:lnSpc>
              <a:buFont typeface="Wingdings" panose="05000000000000000000" pitchFamily="2" charset="2"/>
              <a:buChar char="Ø"/>
            </a:pPr>
            <a:r>
              <a:rPr lang="en-US" sz="2400" dirty="0">
                <a:solidFill>
                  <a:schemeClr val="accent5">
                    <a:lumMod val="50000"/>
                  </a:schemeClr>
                </a:solidFill>
                <a:latin typeface="Rokkitt-Regular"/>
              </a:rPr>
              <a:t>Internet of Things</a:t>
            </a:r>
          </a:p>
          <a:p>
            <a:pPr marL="342900" indent="-342900">
              <a:lnSpc>
                <a:spcPct val="200000"/>
              </a:lnSpc>
              <a:buFont typeface="Wingdings" panose="05000000000000000000" pitchFamily="2" charset="2"/>
              <a:buChar char="Ø"/>
            </a:pPr>
            <a:r>
              <a:rPr lang="en-US" sz="2400" dirty="0">
                <a:solidFill>
                  <a:schemeClr val="accent5">
                    <a:lumMod val="50000"/>
                  </a:schemeClr>
                </a:solidFill>
                <a:latin typeface="Rokkitt-Regular"/>
              </a:rPr>
              <a:t>Virtual Reality</a:t>
            </a:r>
          </a:p>
          <a:p>
            <a:pPr marL="342900" indent="-342900">
              <a:lnSpc>
                <a:spcPct val="200000"/>
              </a:lnSpc>
              <a:buFont typeface="Wingdings" panose="05000000000000000000" pitchFamily="2" charset="2"/>
              <a:buChar char="Ø"/>
            </a:pPr>
            <a:r>
              <a:rPr lang="en-US" sz="2400" dirty="0">
                <a:solidFill>
                  <a:schemeClr val="accent5">
                    <a:lumMod val="50000"/>
                  </a:schemeClr>
                </a:solidFill>
                <a:latin typeface="Rokkitt-Regular"/>
              </a:rPr>
              <a:t>Company Presentation</a:t>
            </a:r>
          </a:p>
        </p:txBody>
      </p:sp>
      <p:pic>
        <p:nvPicPr>
          <p:cNvPr id="3074" name="Picture 2" descr="Web Development: The Future and its Scope – Coding Ninjas Blog">
            <a:extLst>
              <a:ext uri="{FF2B5EF4-FFF2-40B4-BE49-F238E27FC236}">
                <a16:creationId xmlns:a16="http://schemas.microsoft.com/office/drawing/2014/main" id="{976AC2E8-00A9-4A44-9A27-EAE35575D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9" y="1980867"/>
            <a:ext cx="5073445" cy="2896265"/>
          </a:xfrm>
          <a:prstGeom prst="rect">
            <a:avLst/>
          </a:prstGeom>
          <a:noFill/>
          <a:extLst>
            <a:ext uri="{909E8E84-426E-40DD-AFC4-6F175D3DCCD1}">
              <a14:hiddenFill xmlns:a14="http://schemas.microsoft.com/office/drawing/2010/main">
                <a:solidFill>
                  <a:srgbClr val="FFFFFF"/>
                </a:solidFill>
              </a14:hiddenFill>
            </a:ext>
          </a:extLst>
        </p:spPr>
      </p:pic>
      <p:sp>
        <p:nvSpPr>
          <p:cNvPr id="8" name="TextShape 1">
            <a:extLst>
              <a:ext uri="{FF2B5EF4-FFF2-40B4-BE49-F238E27FC236}">
                <a16:creationId xmlns:a16="http://schemas.microsoft.com/office/drawing/2014/main" id="{A6FD3C18-F5F0-4E7C-B378-8447218BCB82}"/>
              </a:ext>
            </a:extLst>
          </p:cNvPr>
          <p:cNvSpPr txBox="1"/>
          <p:nvPr/>
        </p:nvSpPr>
        <p:spPr>
          <a:xfrm>
            <a:off x="654387" y="803665"/>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Scope of Web Development</a:t>
            </a:r>
            <a:endParaRPr sz="3600" dirty="0">
              <a:solidFill>
                <a:srgbClr val="C00000"/>
              </a:solidFill>
            </a:endParaRPr>
          </a:p>
        </p:txBody>
      </p:sp>
    </p:spTree>
    <p:extLst>
      <p:ext uri="{BB962C8B-B14F-4D97-AF65-F5344CB8AC3E}">
        <p14:creationId xmlns:p14="http://schemas.microsoft.com/office/powerpoint/2010/main" val="2851501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20B1E0-71A9-437F-BD75-59EAB4BD68D8}"/>
              </a:ext>
            </a:extLst>
          </p:cNvPr>
          <p:cNvSpPr>
            <a:spLocks noGrp="1"/>
          </p:cNvSpPr>
          <p:nvPr>
            <p:ph type="dt" sz="half" idx="10"/>
          </p:nvPr>
        </p:nvSpPr>
        <p:spPr/>
        <p:txBody>
          <a:bodyPr/>
          <a:lstStyle/>
          <a:p>
            <a:pPr>
              <a:lnSpc>
                <a:spcPct val="100000"/>
              </a:lnSpc>
            </a:pPr>
            <a:fld id="{B7FB0C08-67C0-4109-BCD4-7B2BA9718B6A}" type="datetime1">
              <a:rPr lang="en-US" smtClean="0"/>
              <a:t>3/15/2023</a:t>
            </a:fld>
            <a:endParaRPr lang="en-IN"/>
          </a:p>
        </p:txBody>
      </p:sp>
      <p:sp>
        <p:nvSpPr>
          <p:cNvPr id="5" name="Slide Number Placeholder 4">
            <a:extLst>
              <a:ext uri="{FF2B5EF4-FFF2-40B4-BE49-F238E27FC236}">
                <a16:creationId xmlns:a16="http://schemas.microsoft.com/office/drawing/2014/main" id="{BBC60EFD-B448-4AAB-9C99-8F718769C5E7}"/>
              </a:ext>
            </a:extLst>
          </p:cNvPr>
          <p:cNvSpPr>
            <a:spLocks noGrp="1"/>
          </p:cNvSpPr>
          <p:nvPr>
            <p:ph type="sldNum" sz="quarter" idx="12"/>
          </p:nvPr>
        </p:nvSpPr>
        <p:spPr/>
        <p:txBody>
          <a:bodyPr/>
          <a:lstStyle/>
          <a:p>
            <a:pPr algn="r">
              <a:lnSpc>
                <a:spcPct val="100000"/>
              </a:lnSpc>
            </a:pPr>
            <a:fld id="{5E3BCB4A-4CF1-4CD6-B6D4-F9987A54136A}" type="slidenum">
              <a:rPr lang="en-IN" smtClean="0">
                <a:solidFill>
                  <a:srgbClr val="B2B2B2"/>
                </a:solidFill>
                <a:latin typeface="Calibri" panose="020F0502020204030204"/>
              </a:rPr>
              <a:t>9</a:t>
            </a:fld>
            <a:endParaRPr lang="en-IN"/>
          </a:p>
        </p:txBody>
      </p:sp>
      <p:sp>
        <p:nvSpPr>
          <p:cNvPr id="8" name="TextBox 7">
            <a:extLst>
              <a:ext uri="{FF2B5EF4-FFF2-40B4-BE49-F238E27FC236}">
                <a16:creationId xmlns:a16="http://schemas.microsoft.com/office/drawing/2014/main" id="{D7422C0C-D663-4BBF-AF22-DD4B4A6470A2}"/>
              </a:ext>
            </a:extLst>
          </p:cNvPr>
          <p:cNvSpPr txBox="1"/>
          <p:nvPr/>
        </p:nvSpPr>
        <p:spPr>
          <a:xfrm>
            <a:off x="5461721" y="2106723"/>
            <a:ext cx="4576916" cy="1287532"/>
          </a:xfrm>
          <a:prstGeom prst="rect">
            <a:avLst/>
          </a:prstGeom>
          <a:noFill/>
        </p:spPr>
        <p:txBody>
          <a:bodyPr wrap="square">
            <a:spAutoFit/>
          </a:bodyPr>
          <a:lstStyle/>
          <a:p>
            <a:pPr>
              <a:lnSpc>
                <a:spcPct val="150000"/>
              </a:lnSpc>
              <a:buSzPct val="95000"/>
              <a:buFont typeface="Wingdings" panose="05000000000000000000" pitchFamily="2" charset="2"/>
              <a:buChar char=""/>
            </a:pPr>
            <a:r>
              <a:rPr lang="en-US" dirty="0"/>
              <a:t>HTML</a:t>
            </a:r>
          </a:p>
          <a:p>
            <a:pPr>
              <a:lnSpc>
                <a:spcPct val="150000"/>
              </a:lnSpc>
              <a:buSzPct val="95000"/>
              <a:buFont typeface="Wingdings" panose="05000000000000000000" pitchFamily="2" charset="2"/>
              <a:buChar char=""/>
            </a:pPr>
            <a:r>
              <a:rPr lang="en-US" dirty="0"/>
              <a:t>CSS</a:t>
            </a:r>
          </a:p>
          <a:p>
            <a:pPr>
              <a:lnSpc>
                <a:spcPct val="150000"/>
              </a:lnSpc>
              <a:buSzPct val="95000"/>
              <a:buFont typeface="Wingdings" panose="05000000000000000000" pitchFamily="2" charset="2"/>
              <a:buChar char=""/>
            </a:pPr>
            <a:r>
              <a:rPr lang="en-US" dirty="0"/>
              <a:t>JAVASCRIPT</a:t>
            </a:r>
          </a:p>
        </p:txBody>
      </p:sp>
      <p:pic>
        <p:nvPicPr>
          <p:cNvPr id="9" name="Picture 2" descr="See the source image">
            <a:extLst>
              <a:ext uri="{FF2B5EF4-FFF2-40B4-BE49-F238E27FC236}">
                <a16:creationId xmlns:a16="http://schemas.microsoft.com/office/drawing/2014/main" id="{6F7BAB43-7082-467C-A8BE-E52EB31871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859280"/>
            <a:ext cx="4470400" cy="3352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1">
            <a:extLst>
              <a:ext uri="{FF2B5EF4-FFF2-40B4-BE49-F238E27FC236}">
                <a16:creationId xmlns:a16="http://schemas.microsoft.com/office/drawing/2014/main" id="{C31893CE-EFC8-470D-BD1B-9FEBAD4658CA}"/>
              </a:ext>
            </a:extLst>
          </p:cNvPr>
          <p:cNvSpPr txBox="1"/>
          <p:nvPr/>
        </p:nvSpPr>
        <p:spPr>
          <a:xfrm>
            <a:off x="723213" y="719928"/>
            <a:ext cx="5598928" cy="729979"/>
          </a:xfrm>
          <a:prstGeom prst="rect">
            <a:avLst/>
          </a:prstGeom>
        </p:spPr>
        <p:txBody>
          <a:bodyPr lIns="0" tIns="13320" rIns="0" bIns="0"/>
          <a:lstStyle/>
          <a:p>
            <a:pPr>
              <a:lnSpc>
                <a:spcPct val="100000"/>
              </a:lnSpc>
            </a:pPr>
            <a:r>
              <a:rPr lang="en-US" sz="3600" b="1" dirty="0">
                <a:solidFill>
                  <a:srgbClr val="C00000"/>
                </a:solidFill>
                <a:latin typeface="Calibri" panose="020F0502020204030204"/>
              </a:rPr>
              <a:t>Methodological Details</a:t>
            </a:r>
            <a:endParaRPr sz="3600" dirty="0">
              <a:solidFill>
                <a:srgbClr val="C00000"/>
              </a:solidFill>
            </a:endParaRPr>
          </a:p>
        </p:txBody>
      </p:sp>
    </p:spTree>
    <p:extLst>
      <p:ext uri="{BB962C8B-B14F-4D97-AF65-F5344CB8AC3E}">
        <p14:creationId xmlns:p14="http://schemas.microsoft.com/office/powerpoint/2010/main" val="1481113207"/>
      </p:ext>
    </p:extLst>
  </p:cSld>
  <p:clrMapOvr>
    <a:masterClrMapping/>
  </p:clrMapOvr>
  <p:transition spd="slow">
    <p:push dir="u"/>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520</TotalTime>
  <Words>304</Words>
  <Application>Microsoft Office PowerPoint</Application>
  <PresentationFormat>On-screen Show (4:3)</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Rokkitt-Regular</vt:lpstr>
      <vt:lpstr>Wingdings</vt: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khatke laxman</dc:creator>
  <cp:lastModifiedBy>sagar</cp:lastModifiedBy>
  <cp:revision>32</cp:revision>
  <dcterms:created xsi:type="dcterms:W3CDTF">2021-09-26T17:02:39Z</dcterms:created>
  <dcterms:modified xsi:type="dcterms:W3CDTF">2023-03-15T07:26:09Z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0x01010084D5CCD240B5A349BC3DA7A7B38FE230</vt:lpwstr>
  </property>
  <property fmtid="{D5CDD505-2E9C-101B-9397-08002B2CF9AE}" pid="3" name="KSOProductBuildVer">
    <vt:lpwstr>1033-11.2.0.10233</vt:lpwstr>
  </property>
</Properties>
</file>