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CE59-7765-414E-8C40-3D26E1377B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E2B9-29B7-4918-A4F0-0826D1A63D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428759"/>
          </a:xfrm>
        </p:spPr>
        <p:txBody>
          <a:bodyPr>
            <a:normAutofit/>
          </a:bodyPr>
          <a:lstStyle/>
          <a:p>
            <a:r>
              <a:rPr lang="en-US" sz="2800" b="1" dirty="0"/>
              <a:t>DEOGIRI INSTITUTE OF ENGINEERING &amp; MANAGEMENT STUDIES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7496"/>
            <a:ext cx="6400800" cy="3571900"/>
          </a:xfrm>
        </p:spPr>
        <p:txBody>
          <a:bodyPr>
            <a:normAutofit fontScale="32500" lnSpcReduction="20000"/>
          </a:bodyPr>
          <a:lstStyle/>
          <a:p>
            <a:r>
              <a:rPr lang="en-US" sz="8600" b="1" dirty="0">
                <a:solidFill>
                  <a:schemeClr val="tx1"/>
                </a:solidFill>
              </a:rPr>
              <a:t>Computer Science &amp; Engineering Department</a:t>
            </a:r>
          </a:p>
          <a:p>
            <a:r>
              <a:rPr lang="en-US" sz="8600" b="1" dirty="0">
                <a:solidFill>
                  <a:schemeClr val="tx1"/>
                </a:solidFill>
              </a:rPr>
              <a:t>Project Report On</a:t>
            </a:r>
            <a:endParaRPr lang="en-US" sz="8600" dirty="0">
              <a:solidFill>
                <a:schemeClr val="tx1"/>
              </a:solidFill>
            </a:endParaRPr>
          </a:p>
          <a:p>
            <a:r>
              <a:rPr lang="en-US" sz="6000" b="1" dirty="0">
                <a:solidFill>
                  <a:schemeClr val="tx1"/>
                </a:solidFill>
              </a:rPr>
              <a:t>  implementation of deterministic finite automata (DFA)</a:t>
            </a:r>
            <a:endParaRPr lang="en-US" sz="6000" dirty="0">
              <a:solidFill>
                <a:schemeClr val="tx1"/>
              </a:solidFill>
            </a:endParaRPr>
          </a:p>
          <a:p>
            <a:r>
              <a:rPr lang="en-US" sz="6000" b="1" dirty="0">
                <a:solidFill>
                  <a:schemeClr val="tx1"/>
                </a:solidFill>
              </a:rPr>
              <a:t>Subject- Theory of computer </a:t>
            </a:r>
            <a:endParaRPr lang="en-US" sz="6000" dirty="0">
              <a:solidFill>
                <a:schemeClr val="tx1"/>
              </a:solidFill>
            </a:endParaRPr>
          </a:p>
          <a:p>
            <a:r>
              <a:rPr lang="en-US" sz="6000" b="1" dirty="0">
                <a:solidFill>
                  <a:schemeClr val="tx1"/>
                </a:solidFill>
              </a:rPr>
              <a:t>Submitted By</a:t>
            </a:r>
            <a:endParaRPr lang="en-US" sz="6000" dirty="0">
              <a:solidFill>
                <a:schemeClr val="tx1"/>
              </a:solidFill>
            </a:endParaRPr>
          </a:p>
          <a:p>
            <a:r>
              <a:rPr lang="en-US" sz="6000" b="1" dirty="0" err="1">
                <a:solidFill>
                  <a:schemeClr val="tx1"/>
                </a:solidFill>
                <a:latin typeface="Arial Rounded MT Bold" pitchFamily="34" charset="0"/>
              </a:rPr>
              <a:t>Aarvi</a:t>
            </a:r>
            <a:r>
              <a:rPr lang="en-US" sz="6000" b="1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Arial Rounded MT Bold" pitchFamily="34" charset="0"/>
              </a:rPr>
              <a:t>Vinod</a:t>
            </a:r>
            <a:r>
              <a:rPr lang="en-US" sz="6000" b="1" dirty="0">
                <a:solidFill>
                  <a:schemeClr val="tx1"/>
                </a:solidFill>
                <a:latin typeface="Arial Rounded MT Bold" pitchFamily="34" charset="0"/>
              </a:rPr>
              <a:t> Kale(36167)</a:t>
            </a:r>
          </a:p>
          <a:p>
            <a:r>
              <a:rPr lang="en-IN" sz="6000" b="1" dirty="0">
                <a:solidFill>
                  <a:schemeClr val="tx1"/>
                </a:solidFill>
                <a:latin typeface="Arial Rounded MT Bold" pitchFamily="34" charset="0"/>
              </a:rPr>
              <a:t>Dipak </a:t>
            </a:r>
            <a:r>
              <a:rPr lang="en-IN" sz="6000" b="1" dirty="0" err="1">
                <a:solidFill>
                  <a:schemeClr val="tx1"/>
                </a:solidFill>
                <a:latin typeface="Arial Rounded MT Bold" pitchFamily="34" charset="0"/>
              </a:rPr>
              <a:t>Kaluse</a:t>
            </a:r>
            <a:r>
              <a:rPr lang="en-IN" sz="6000" b="1" dirty="0">
                <a:solidFill>
                  <a:schemeClr val="tx1"/>
                </a:solidFill>
                <a:latin typeface="Arial Rounded MT Bold" pitchFamily="34" charset="0"/>
              </a:rPr>
              <a:t> (36168)</a:t>
            </a:r>
            <a:endParaRPr lang="en-US" sz="6000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6000" b="1" dirty="0">
                <a:solidFill>
                  <a:schemeClr val="tx1"/>
                </a:solidFill>
              </a:rPr>
              <a:t>Under The Guidance Of </a:t>
            </a:r>
            <a:endParaRPr lang="en-US" sz="6000" dirty="0">
              <a:solidFill>
                <a:schemeClr val="tx1"/>
              </a:solidFill>
            </a:endParaRPr>
          </a:p>
          <a:p>
            <a:r>
              <a:rPr lang="en-US" sz="6000" b="1" dirty="0" err="1">
                <a:solidFill>
                  <a:schemeClr val="tx1"/>
                </a:solidFill>
              </a:rPr>
              <a:t>Prof.Sarika</a:t>
            </a:r>
            <a:r>
              <a:rPr lang="en-US" sz="6000" b="1" dirty="0">
                <a:solidFill>
                  <a:schemeClr val="tx1"/>
                </a:solidFill>
              </a:rPr>
              <a:t> </a:t>
            </a:r>
            <a:r>
              <a:rPr lang="en-US" sz="6000" b="1" dirty="0" err="1">
                <a:solidFill>
                  <a:schemeClr val="tx1"/>
                </a:solidFill>
              </a:rPr>
              <a:t>chavan</a:t>
            </a:r>
            <a:r>
              <a:rPr lang="en-US" sz="6000" b="1" dirty="0">
                <a:solidFill>
                  <a:schemeClr val="tx1"/>
                </a:solidFill>
              </a:rPr>
              <a:t> </a:t>
            </a:r>
            <a:r>
              <a:rPr lang="en-US" sz="6000" b="1" dirty="0" err="1">
                <a:solidFill>
                  <a:schemeClr val="tx1"/>
                </a:solidFill>
              </a:rPr>
              <a:t>mam</a:t>
            </a:r>
            <a:r>
              <a:rPr lang="en-US" sz="6000" b="1" dirty="0">
                <a:solidFill>
                  <a:schemeClr val="tx1"/>
                </a:solidFill>
              </a:rPr>
              <a:t> </a:t>
            </a:r>
            <a:endParaRPr lang="en-US" sz="6000" dirty="0">
              <a:solidFill>
                <a:schemeClr val="tx1"/>
              </a:solidFill>
            </a:endParaRPr>
          </a:p>
          <a:p>
            <a:endParaRPr lang="en-US" sz="6000" dirty="0">
              <a:solidFill>
                <a:schemeClr val="tx1"/>
              </a:solidFill>
            </a:endParaRPr>
          </a:p>
          <a:p>
            <a:endParaRPr lang="en-US" sz="6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diems.log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422" y="357166"/>
            <a:ext cx="4214842" cy="1071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Real life applications of DFA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Coke machine</a:t>
            </a:r>
          </a:p>
          <a:p>
            <a:r>
              <a:rPr lang="en-IN" dirty="0"/>
              <a:t>Thermostats (fridge)</a:t>
            </a:r>
          </a:p>
          <a:p>
            <a:r>
              <a:rPr lang="en-IN" dirty="0"/>
              <a:t>Elevators</a:t>
            </a:r>
          </a:p>
          <a:p>
            <a:r>
              <a:rPr lang="en-IN" dirty="0"/>
              <a:t>Train track switches</a:t>
            </a:r>
          </a:p>
          <a:p>
            <a:r>
              <a:rPr lang="en-IN" dirty="0"/>
              <a:t>Lexical analyzers for parsers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Conclusion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Hence , we are studied DFA for accepting string PQQ 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82990"/>
          </a:xfrm>
        </p:spPr>
        <p:txBody>
          <a:bodyPr>
            <a:normAutofit/>
          </a:bodyPr>
          <a:lstStyle/>
          <a:p>
            <a:r>
              <a:rPr lang="en-IN" sz="6600" i="1" dirty="0"/>
              <a:t>Thank you ..</a:t>
            </a:r>
            <a:endParaRPr lang="en-US" sz="6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Content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of DFA</a:t>
            </a:r>
          </a:p>
          <a:p>
            <a:r>
              <a:rPr lang="en-IN" dirty="0"/>
              <a:t>What is DFA </a:t>
            </a:r>
          </a:p>
          <a:p>
            <a:r>
              <a:rPr lang="en-IN" dirty="0"/>
              <a:t>Parts of DFA</a:t>
            </a:r>
          </a:p>
          <a:p>
            <a:r>
              <a:rPr lang="en-IN" dirty="0"/>
              <a:t>Example of DFA</a:t>
            </a:r>
          </a:p>
          <a:p>
            <a:r>
              <a:rPr lang="en-IN" dirty="0"/>
              <a:t>Real life applications of DFA</a:t>
            </a:r>
          </a:p>
          <a:p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Introduction to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Theoreticians have developed number of theoretical models to describe computing</a:t>
            </a:r>
          </a:p>
          <a:p>
            <a:r>
              <a:rPr lang="en-IN" dirty="0"/>
              <a:t>Simplest model is known as DFA</a:t>
            </a:r>
          </a:p>
          <a:p>
            <a:r>
              <a:rPr lang="en-IN" dirty="0"/>
              <a:t>Deterministic : machine will in a state . </a:t>
            </a:r>
          </a:p>
          <a:p>
            <a:r>
              <a:rPr lang="en-IN" dirty="0"/>
              <a:t>Finite : the machine will be have certain number of states.</a:t>
            </a:r>
          </a:p>
          <a:p>
            <a:r>
              <a:rPr lang="en-IN" dirty="0"/>
              <a:t>Automaton : machine , robot.</a:t>
            </a:r>
          </a:p>
          <a:p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What is DFA –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DFA’s recognize string.</a:t>
            </a:r>
          </a:p>
          <a:p>
            <a:pPr>
              <a:buNone/>
            </a:pPr>
            <a:r>
              <a:rPr lang="en-IN" dirty="0"/>
              <a:t>        </a:t>
            </a:r>
            <a:r>
              <a:rPr lang="en-IN" sz="2400" dirty="0">
                <a:solidFill>
                  <a:srgbClr val="FF0000"/>
                </a:solidFill>
              </a:rPr>
              <a:t>Input string                                              Output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71538" y="2714620"/>
            <a:ext cx="2714644" cy="55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String</a:t>
            </a:r>
            <a:r>
              <a:rPr lang="en-IN" dirty="0"/>
              <a:t> 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2099448" y="3600448"/>
            <a:ext cx="6580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00166" y="3929066"/>
            <a:ext cx="207170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Finite  Automaton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3571868" y="4429132"/>
            <a:ext cx="185738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29256" y="3643314"/>
            <a:ext cx="235745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“Accept” or  “reject”</a:t>
            </a: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output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output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output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6000759" y="3143247"/>
            <a:ext cx="1000134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L DEFINATION OF DF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785794"/>
            <a:ext cx="8143932" cy="5429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Parts of DFA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857356" y="2071678"/>
            <a:ext cx="1785950" cy="15001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 state (q</a:t>
            </a:r>
            <a:r>
              <a:rPr lang="en-I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IN" dirty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14744" y="2857496"/>
            <a:ext cx="221457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00760" y="2428868"/>
            <a:ext cx="100013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9322" y="2000240"/>
            <a:ext cx="1428760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Final state (q1)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86512" y="2357430"/>
            <a:ext cx="928694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Example of DFA accepting string PQQ-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– {</a:t>
            </a:r>
            <a:r>
              <a:rPr lang="en-IN" dirty="0" err="1"/>
              <a:t>q,p</a:t>
            </a:r>
            <a:r>
              <a:rPr lang="en-IN" dirty="0"/>
              <a:t>}</a:t>
            </a:r>
          </a:p>
          <a:p>
            <a:r>
              <a:rPr lang="en-IN" dirty="0"/>
              <a:t>q0 = q0</a:t>
            </a:r>
          </a:p>
          <a:p>
            <a:r>
              <a:rPr lang="en-IN" dirty="0"/>
              <a:t>Final</a:t>
            </a:r>
            <a:r>
              <a:rPr lang="en-IN" dirty="0">
                <a:sym typeface="Wingdings" pitchFamily="2" charset="2"/>
              </a:rPr>
              <a:t> q3</a:t>
            </a:r>
          </a:p>
          <a:p>
            <a:r>
              <a:rPr lang="en-IN" dirty="0">
                <a:sym typeface="Wingdings" pitchFamily="2" charset="2"/>
              </a:rPr>
              <a:t>q0=initial states</a:t>
            </a:r>
          </a:p>
          <a:p>
            <a:r>
              <a:rPr lang="en-IN" dirty="0">
                <a:sym typeface="Wingdings" pitchFamily="2" charset="2"/>
              </a:rPr>
              <a:t>q1=string end with p</a:t>
            </a:r>
          </a:p>
          <a:p>
            <a:r>
              <a:rPr lang="en-IN" dirty="0">
                <a:sym typeface="Wingdings" pitchFamily="2" charset="2"/>
              </a:rPr>
              <a:t>q2 =string end with </a:t>
            </a:r>
            <a:r>
              <a:rPr lang="en-IN" dirty="0" err="1">
                <a:sym typeface="Wingdings" pitchFamily="2" charset="2"/>
              </a:rPr>
              <a:t>pq</a:t>
            </a:r>
            <a:endParaRPr lang="en-IN" dirty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q3 =string end with </a:t>
            </a:r>
            <a:r>
              <a:rPr lang="en-IN" dirty="0" err="1">
                <a:sym typeface="Wingdings" pitchFamily="2" charset="2"/>
              </a:rPr>
              <a:t>pqq</a:t>
            </a:r>
            <a:r>
              <a:rPr lang="en-IN" dirty="0">
                <a:sym typeface="Wingdings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Transition table -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Transition diagram 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TD IM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2143116"/>
            <a:ext cx="6072230" cy="291069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146</TotalTime>
  <Words>252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Courier New</vt:lpstr>
      <vt:lpstr>Wingdings</vt:lpstr>
      <vt:lpstr>Office Theme</vt:lpstr>
      <vt:lpstr>DEOGIRI INSTITUTE OF ENGINEERING &amp; MANAGEMENT STUDIES </vt:lpstr>
      <vt:lpstr>Content -</vt:lpstr>
      <vt:lpstr>Introduction to DFA</vt:lpstr>
      <vt:lpstr>What is DFA –</vt:lpstr>
      <vt:lpstr>PowerPoint Presentation</vt:lpstr>
      <vt:lpstr>Parts of DFA -</vt:lpstr>
      <vt:lpstr>Example of DFA accepting string PQQ-</vt:lpstr>
      <vt:lpstr>Transition table -</vt:lpstr>
      <vt:lpstr>Transition diagram -</vt:lpstr>
      <vt:lpstr>Real life applications of DFA -</vt:lpstr>
      <vt:lpstr>Conclusion -</vt:lpstr>
      <vt:lpstr>Thank you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DK</cp:lastModifiedBy>
  <cp:revision>26</cp:revision>
  <dcterms:created xsi:type="dcterms:W3CDTF">2019-10-10T13:12:05Z</dcterms:created>
  <dcterms:modified xsi:type="dcterms:W3CDTF">2019-10-12T09:31:24Z</dcterms:modified>
</cp:coreProperties>
</file>