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2"/>
    <p:sldId id="256" r:id="rId3"/>
    <p:sldId id="259" r:id="rId4"/>
    <p:sldId id="260" r:id="rId5"/>
    <p:sldId id="261" r:id="rId6"/>
    <p:sldId id="263" r:id="rId7"/>
    <p:sldId id="264" r:id="rId8"/>
    <p:sldId id="295" r:id="rId9"/>
    <p:sldId id="297" r:id="rId10"/>
    <p:sldId id="262" r:id="rId11"/>
    <p:sldId id="302" r:id="rId12"/>
    <p:sldId id="303" r:id="rId13"/>
    <p:sldId id="304" r:id="rId14"/>
    <p:sldId id="276" r:id="rId15"/>
    <p:sldId id="296" r:id="rId16"/>
    <p:sldId id="284"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2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r"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455"/>
    <a:srgbClr val="1F1C22"/>
    <a:srgbClr val="366A5E"/>
    <a:srgbClr val="316660"/>
    <a:srgbClr val="406129"/>
    <a:srgbClr val="293E1A"/>
    <a:srgbClr val="0E1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p:restoredTop sz="94660"/>
  </p:normalViewPr>
  <p:slideViewPr>
    <p:cSldViewPr snapToGrid="0" showGuides="1">
      <p:cViewPr varScale="1">
        <p:scale>
          <a:sx n="88" d="100"/>
          <a:sy n="88" d="100"/>
        </p:scale>
        <p:origin x="331" y="53"/>
      </p:cViewPr>
      <p:guideLst>
        <p:guide orient="horz" pos="2260"/>
        <p:guide pos="3840"/>
      </p:guideLst>
    </p:cSldViewPr>
  </p:slideViewPr>
  <p:notesTextViewPr>
    <p:cViewPr>
      <p:scale>
        <a:sx n="1" d="1"/>
        <a:sy n="1" d="1"/>
      </p:scale>
      <p:origin x="0" y="0"/>
    </p:cViewPr>
  </p:notesTextViewPr>
  <p:sorterViewPr showFormatting="0">
    <p:cViewPr>
      <p:scale>
        <a:sx n="158" d="100"/>
        <a:sy n="158" d="100"/>
      </p:scale>
      <p:origin x="0" y="-248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E40EF7-4FDB-46DC-AD5C-7AA9927BCDC4}" type="doc">
      <dgm:prSet loTypeId="urn:microsoft.com/office/officeart/2005/8/layout/bProcess3#1" loCatId="process" qsTypeId="urn:microsoft.com/office/officeart/2005/8/quickstyle/simple1#1" qsCatId="simple" csTypeId="urn:microsoft.com/office/officeart/2005/8/colors/accent1_2#1" csCatId="accent1" phldr="0"/>
      <dgm:spPr/>
      <dgm:t>
        <a:bodyPr/>
        <a:lstStyle/>
        <a:p>
          <a:endParaRPr lang="en-US"/>
        </a:p>
      </dgm:t>
    </dgm:pt>
    <dgm:pt modelId="{79A907BE-6A57-46F9-949B-2F83975E5013}">
      <dgm:prSet phldrT="[Text]" phldr="0" custT="0"/>
      <dgm:spPr/>
      <dgm:t>
        <a:bodyPr vert="horz" wrap="square"/>
        <a:lstStyle/>
        <a:p>
          <a:pPr>
            <a:lnSpc>
              <a:spcPct val="100000"/>
            </a:lnSpc>
            <a:spcBef>
              <a:spcPct val="0"/>
            </a:spcBef>
            <a:spcAft>
              <a:spcPct val="35000"/>
            </a:spcAft>
          </a:pPr>
          <a:r>
            <a:rPr lang="en-IN" altLang="en-US"/>
            <a:t>DATA COLLECTION</a:t>
          </a:r>
        </a:p>
      </dgm:t>
    </dgm:pt>
    <dgm:pt modelId="{27508ADE-09B9-4692-B3B1-997C0A038367}" type="parTrans" cxnId="{6D6E4F0A-E47F-4CE7-A19B-B94C32422F77}">
      <dgm:prSet/>
      <dgm:spPr/>
      <dgm:t>
        <a:bodyPr/>
        <a:lstStyle/>
        <a:p>
          <a:endParaRPr lang="en-US"/>
        </a:p>
      </dgm:t>
    </dgm:pt>
    <dgm:pt modelId="{6E764295-1C97-4A8A-BB23-8F6587B65D20}" type="sibTrans" cxnId="{6D6E4F0A-E47F-4CE7-A19B-B94C32422F77}">
      <dgm:prSet/>
      <dgm:spPr/>
      <dgm:t>
        <a:bodyPr/>
        <a:lstStyle/>
        <a:p>
          <a:endParaRPr lang="en-US"/>
        </a:p>
      </dgm:t>
    </dgm:pt>
    <dgm:pt modelId="{047E9EF6-99D9-47D4-8421-7851F36A512F}">
      <dgm:prSet phldrT="[Text]" phldr="0" custT="0"/>
      <dgm:spPr/>
      <dgm:t>
        <a:bodyPr vert="horz" wrap="square"/>
        <a:lstStyle/>
        <a:p>
          <a:pPr>
            <a:lnSpc>
              <a:spcPct val="100000"/>
            </a:lnSpc>
            <a:spcBef>
              <a:spcPct val="0"/>
            </a:spcBef>
            <a:spcAft>
              <a:spcPct val="35000"/>
            </a:spcAft>
          </a:pPr>
          <a:r>
            <a:rPr lang="en-IN" altLang="en-US"/>
            <a:t>CONVERSION OF DATA INTO USEFUL FORMAT</a:t>
          </a:r>
        </a:p>
      </dgm:t>
    </dgm:pt>
    <dgm:pt modelId="{2AC7BC3F-1829-4928-9FDD-1BD085861192}" type="parTrans" cxnId="{2603DF0D-A79B-4B29-9269-9C0012F28E52}">
      <dgm:prSet/>
      <dgm:spPr/>
      <dgm:t>
        <a:bodyPr/>
        <a:lstStyle/>
        <a:p>
          <a:endParaRPr lang="en-US"/>
        </a:p>
      </dgm:t>
    </dgm:pt>
    <dgm:pt modelId="{B3A60D08-4CF1-4AD3-A554-8DA1472F6362}" type="sibTrans" cxnId="{2603DF0D-A79B-4B29-9269-9C0012F28E52}">
      <dgm:prSet/>
      <dgm:spPr/>
      <dgm:t>
        <a:bodyPr/>
        <a:lstStyle/>
        <a:p>
          <a:endParaRPr lang="en-US"/>
        </a:p>
      </dgm:t>
    </dgm:pt>
    <dgm:pt modelId="{9B99C3CE-0550-4254-B164-BB9424E18E56}">
      <dgm:prSet phldrT="[Text]" phldr="0" custT="0"/>
      <dgm:spPr/>
      <dgm:t>
        <a:bodyPr vert="horz" wrap="square"/>
        <a:lstStyle/>
        <a:p>
          <a:pPr>
            <a:lnSpc>
              <a:spcPct val="100000"/>
            </a:lnSpc>
            <a:spcBef>
              <a:spcPct val="0"/>
            </a:spcBef>
            <a:spcAft>
              <a:spcPct val="35000"/>
            </a:spcAft>
          </a:pPr>
          <a:r>
            <a:rPr lang="en-IN" altLang="en-US"/>
            <a:t>REMOVE THE UNWANTED VARIANBLES</a:t>
          </a:r>
        </a:p>
      </dgm:t>
    </dgm:pt>
    <dgm:pt modelId="{CF18C7ED-262E-47EB-A8BC-BC18A4B2756C}" type="parTrans" cxnId="{5F2D5CCA-2E6A-46FF-A349-706F001BF0EE}">
      <dgm:prSet/>
      <dgm:spPr/>
      <dgm:t>
        <a:bodyPr/>
        <a:lstStyle/>
        <a:p>
          <a:endParaRPr lang="en-US"/>
        </a:p>
      </dgm:t>
    </dgm:pt>
    <dgm:pt modelId="{C20DFEDB-A5DA-48B1-860C-C64E9FB9889D}" type="sibTrans" cxnId="{5F2D5CCA-2E6A-46FF-A349-706F001BF0EE}">
      <dgm:prSet/>
      <dgm:spPr/>
      <dgm:t>
        <a:bodyPr/>
        <a:lstStyle/>
        <a:p>
          <a:endParaRPr lang="en-US"/>
        </a:p>
      </dgm:t>
    </dgm:pt>
    <dgm:pt modelId="{4DBF9FC0-7F11-49D1-A13A-F9EF16035E78}">
      <dgm:prSet phldrT="[Text]" phldr="0" custT="0"/>
      <dgm:spPr/>
      <dgm:t>
        <a:bodyPr vert="horz" wrap="square"/>
        <a:lstStyle/>
        <a:p>
          <a:pPr>
            <a:lnSpc>
              <a:spcPct val="100000"/>
            </a:lnSpc>
            <a:spcBef>
              <a:spcPct val="0"/>
            </a:spcBef>
            <a:spcAft>
              <a:spcPct val="35000"/>
            </a:spcAft>
          </a:pPr>
          <a:r>
            <a:rPr lang="en-IN" altLang="en-US"/>
            <a:t>SELECT THE DATA AND SPLIT INTO TRAIN TEST</a:t>
          </a:r>
        </a:p>
      </dgm:t>
    </dgm:pt>
    <dgm:pt modelId="{716438C4-1259-4C94-B7A8-3756D5685E48}" type="parTrans" cxnId="{F68EBE6C-523D-4D31-AF3D-81E537FD7423}">
      <dgm:prSet/>
      <dgm:spPr/>
      <dgm:t>
        <a:bodyPr/>
        <a:lstStyle/>
        <a:p>
          <a:endParaRPr lang="en-US"/>
        </a:p>
      </dgm:t>
    </dgm:pt>
    <dgm:pt modelId="{627790A7-E5AF-4DEF-9847-DE068ABD657B}" type="sibTrans" cxnId="{F68EBE6C-523D-4D31-AF3D-81E537FD7423}">
      <dgm:prSet/>
      <dgm:spPr/>
      <dgm:t>
        <a:bodyPr/>
        <a:lstStyle/>
        <a:p>
          <a:endParaRPr lang="en-US"/>
        </a:p>
      </dgm:t>
    </dgm:pt>
    <dgm:pt modelId="{3B57DE3A-D0CA-4A4A-A50B-01FBE031AA69}">
      <dgm:prSet phldrT="[Text]" phldr="0" custT="0"/>
      <dgm:spPr/>
      <dgm:t>
        <a:bodyPr vert="horz" wrap="square"/>
        <a:lstStyle/>
        <a:p>
          <a:pPr>
            <a:lnSpc>
              <a:spcPct val="100000"/>
            </a:lnSpc>
            <a:spcBef>
              <a:spcPct val="0"/>
            </a:spcBef>
            <a:spcAft>
              <a:spcPct val="35000"/>
            </a:spcAft>
          </a:pPr>
          <a:r>
            <a:rPr lang="en-IN" altLang="en-US"/>
            <a:t>ANYALYS THE TREND</a:t>
          </a:r>
        </a:p>
      </dgm:t>
    </dgm:pt>
    <dgm:pt modelId="{98FA3677-4FAE-4C5E-B3CE-CF3B6D80F4A1}" type="parTrans" cxnId="{0AAA17DD-925C-49D7-880B-F1D673EECF32}">
      <dgm:prSet/>
      <dgm:spPr/>
      <dgm:t>
        <a:bodyPr/>
        <a:lstStyle/>
        <a:p>
          <a:endParaRPr lang="en-US"/>
        </a:p>
      </dgm:t>
    </dgm:pt>
    <dgm:pt modelId="{D4875198-FB6C-46A1-9EC3-6A21426D178B}" type="sibTrans" cxnId="{0AAA17DD-925C-49D7-880B-F1D673EECF32}">
      <dgm:prSet/>
      <dgm:spPr/>
      <dgm:t>
        <a:bodyPr/>
        <a:lstStyle/>
        <a:p>
          <a:endParaRPr lang="en-US"/>
        </a:p>
      </dgm:t>
    </dgm:pt>
    <dgm:pt modelId="{1552B0E2-62F3-4350-B13B-C808C012D089}">
      <dgm:prSet phldr="0" custT="0"/>
      <dgm:spPr/>
      <dgm:t>
        <a:bodyPr vert="horz" wrap="square"/>
        <a:lstStyle/>
        <a:p>
          <a:pPr>
            <a:lnSpc>
              <a:spcPct val="100000"/>
            </a:lnSpc>
            <a:spcBef>
              <a:spcPct val="0"/>
            </a:spcBef>
            <a:spcAft>
              <a:spcPct val="35000"/>
            </a:spcAft>
          </a:pPr>
          <a:endParaRPr altLang="en-US">
            <a:solidFill>
              <a:schemeClr val="bg1"/>
            </a:solidFill>
            <a:uFillTx/>
          </a:endParaRPr>
        </a:p>
      </dgm:t>
    </dgm:pt>
    <dgm:pt modelId="{196FAB30-66EA-4D79-B81B-CFD581CC80A9}" type="parTrans" cxnId="{B8E3B540-A07C-4BBC-9871-B736ADB15891}">
      <dgm:prSet/>
      <dgm:spPr/>
    </dgm:pt>
    <dgm:pt modelId="{59DDADEC-7AB0-41BA-87C1-2A63E1BC14A8}" type="sibTrans" cxnId="{B8E3B540-A07C-4BBC-9871-B736ADB15891}">
      <dgm:prSet/>
      <dgm:spPr/>
      <dgm:t>
        <a:bodyPr/>
        <a:lstStyle/>
        <a:p>
          <a:endParaRPr lang="en-IN"/>
        </a:p>
      </dgm:t>
    </dgm:pt>
    <dgm:pt modelId="{F4D6CA07-44A6-4AB9-BD16-86A8AF92B0AD}">
      <dgm:prSet/>
      <dgm:spPr/>
      <dgm:t>
        <a:bodyPr/>
        <a:lstStyle/>
        <a:p>
          <a:endParaRPr altLang="en-US"/>
        </a:p>
      </dgm:t>
    </dgm:pt>
    <dgm:pt modelId="{E09712E0-03BA-458E-BBEF-6B3176A5D727}" type="parTrans" cxnId="{7B74B3E8-EF5E-4AA9-83B3-5D8E3663E370}">
      <dgm:prSet/>
      <dgm:spPr/>
    </dgm:pt>
    <dgm:pt modelId="{0A0F0BDC-8E39-4780-BA37-AE38E17885C2}" type="sibTrans" cxnId="{7B74B3E8-EF5E-4AA9-83B3-5D8E3663E370}">
      <dgm:prSet/>
      <dgm:spPr/>
      <dgm:t>
        <a:bodyPr/>
        <a:lstStyle/>
        <a:p>
          <a:endParaRPr lang="en-IN"/>
        </a:p>
      </dgm:t>
    </dgm:pt>
    <dgm:pt modelId="{3925FDEB-14AB-42E6-A8B7-98383AB82617}">
      <dgm:prSet/>
      <dgm:spPr/>
      <dgm:t>
        <a:bodyPr/>
        <a:lstStyle/>
        <a:p>
          <a:endParaRPr altLang="en-US"/>
        </a:p>
      </dgm:t>
    </dgm:pt>
    <dgm:pt modelId="{CECC6847-32E7-4F1E-8069-F022282B9618}" type="parTrans" cxnId="{FE502C7D-28C5-4D1C-B158-57504A7F3653}">
      <dgm:prSet/>
      <dgm:spPr/>
    </dgm:pt>
    <dgm:pt modelId="{EE0AA082-1713-481C-B6C9-8CA4B407BDAB}" type="sibTrans" cxnId="{FE502C7D-28C5-4D1C-B158-57504A7F3653}">
      <dgm:prSet/>
      <dgm:spPr/>
      <dgm:t>
        <a:bodyPr/>
        <a:lstStyle/>
        <a:p>
          <a:endParaRPr lang="en-IN"/>
        </a:p>
      </dgm:t>
    </dgm:pt>
    <dgm:pt modelId="{EAE29941-155B-4C5E-8511-F047D1D50673}">
      <dgm:prSet/>
      <dgm:spPr/>
      <dgm:t>
        <a:bodyPr/>
        <a:lstStyle/>
        <a:p>
          <a:endParaRPr altLang="en-US"/>
        </a:p>
      </dgm:t>
    </dgm:pt>
    <dgm:pt modelId="{B9004B2D-E0A7-4144-B635-0CBFECC31386}" type="parTrans" cxnId="{A007A35D-B89E-4E26-902A-A989ABD3AF1A}">
      <dgm:prSet/>
      <dgm:spPr/>
    </dgm:pt>
    <dgm:pt modelId="{66DF2621-266A-4120-B6A7-04741A2CE4F6}" type="sibTrans" cxnId="{A007A35D-B89E-4E26-902A-A989ABD3AF1A}">
      <dgm:prSet/>
      <dgm:spPr/>
    </dgm:pt>
    <dgm:pt modelId="{1623B4C5-2499-4637-B07C-6AE8AE2BD718}" type="pres">
      <dgm:prSet presAssocID="{4BE40EF7-4FDB-46DC-AD5C-7AA9927BCDC4}" presName="Name0" presStyleCnt="0">
        <dgm:presLayoutVars>
          <dgm:dir/>
          <dgm:resizeHandles val="exact"/>
        </dgm:presLayoutVars>
      </dgm:prSet>
      <dgm:spPr/>
      <dgm:t>
        <a:bodyPr/>
        <a:lstStyle/>
        <a:p>
          <a:endParaRPr lang="en-IN"/>
        </a:p>
      </dgm:t>
    </dgm:pt>
    <dgm:pt modelId="{2FBE2C1E-1D94-400F-A227-985D4DA10085}" type="pres">
      <dgm:prSet presAssocID="{79A907BE-6A57-46F9-949B-2F83975E5013}" presName="node" presStyleLbl="node1" presStyleIdx="0" presStyleCnt="9">
        <dgm:presLayoutVars>
          <dgm:bulletEnabled val="1"/>
        </dgm:presLayoutVars>
      </dgm:prSet>
      <dgm:spPr/>
      <dgm:t>
        <a:bodyPr/>
        <a:lstStyle/>
        <a:p>
          <a:endParaRPr lang="en-IN"/>
        </a:p>
      </dgm:t>
    </dgm:pt>
    <dgm:pt modelId="{9F73252C-5345-45F1-A6FA-69E44781CCB0}" type="pres">
      <dgm:prSet presAssocID="{6E764295-1C97-4A8A-BB23-8F6587B65D20}" presName="sibTrans" presStyleLbl="sibTrans1D1" presStyleIdx="0" presStyleCnt="8"/>
      <dgm:spPr/>
      <dgm:t>
        <a:bodyPr/>
        <a:lstStyle/>
        <a:p>
          <a:endParaRPr lang="en-IN"/>
        </a:p>
      </dgm:t>
    </dgm:pt>
    <dgm:pt modelId="{0A91809B-8299-4CB8-B3C9-28D901126CE1}" type="pres">
      <dgm:prSet presAssocID="{6E764295-1C97-4A8A-BB23-8F6587B65D20}" presName="connectorText" presStyleLbl="sibTrans1D1" presStyleIdx="0" presStyleCnt="8"/>
      <dgm:spPr/>
      <dgm:t>
        <a:bodyPr/>
        <a:lstStyle/>
        <a:p>
          <a:endParaRPr lang="en-IN"/>
        </a:p>
      </dgm:t>
    </dgm:pt>
    <dgm:pt modelId="{0482690C-586E-41D6-8B40-4CA7581A9CE9}" type="pres">
      <dgm:prSet presAssocID="{047E9EF6-99D9-47D4-8421-7851F36A512F}" presName="node" presStyleLbl="node1" presStyleIdx="1" presStyleCnt="9">
        <dgm:presLayoutVars>
          <dgm:bulletEnabled val="1"/>
        </dgm:presLayoutVars>
      </dgm:prSet>
      <dgm:spPr/>
      <dgm:t>
        <a:bodyPr/>
        <a:lstStyle/>
        <a:p>
          <a:endParaRPr lang="en-IN"/>
        </a:p>
      </dgm:t>
    </dgm:pt>
    <dgm:pt modelId="{EBB69596-36AB-40F1-91C5-FC3350A00067}" type="pres">
      <dgm:prSet presAssocID="{B3A60D08-4CF1-4AD3-A554-8DA1472F6362}" presName="sibTrans" presStyleLbl="sibTrans1D1" presStyleIdx="1" presStyleCnt="8"/>
      <dgm:spPr/>
      <dgm:t>
        <a:bodyPr/>
        <a:lstStyle/>
        <a:p>
          <a:endParaRPr lang="en-IN"/>
        </a:p>
      </dgm:t>
    </dgm:pt>
    <dgm:pt modelId="{9F0FF7A9-40E9-4C02-BFFF-6F0641C2389B}" type="pres">
      <dgm:prSet presAssocID="{B3A60D08-4CF1-4AD3-A554-8DA1472F6362}" presName="connectorText" presStyleLbl="sibTrans1D1" presStyleIdx="1" presStyleCnt="8"/>
      <dgm:spPr/>
      <dgm:t>
        <a:bodyPr/>
        <a:lstStyle/>
        <a:p>
          <a:endParaRPr lang="en-IN"/>
        </a:p>
      </dgm:t>
    </dgm:pt>
    <dgm:pt modelId="{E5145E43-B450-47CE-B1E5-1482BCF4071D}" type="pres">
      <dgm:prSet presAssocID="{9B99C3CE-0550-4254-B164-BB9424E18E56}" presName="node" presStyleLbl="node1" presStyleIdx="2" presStyleCnt="9">
        <dgm:presLayoutVars>
          <dgm:bulletEnabled val="1"/>
        </dgm:presLayoutVars>
      </dgm:prSet>
      <dgm:spPr/>
      <dgm:t>
        <a:bodyPr/>
        <a:lstStyle/>
        <a:p>
          <a:endParaRPr lang="en-IN"/>
        </a:p>
      </dgm:t>
    </dgm:pt>
    <dgm:pt modelId="{31F3FE5F-74B2-48F8-89DC-AE29DBB498B0}" type="pres">
      <dgm:prSet presAssocID="{C20DFEDB-A5DA-48B1-860C-C64E9FB9889D}" presName="sibTrans" presStyleLbl="sibTrans1D1" presStyleIdx="2" presStyleCnt="8"/>
      <dgm:spPr/>
      <dgm:t>
        <a:bodyPr/>
        <a:lstStyle/>
        <a:p>
          <a:endParaRPr lang="en-IN"/>
        </a:p>
      </dgm:t>
    </dgm:pt>
    <dgm:pt modelId="{EF27A438-6BA1-43B2-9139-DBAF3CBBEF89}" type="pres">
      <dgm:prSet presAssocID="{C20DFEDB-A5DA-48B1-860C-C64E9FB9889D}" presName="connectorText" presStyleLbl="sibTrans1D1" presStyleIdx="2" presStyleCnt="8"/>
      <dgm:spPr/>
      <dgm:t>
        <a:bodyPr/>
        <a:lstStyle/>
        <a:p>
          <a:endParaRPr lang="en-IN"/>
        </a:p>
      </dgm:t>
    </dgm:pt>
    <dgm:pt modelId="{13492D71-E670-42C9-A619-1DE9B5F887F1}" type="pres">
      <dgm:prSet presAssocID="{4DBF9FC0-7F11-49D1-A13A-F9EF16035E78}" presName="node" presStyleLbl="node1" presStyleIdx="3" presStyleCnt="9">
        <dgm:presLayoutVars>
          <dgm:bulletEnabled val="1"/>
        </dgm:presLayoutVars>
      </dgm:prSet>
      <dgm:spPr/>
      <dgm:t>
        <a:bodyPr/>
        <a:lstStyle/>
        <a:p>
          <a:endParaRPr lang="en-IN"/>
        </a:p>
      </dgm:t>
    </dgm:pt>
    <dgm:pt modelId="{E85A6953-055C-454F-835D-7FF8096CA491}" type="pres">
      <dgm:prSet presAssocID="{627790A7-E5AF-4DEF-9847-DE068ABD657B}" presName="sibTrans" presStyleLbl="sibTrans1D1" presStyleIdx="3" presStyleCnt="8"/>
      <dgm:spPr/>
      <dgm:t>
        <a:bodyPr/>
        <a:lstStyle/>
        <a:p>
          <a:endParaRPr lang="en-IN"/>
        </a:p>
      </dgm:t>
    </dgm:pt>
    <dgm:pt modelId="{EB69ECB2-9BFD-4754-8113-1A1F7EFC836E}" type="pres">
      <dgm:prSet presAssocID="{627790A7-E5AF-4DEF-9847-DE068ABD657B}" presName="connectorText" presStyleLbl="sibTrans1D1" presStyleIdx="3" presStyleCnt="8"/>
      <dgm:spPr/>
      <dgm:t>
        <a:bodyPr/>
        <a:lstStyle/>
        <a:p>
          <a:endParaRPr lang="en-IN"/>
        </a:p>
      </dgm:t>
    </dgm:pt>
    <dgm:pt modelId="{F80816D7-392E-4741-B9A3-C73586F7EC67}" type="pres">
      <dgm:prSet presAssocID="{3B57DE3A-D0CA-4A4A-A50B-01FBE031AA69}" presName="node" presStyleLbl="node1" presStyleIdx="4" presStyleCnt="9">
        <dgm:presLayoutVars>
          <dgm:bulletEnabled val="1"/>
        </dgm:presLayoutVars>
      </dgm:prSet>
      <dgm:spPr/>
      <dgm:t>
        <a:bodyPr/>
        <a:lstStyle/>
        <a:p>
          <a:endParaRPr lang="en-IN"/>
        </a:p>
      </dgm:t>
    </dgm:pt>
    <dgm:pt modelId="{325BFA81-8E62-44D8-A899-F02394875E66}" type="pres">
      <dgm:prSet presAssocID="{D4875198-FB6C-46A1-9EC3-6A21426D178B}" presName="sibTrans" presStyleLbl="sibTrans1D1" presStyleIdx="4" presStyleCnt="8"/>
      <dgm:spPr/>
      <dgm:t>
        <a:bodyPr/>
        <a:lstStyle/>
        <a:p>
          <a:endParaRPr lang="en-IN"/>
        </a:p>
      </dgm:t>
    </dgm:pt>
    <dgm:pt modelId="{3C168D1F-17D1-483C-AFF1-9B5F2662D53F}" type="pres">
      <dgm:prSet presAssocID="{D4875198-FB6C-46A1-9EC3-6A21426D178B}" presName="connectorText" presStyleLbl="sibTrans1D1" presStyleIdx="4" presStyleCnt="8"/>
      <dgm:spPr/>
      <dgm:t>
        <a:bodyPr/>
        <a:lstStyle/>
        <a:p>
          <a:endParaRPr lang="en-IN"/>
        </a:p>
      </dgm:t>
    </dgm:pt>
    <dgm:pt modelId="{E2575DAF-87BD-40CE-98FB-56121B13A42C}" type="pres">
      <dgm:prSet presAssocID="{1552B0E2-62F3-4350-B13B-C808C012D089}" presName="node" presStyleLbl="node1" presStyleIdx="5" presStyleCnt="9">
        <dgm:presLayoutVars>
          <dgm:bulletEnabled val="1"/>
        </dgm:presLayoutVars>
      </dgm:prSet>
      <dgm:spPr/>
      <dgm:t>
        <a:bodyPr/>
        <a:lstStyle/>
        <a:p>
          <a:endParaRPr lang="en-IN"/>
        </a:p>
      </dgm:t>
    </dgm:pt>
    <dgm:pt modelId="{9E525884-85FC-4D7A-A456-9B6E9903B1E5}" type="pres">
      <dgm:prSet presAssocID="{59DDADEC-7AB0-41BA-87C1-2A63E1BC14A8}" presName="sibTrans" presStyleLbl="sibTrans1D1" presStyleIdx="5" presStyleCnt="8"/>
      <dgm:spPr/>
      <dgm:t>
        <a:bodyPr/>
        <a:lstStyle/>
        <a:p>
          <a:endParaRPr lang="en-IN"/>
        </a:p>
      </dgm:t>
    </dgm:pt>
    <dgm:pt modelId="{AC6C4303-33A9-4D70-AACE-4C7D023EC672}" type="pres">
      <dgm:prSet presAssocID="{59DDADEC-7AB0-41BA-87C1-2A63E1BC14A8}" presName="connectorText" presStyleLbl="sibTrans1D1" presStyleIdx="5" presStyleCnt="8"/>
      <dgm:spPr/>
      <dgm:t>
        <a:bodyPr/>
        <a:lstStyle/>
        <a:p>
          <a:endParaRPr lang="en-IN"/>
        </a:p>
      </dgm:t>
    </dgm:pt>
    <dgm:pt modelId="{56640057-24BB-403B-AAE0-271B69688F5C}" type="pres">
      <dgm:prSet presAssocID="{F4D6CA07-44A6-4AB9-BD16-86A8AF92B0AD}" presName="node" presStyleLbl="node1" presStyleIdx="6" presStyleCnt="9">
        <dgm:presLayoutVars>
          <dgm:bulletEnabled val="1"/>
        </dgm:presLayoutVars>
      </dgm:prSet>
      <dgm:spPr/>
      <dgm:t>
        <a:bodyPr/>
        <a:lstStyle/>
        <a:p>
          <a:endParaRPr lang="en-IN"/>
        </a:p>
      </dgm:t>
    </dgm:pt>
    <dgm:pt modelId="{53E7EC33-981B-41A2-8B16-71635205450A}" type="pres">
      <dgm:prSet presAssocID="{0A0F0BDC-8E39-4780-BA37-AE38E17885C2}" presName="sibTrans" presStyleLbl="sibTrans1D1" presStyleIdx="6" presStyleCnt="8"/>
      <dgm:spPr/>
      <dgm:t>
        <a:bodyPr/>
        <a:lstStyle/>
        <a:p>
          <a:endParaRPr lang="en-IN"/>
        </a:p>
      </dgm:t>
    </dgm:pt>
    <dgm:pt modelId="{A798B559-3CAB-4CA2-AF3A-02712B2A7538}" type="pres">
      <dgm:prSet presAssocID="{0A0F0BDC-8E39-4780-BA37-AE38E17885C2}" presName="connectorText" presStyleLbl="sibTrans1D1" presStyleIdx="6" presStyleCnt="8"/>
      <dgm:spPr/>
      <dgm:t>
        <a:bodyPr/>
        <a:lstStyle/>
        <a:p>
          <a:endParaRPr lang="en-IN"/>
        </a:p>
      </dgm:t>
    </dgm:pt>
    <dgm:pt modelId="{A31C84FD-AF7F-4A70-AE68-99B446B0B3DE}" type="pres">
      <dgm:prSet presAssocID="{3925FDEB-14AB-42E6-A8B7-98383AB82617}" presName="node" presStyleLbl="node1" presStyleIdx="7" presStyleCnt="9">
        <dgm:presLayoutVars>
          <dgm:bulletEnabled val="1"/>
        </dgm:presLayoutVars>
      </dgm:prSet>
      <dgm:spPr/>
      <dgm:t>
        <a:bodyPr/>
        <a:lstStyle/>
        <a:p>
          <a:endParaRPr lang="en-IN"/>
        </a:p>
      </dgm:t>
    </dgm:pt>
    <dgm:pt modelId="{6867CFC2-8A6F-44AA-89C7-EEB17C5F0D0C}" type="pres">
      <dgm:prSet presAssocID="{EE0AA082-1713-481C-B6C9-8CA4B407BDAB}" presName="sibTrans" presStyleLbl="sibTrans1D1" presStyleIdx="7" presStyleCnt="8"/>
      <dgm:spPr/>
      <dgm:t>
        <a:bodyPr/>
        <a:lstStyle/>
        <a:p>
          <a:endParaRPr lang="en-IN"/>
        </a:p>
      </dgm:t>
    </dgm:pt>
    <dgm:pt modelId="{EBEC7AFC-FF2A-4500-8A39-2AC57F35AFC5}" type="pres">
      <dgm:prSet presAssocID="{EE0AA082-1713-481C-B6C9-8CA4B407BDAB}" presName="connectorText" presStyleLbl="sibTrans1D1" presStyleIdx="7" presStyleCnt="8"/>
      <dgm:spPr/>
      <dgm:t>
        <a:bodyPr/>
        <a:lstStyle/>
        <a:p>
          <a:endParaRPr lang="en-IN"/>
        </a:p>
      </dgm:t>
    </dgm:pt>
    <dgm:pt modelId="{47658B4E-427F-4558-B078-BE76C0B715D9}" type="pres">
      <dgm:prSet presAssocID="{EAE29941-155B-4C5E-8511-F047D1D50673}" presName="node" presStyleLbl="node1" presStyleIdx="8" presStyleCnt="9">
        <dgm:presLayoutVars>
          <dgm:bulletEnabled val="1"/>
        </dgm:presLayoutVars>
      </dgm:prSet>
      <dgm:spPr/>
      <dgm:t>
        <a:bodyPr/>
        <a:lstStyle/>
        <a:p>
          <a:endParaRPr lang="en-IN"/>
        </a:p>
      </dgm:t>
    </dgm:pt>
  </dgm:ptLst>
  <dgm:cxnLst>
    <dgm:cxn modelId="{2CAE35B9-04E8-4E5A-B592-DA1A1A273A15}" type="presOf" srcId="{59DDADEC-7AB0-41BA-87C1-2A63E1BC14A8}" destId="{9E525884-85FC-4D7A-A456-9B6E9903B1E5}" srcOrd="0" destOrd="0" presId="urn:microsoft.com/office/officeart/2005/8/layout/bProcess3#1"/>
    <dgm:cxn modelId="{A007A35D-B89E-4E26-902A-A989ABD3AF1A}" srcId="{4BE40EF7-4FDB-46DC-AD5C-7AA9927BCDC4}" destId="{EAE29941-155B-4C5E-8511-F047D1D50673}" srcOrd="8" destOrd="0" parTransId="{B9004B2D-E0A7-4144-B635-0CBFECC31386}" sibTransId="{66DF2621-266A-4120-B6A7-04741A2CE4F6}"/>
    <dgm:cxn modelId="{5DC3DCFE-C0EB-486E-8B2F-1829F347D4EF}" type="presOf" srcId="{59DDADEC-7AB0-41BA-87C1-2A63E1BC14A8}" destId="{AC6C4303-33A9-4D70-AACE-4C7D023EC672}" srcOrd="1" destOrd="0" presId="urn:microsoft.com/office/officeart/2005/8/layout/bProcess3#1"/>
    <dgm:cxn modelId="{70359D9E-D839-489B-A63A-1983F01987C0}" type="presOf" srcId="{627790A7-E5AF-4DEF-9847-DE068ABD657B}" destId="{EB69ECB2-9BFD-4754-8113-1A1F7EFC836E}" srcOrd="1" destOrd="0" presId="urn:microsoft.com/office/officeart/2005/8/layout/bProcess3#1"/>
    <dgm:cxn modelId="{F134FC19-7DB7-48BD-BE06-3A93E8467044}" type="presOf" srcId="{B3A60D08-4CF1-4AD3-A554-8DA1472F6362}" destId="{EBB69596-36AB-40F1-91C5-FC3350A00067}" srcOrd="0" destOrd="0" presId="urn:microsoft.com/office/officeart/2005/8/layout/bProcess3#1"/>
    <dgm:cxn modelId="{7B74B3E8-EF5E-4AA9-83B3-5D8E3663E370}" srcId="{4BE40EF7-4FDB-46DC-AD5C-7AA9927BCDC4}" destId="{F4D6CA07-44A6-4AB9-BD16-86A8AF92B0AD}" srcOrd="6" destOrd="0" parTransId="{E09712E0-03BA-458E-BBEF-6B3176A5D727}" sibTransId="{0A0F0BDC-8E39-4780-BA37-AE38E17885C2}"/>
    <dgm:cxn modelId="{5F2D5CCA-2E6A-46FF-A349-706F001BF0EE}" srcId="{4BE40EF7-4FDB-46DC-AD5C-7AA9927BCDC4}" destId="{9B99C3CE-0550-4254-B164-BB9424E18E56}" srcOrd="2" destOrd="0" parTransId="{CF18C7ED-262E-47EB-A8BC-BC18A4B2756C}" sibTransId="{C20DFEDB-A5DA-48B1-860C-C64E9FB9889D}"/>
    <dgm:cxn modelId="{4990E884-0B62-45A4-AAF6-3E83E9315F5C}" type="presOf" srcId="{1552B0E2-62F3-4350-B13B-C808C012D089}" destId="{E2575DAF-87BD-40CE-98FB-56121B13A42C}" srcOrd="0" destOrd="0" presId="urn:microsoft.com/office/officeart/2005/8/layout/bProcess3#1"/>
    <dgm:cxn modelId="{2E40E6B9-5584-422F-B8D5-C61EE701F516}" type="presOf" srcId="{EE0AA082-1713-481C-B6C9-8CA4B407BDAB}" destId="{EBEC7AFC-FF2A-4500-8A39-2AC57F35AFC5}" srcOrd="1" destOrd="0" presId="urn:microsoft.com/office/officeart/2005/8/layout/bProcess3#1"/>
    <dgm:cxn modelId="{F24CDA5A-CDCC-4F77-B75E-FCD3469A826E}" type="presOf" srcId="{6E764295-1C97-4A8A-BB23-8F6587B65D20}" destId="{0A91809B-8299-4CB8-B3C9-28D901126CE1}" srcOrd="1" destOrd="0" presId="urn:microsoft.com/office/officeart/2005/8/layout/bProcess3#1"/>
    <dgm:cxn modelId="{ECE1563D-0754-4966-BA71-2C91531FB07A}" type="presOf" srcId="{EE0AA082-1713-481C-B6C9-8CA4B407BDAB}" destId="{6867CFC2-8A6F-44AA-89C7-EEB17C5F0D0C}" srcOrd="0" destOrd="0" presId="urn:microsoft.com/office/officeart/2005/8/layout/bProcess3#1"/>
    <dgm:cxn modelId="{CC2FFC90-63E2-4C9A-8467-178773C26C82}" type="presOf" srcId="{6E764295-1C97-4A8A-BB23-8F6587B65D20}" destId="{9F73252C-5345-45F1-A6FA-69E44781CCB0}" srcOrd="0" destOrd="0" presId="urn:microsoft.com/office/officeart/2005/8/layout/bProcess3#1"/>
    <dgm:cxn modelId="{7CA962B1-EAEA-406F-A00C-1CB55FBBEDBF}" type="presOf" srcId="{C20DFEDB-A5DA-48B1-860C-C64E9FB9889D}" destId="{31F3FE5F-74B2-48F8-89DC-AE29DBB498B0}" srcOrd="0" destOrd="0" presId="urn:microsoft.com/office/officeart/2005/8/layout/bProcess3#1"/>
    <dgm:cxn modelId="{FE502C7D-28C5-4D1C-B158-57504A7F3653}" srcId="{4BE40EF7-4FDB-46DC-AD5C-7AA9927BCDC4}" destId="{3925FDEB-14AB-42E6-A8B7-98383AB82617}" srcOrd="7" destOrd="0" parTransId="{CECC6847-32E7-4F1E-8069-F022282B9618}" sibTransId="{EE0AA082-1713-481C-B6C9-8CA4B407BDAB}"/>
    <dgm:cxn modelId="{55AF09DB-A252-4E76-A3F4-BF82A77688DB}" type="presOf" srcId="{0A0F0BDC-8E39-4780-BA37-AE38E17885C2}" destId="{53E7EC33-981B-41A2-8B16-71635205450A}" srcOrd="0" destOrd="0" presId="urn:microsoft.com/office/officeart/2005/8/layout/bProcess3#1"/>
    <dgm:cxn modelId="{0AAA17DD-925C-49D7-880B-F1D673EECF32}" srcId="{4BE40EF7-4FDB-46DC-AD5C-7AA9927BCDC4}" destId="{3B57DE3A-D0CA-4A4A-A50B-01FBE031AA69}" srcOrd="4" destOrd="0" parTransId="{98FA3677-4FAE-4C5E-B3CE-CF3B6D80F4A1}" sibTransId="{D4875198-FB6C-46A1-9EC3-6A21426D178B}"/>
    <dgm:cxn modelId="{3BA29B22-E9A4-4986-B850-71FB9D7B9651}" type="presOf" srcId="{4DBF9FC0-7F11-49D1-A13A-F9EF16035E78}" destId="{13492D71-E670-42C9-A619-1DE9B5F887F1}" srcOrd="0" destOrd="0" presId="urn:microsoft.com/office/officeart/2005/8/layout/bProcess3#1"/>
    <dgm:cxn modelId="{2603DF0D-A79B-4B29-9269-9C0012F28E52}" srcId="{4BE40EF7-4FDB-46DC-AD5C-7AA9927BCDC4}" destId="{047E9EF6-99D9-47D4-8421-7851F36A512F}" srcOrd="1" destOrd="0" parTransId="{2AC7BC3F-1829-4928-9FDD-1BD085861192}" sibTransId="{B3A60D08-4CF1-4AD3-A554-8DA1472F6362}"/>
    <dgm:cxn modelId="{53C69C7E-1608-47E2-A0D2-A8D6A8C25F53}" type="presOf" srcId="{9B99C3CE-0550-4254-B164-BB9424E18E56}" destId="{E5145E43-B450-47CE-B1E5-1482BCF4071D}" srcOrd="0" destOrd="0" presId="urn:microsoft.com/office/officeart/2005/8/layout/bProcess3#1"/>
    <dgm:cxn modelId="{B8E3B540-A07C-4BBC-9871-B736ADB15891}" srcId="{4BE40EF7-4FDB-46DC-AD5C-7AA9927BCDC4}" destId="{1552B0E2-62F3-4350-B13B-C808C012D089}" srcOrd="5" destOrd="0" parTransId="{196FAB30-66EA-4D79-B81B-CFD581CC80A9}" sibTransId="{59DDADEC-7AB0-41BA-87C1-2A63E1BC14A8}"/>
    <dgm:cxn modelId="{30D1AEDC-2506-4520-9C6D-323ACA278A3E}" type="presOf" srcId="{3925FDEB-14AB-42E6-A8B7-98383AB82617}" destId="{A31C84FD-AF7F-4A70-AE68-99B446B0B3DE}" srcOrd="0" destOrd="0" presId="urn:microsoft.com/office/officeart/2005/8/layout/bProcess3#1"/>
    <dgm:cxn modelId="{B0DB4416-451B-474E-80B2-393EDC893327}" type="presOf" srcId="{B3A60D08-4CF1-4AD3-A554-8DA1472F6362}" destId="{9F0FF7A9-40E9-4C02-BFFF-6F0641C2389B}" srcOrd="1" destOrd="0" presId="urn:microsoft.com/office/officeart/2005/8/layout/bProcess3#1"/>
    <dgm:cxn modelId="{F68EBE6C-523D-4D31-AF3D-81E537FD7423}" srcId="{4BE40EF7-4FDB-46DC-AD5C-7AA9927BCDC4}" destId="{4DBF9FC0-7F11-49D1-A13A-F9EF16035E78}" srcOrd="3" destOrd="0" parTransId="{716438C4-1259-4C94-B7A8-3756D5685E48}" sibTransId="{627790A7-E5AF-4DEF-9847-DE068ABD657B}"/>
    <dgm:cxn modelId="{16DAE69A-7932-43E1-A17D-7D50C8645027}" type="presOf" srcId="{D4875198-FB6C-46A1-9EC3-6A21426D178B}" destId="{3C168D1F-17D1-483C-AFF1-9B5F2662D53F}" srcOrd="1" destOrd="0" presId="urn:microsoft.com/office/officeart/2005/8/layout/bProcess3#1"/>
    <dgm:cxn modelId="{6D6E4F0A-E47F-4CE7-A19B-B94C32422F77}" srcId="{4BE40EF7-4FDB-46DC-AD5C-7AA9927BCDC4}" destId="{79A907BE-6A57-46F9-949B-2F83975E5013}" srcOrd="0" destOrd="0" parTransId="{27508ADE-09B9-4692-B3B1-997C0A038367}" sibTransId="{6E764295-1C97-4A8A-BB23-8F6587B65D20}"/>
    <dgm:cxn modelId="{4B1EA8F2-9D59-416E-B9AD-2C15BA378E94}" type="presOf" srcId="{EAE29941-155B-4C5E-8511-F047D1D50673}" destId="{47658B4E-427F-4558-B078-BE76C0B715D9}" srcOrd="0" destOrd="0" presId="urn:microsoft.com/office/officeart/2005/8/layout/bProcess3#1"/>
    <dgm:cxn modelId="{812B3404-8694-4CE1-BD4A-0DE082F9095E}" type="presOf" srcId="{F4D6CA07-44A6-4AB9-BD16-86A8AF92B0AD}" destId="{56640057-24BB-403B-AAE0-271B69688F5C}" srcOrd="0" destOrd="0" presId="urn:microsoft.com/office/officeart/2005/8/layout/bProcess3#1"/>
    <dgm:cxn modelId="{012F1BB9-C10D-4DE8-A8AC-0835194CA236}" type="presOf" srcId="{047E9EF6-99D9-47D4-8421-7851F36A512F}" destId="{0482690C-586E-41D6-8B40-4CA7581A9CE9}" srcOrd="0" destOrd="0" presId="urn:microsoft.com/office/officeart/2005/8/layout/bProcess3#1"/>
    <dgm:cxn modelId="{9AC78E6E-6AC3-44A3-ADE0-19B0D9728F0B}" type="presOf" srcId="{3B57DE3A-D0CA-4A4A-A50B-01FBE031AA69}" destId="{F80816D7-392E-4741-B9A3-C73586F7EC67}" srcOrd="0" destOrd="0" presId="urn:microsoft.com/office/officeart/2005/8/layout/bProcess3#1"/>
    <dgm:cxn modelId="{E76AB39B-E27C-4728-8558-F7F95524BFDC}" type="presOf" srcId="{627790A7-E5AF-4DEF-9847-DE068ABD657B}" destId="{E85A6953-055C-454F-835D-7FF8096CA491}" srcOrd="0" destOrd="0" presId="urn:microsoft.com/office/officeart/2005/8/layout/bProcess3#1"/>
    <dgm:cxn modelId="{4C7D9B2C-D36B-4DC3-8B34-3F35CBB4E8C0}" type="presOf" srcId="{0A0F0BDC-8E39-4780-BA37-AE38E17885C2}" destId="{A798B559-3CAB-4CA2-AF3A-02712B2A7538}" srcOrd="1" destOrd="0" presId="urn:microsoft.com/office/officeart/2005/8/layout/bProcess3#1"/>
    <dgm:cxn modelId="{66FE99DF-0CDC-418D-B0B1-A878155562D1}" type="presOf" srcId="{C20DFEDB-A5DA-48B1-860C-C64E9FB9889D}" destId="{EF27A438-6BA1-43B2-9139-DBAF3CBBEF89}" srcOrd="1" destOrd="0" presId="urn:microsoft.com/office/officeart/2005/8/layout/bProcess3#1"/>
    <dgm:cxn modelId="{C4E99721-7FDE-45E3-BCAE-A65783F0651D}" type="presOf" srcId="{4BE40EF7-4FDB-46DC-AD5C-7AA9927BCDC4}" destId="{1623B4C5-2499-4637-B07C-6AE8AE2BD718}" srcOrd="0" destOrd="0" presId="urn:microsoft.com/office/officeart/2005/8/layout/bProcess3#1"/>
    <dgm:cxn modelId="{3601E9BB-A9DE-4418-820B-5D624D157894}" type="presOf" srcId="{D4875198-FB6C-46A1-9EC3-6A21426D178B}" destId="{325BFA81-8E62-44D8-A899-F02394875E66}" srcOrd="0" destOrd="0" presId="urn:microsoft.com/office/officeart/2005/8/layout/bProcess3#1"/>
    <dgm:cxn modelId="{4FFBDD8E-E394-4941-8D12-C20C842C2851}" type="presOf" srcId="{79A907BE-6A57-46F9-949B-2F83975E5013}" destId="{2FBE2C1E-1D94-400F-A227-985D4DA10085}" srcOrd="0" destOrd="0" presId="urn:microsoft.com/office/officeart/2005/8/layout/bProcess3#1"/>
    <dgm:cxn modelId="{FF0400BB-78B4-4D9C-A7A2-FC7084F29FE2}" type="presParOf" srcId="{1623B4C5-2499-4637-B07C-6AE8AE2BD718}" destId="{2FBE2C1E-1D94-400F-A227-985D4DA10085}" srcOrd="0" destOrd="0" presId="urn:microsoft.com/office/officeart/2005/8/layout/bProcess3#1"/>
    <dgm:cxn modelId="{D9A535A0-3801-43AD-950D-1F0227BE5F19}" type="presParOf" srcId="{1623B4C5-2499-4637-B07C-6AE8AE2BD718}" destId="{9F73252C-5345-45F1-A6FA-69E44781CCB0}" srcOrd="1" destOrd="0" presId="urn:microsoft.com/office/officeart/2005/8/layout/bProcess3#1"/>
    <dgm:cxn modelId="{A513F283-98D6-4846-9364-2444E29200A0}" type="presParOf" srcId="{9F73252C-5345-45F1-A6FA-69E44781CCB0}" destId="{0A91809B-8299-4CB8-B3C9-28D901126CE1}" srcOrd="0" destOrd="0" presId="urn:microsoft.com/office/officeart/2005/8/layout/bProcess3#1"/>
    <dgm:cxn modelId="{B8050B84-1525-4796-A56A-E07826F3C6DF}" type="presParOf" srcId="{1623B4C5-2499-4637-B07C-6AE8AE2BD718}" destId="{0482690C-586E-41D6-8B40-4CA7581A9CE9}" srcOrd="2" destOrd="0" presId="urn:microsoft.com/office/officeart/2005/8/layout/bProcess3#1"/>
    <dgm:cxn modelId="{5706823E-6AA4-4C8C-8542-09ADDF831A64}" type="presParOf" srcId="{1623B4C5-2499-4637-B07C-6AE8AE2BD718}" destId="{EBB69596-36AB-40F1-91C5-FC3350A00067}" srcOrd="3" destOrd="0" presId="urn:microsoft.com/office/officeart/2005/8/layout/bProcess3#1"/>
    <dgm:cxn modelId="{394398FF-58A9-4840-8AE0-066E004068FA}" type="presParOf" srcId="{EBB69596-36AB-40F1-91C5-FC3350A00067}" destId="{9F0FF7A9-40E9-4C02-BFFF-6F0641C2389B}" srcOrd="0" destOrd="0" presId="urn:microsoft.com/office/officeart/2005/8/layout/bProcess3#1"/>
    <dgm:cxn modelId="{0DAC2A31-027B-4E36-BEE0-C8F5652A6FD7}" type="presParOf" srcId="{1623B4C5-2499-4637-B07C-6AE8AE2BD718}" destId="{E5145E43-B450-47CE-B1E5-1482BCF4071D}" srcOrd="4" destOrd="0" presId="urn:microsoft.com/office/officeart/2005/8/layout/bProcess3#1"/>
    <dgm:cxn modelId="{BA6FA495-229B-4582-89DB-89945F4B0166}" type="presParOf" srcId="{1623B4C5-2499-4637-B07C-6AE8AE2BD718}" destId="{31F3FE5F-74B2-48F8-89DC-AE29DBB498B0}" srcOrd="5" destOrd="0" presId="urn:microsoft.com/office/officeart/2005/8/layout/bProcess3#1"/>
    <dgm:cxn modelId="{4F9D5940-ABE7-4CBB-A491-CFFD345CFAC4}" type="presParOf" srcId="{31F3FE5F-74B2-48F8-89DC-AE29DBB498B0}" destId="{EF27A438-6BA1-43B2-9139-DBAF3CBBEF89}" srcOrd="0" destOrd="0" presId="urn:microsoft.com/office/officeart/2005/8/layout/bProcess3#1"/>
    <dgm:cxn modelId="{38A98614-B793-4CD1-BDCA-653AE16D095D}" type="presParOf" srcId="{1623B4C5-2499-4637-B07C-6AE8AE2BD718}" destId="{13492D71-E670-42C9-A619-1DE9B5F887F1}" srcOrd="6" destOrd="0" presId="urn:microsoft.com/office/officeart/2005/8/layout/bProcess3#1"/>
    <dgm:cxn modelId="{441D2C5D-8F0D-4FD3-A29F-5E62878F8773}" type="presParOf" srcId="{1623B4C5-2499-4637-B07C-6AE8AE2BD718}" destId="{E85A6953-055C-454F-835D-7FF8096CA491}" srcOrd="7" destOrd="0" presId="urn:microsoft.com/office/officeart/2005/8/layout/bProcess3#1"/>
    <dgm:cxn modelId="{8260E464-80BC-4F18-875E-07E2D4350659}" type="presParOf" srcId="{E85A6953-055C-454F-835D-7FF8096CA491}" destId="{EB69ECB2-9BFD-4754-8113-1A1F7EFC836E}" srcOrd="0" destOrd="0" presId="urn:microsoft.com/office/officeart/2005/8/layout/bProcess3#1"/>
    <dgm:cxn modelId="{60FA8991-80AF-4555-B372-9A6F6C4F810B}" type="presParOf" srcId="{1623B4C5-2499-4637-B07C-6AE8AE2BD718}" destId="{F80816D7-392E-4741-B9A3-C73586F7EC67}" srcOrd="8" destOrd="0" presId="urn:microsoft.com/office/officeart/2005/8/layout/bProcess3#1"/>
    <dgm:cxn modelId="{3EF337A7-6A1B-4F20-B8A0-E803093AA6B7}" type="presParOf" srcId="{1623B4C5-2499-4637-B07C-6AE8AE2BD718}" destId="{325BFA81-8E62-44D8-A899-F02394875E66}" srcOrd="9" destOrd="0" presId="urn:microsoft.com/office/officeart/2005/8/layout/bProcess3#1"/>
    <dgm:cxn modelId="{3F147815-C23B-44F1-9FC8-9ADB9EC52ADC}" type="presParOf" srcId="{325BFA81-8E62-44D8-A899-F02394875E66}" destId="{3C168D1F-17D1-483C-AFF1-9B5F2662D53F}" srcOrd="0" destOrd="0" presId="urn:microsoft.com/office/officeart/2005/8/layout/bProcess3#1"/>
    <dgm:cxn modelId="{A512A2D0-6213-40E9-B2B2-2E32D00F5488}" type="presParOf" srcId="{1623B4C5-2499-4637-B07C-6AE8AE2BD718}" destId="{E2575DAF-87BD-40CE-98FB-56121B13A42C}" srcOrd="10" destOrd="0" presId="urn:microsoft.com/office/officeart/2005/8/layout/bProcess3#1"/>
    <dgm:cxn modelId="{62CA5B52-8EB7-4551-BFAD-AD2B0D27C231}" type="presParOf" srcId="{1623B4C5-2499-4637-B07C-6AE8AE2BD718}" destId="{9E525884-85FC-4D7A-A456-9B6E9903B1E5}" srcOrd="11" destOrd="0" presId="urn:microsoft.com/office/officeart/2005/8/layout/bProcess3#1"/>
    <dgm:cxn modelId="{71FFAB6C-D6C0-4E33-A742-082D18A68012}" type="presParOf" srcId="{9E525884-85FC-4D7A-A456-9B6E9903B1E5}" destId="{AC6C4303-33A9-4D70-AACE-4C7D023EC672}" srcOrd="0" destOrd="0" presId="urn:microsoft.com/office/officeart/2005/8/layout/bProcess3#1"/>
    <dgm:cxn modelId="{4FE9DE45-2EC3-40BB-8B33-6E9C8648F66E}" type="presParOf" srcId="{1623B4C5-2499-4637-B07C-6AE8AE2BD718}" destId="{56640057-24BB-403B-AAE0-271B69688F5C}" srcOrd="12" destOrd="0" presId="urn:microsoft.com/office/officeart/2005/8/layout/bProcess3#1"/>
    <dgm:cxn modelId="{37CD6EE2-8FAF-434F-9228-99661ECD61ED}" type="presParOf" srcId="{1623B4C5-2499-4637-B07C-6AE8AE2BD718}" destId="{53E7EC33-981B-41A2-8B16-71635205450A}" srcOrd="13" destOrd="0" presId="urn:microsoft.com/office/officeart/2005/8/layout/bProcess3#1"/>
    <dgm:cxn modelId="{089239EE-6E49-41B0-80E4-452A499A1298}" type="presParOf" srcId="{53E7EC33-981B-41A2-8B16-71635205450A}" destId="{A798B559-3CAB-4CA2-AF3A-02712B2A7538}" srcOrd="0" destOrd="0" presId="urn:microsoft.com/office/officeart/2005/8/layout/bProcess3#1"/>
    <dgm:cxn modelId="{C5B7DA09-7CB2-4AC8-B1DE-FD3FBC17A1A1}" type="presParOf" srcId="{1623B4C5-2499-4637-B07C-6AE8AE2BD718}" destId="{A31C84FD-AF7F-4A70-AE68-99B446B0B3DE}" srcOrd="14" destOrd="0" presId="urn:microsoft.com/office/officeart/2005/8/layout/bProcess3#1"/>
    <dgm:cxn modelId="{AB4F7AED-B88D-4ACC-9ED5-9F0E3F40CC6C}" type="presParOf" srcId="{1623B4C5-2499-4637-B07C-6AE8AE2BD718}" destId="{6867CFC2-8A6F-44AA-89C7-EEB17C5F0D0C}" srcOrd="15" destOrd="0" presId="urn:microsoft.com/office/officeart/2005/8/layout/bProcess3#1"/>
    <dgm:cxn modelId="{F86DF211-307B-46EA-B1DC-020776556EEE}" type="presParOf" srcId="{6867CFC2-8A6F-44AA-89C7-EEB17C5F0D0C}" destId="{EBEC7AFC-FF2A-4500-8A39-2AC57F35AFC5}" srcOrd="0" destOrd="0" presId="urn:microsoft.com/office/officeart/2005/8/layout/bProcess3#1"/>
    <dgm:cxn modelId="{E98527B8-2290-4F7A-8AFD-A2CC0581C0B9}" type="presParOf" srcId="{1623B4C5-2499-4637-B07C-6AE8AE2BD718}" destId="{47658B4E-427F-4558-B078-BE76C0B715D9}" srcOrd="16" destOrd="0" presId="urn:microsoft.com/office/officeart/2005/8/layout/bProcess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3252C-5345-45F1-A6FA-69E44781CCB0}">
      <dsp:nvSpPr>
        <dsp:cNvPr id="0" name=""/>
        <dsp:cNvSpPr/>
      </dsp:nvSpPr>
      <dsp:spPr>
        <a:xfrm>
          <a:off x="2349962" y="796409"/>
          <a:ext cx="508872" cy="91440"/>
        </a:xfrm>
        <a:custGeom>
          <a:avLst/>
          <a:gdLst/>
          <a:ahLst/>
          <a:cxnLst/>
          <a:rect l="0" t="0" r="0" b="0"/>
          <a:pathLst>
            <a:path>
              <a:moveTo>
                <a:pt x="0" y="45720"/>
              </a:moveTo>
              <a:lnTo>
                <a:pt x="50887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90911" y="839431"/>
        <a:ext cx="26973" cy="5394"/>
      </dsp:txXfrm>
    </dsp:sp>
    <dsp:sp modelId="{2FBE2C1E-1D94-400F-A227-985D4DA10085}">
      <dsp:nvSpPr>
        <dsp:cNvPr id="0" name=""/>
        <dsp:cNvSpPr/>
      </dsp:nvSpPr>
      <dsp:spPr>
        <a:xfrm>
          <a:off x="6230" y="138469"/>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100000"/>
            </a:lnSpc>
            <a:spcBef>
              <a:spcPct val="0"/>
            </a:spcBef>
            <a:spcAft>
              <a:spcPct val="35000"/>
            </a:spcAft>
          </a:pPr>
          <a:r>
            <a:rPr lang="en-IN" altLang="en-US" sz="2300" kern="1200"/>
            <a:t>DATA COLLECTION</a:t>
          </a:r>
        </a:p>
      </dsp:txBody>
      <dsp:txXfrm>
        <a:off x="6230" y="138469"/>
        <a:ext cx="2345531" cy="1407318"/>
      </dsp:txXfrm>
    </dsp:sp>
    <dsp:sp modelId="{EBB69596-36AB-40F1-91C5-FC3350A00067}">
      <dsp:nvSpPr>
        <dsp:cNvPr id="0" name=""/>
        <dsp:cNvSpPr/>
      </dsp:nvSpPr>
      <dsp:spPr>
        <a:xfrm>
          <a:off x="5234965" y="796409"/>
          <a:ext cx="508872" cy="91440"/>
        </a:xfrm>
        <a:custGeom>
          <a:avLst/>
          <a:gdLst/>
          <a:ahLst/>
          <a:cxnLst/>
          <a:rect l="0" t="0" r="0" b="0"/>
          <a:pathLst>
            <a:path>
              <a:moveTo>
                <a:pt x="0" y="45720"/>
              </a:moveTo>
              <a:lnTo>
                <a:pt x="50887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75914" y="839431"/>
        <a:ext cx="26973" cy="5394"/>
      </dsp:txXfrm>
    </dsp:sp>
    <dsp:sp modelId="{0482690C-586E-41D6-8B40-4CA7581A9CE9}">
      <dsp:nvSpPr>
        <dsp:cNvPr id="0" name=""/>
        <dsp:cNvSpPr/>
      </dsp:nvSpPr>
      <dsp:spPr>
        <a:xfrm>
          <a:off x="2891234" y="138469"/>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100000"/>
            </a:lnSpc>
            <a:spcBef>
              <a:spcPct val="0"/>
            </a:spcBef>
            <a:spcAft>
              <a:spcPct val="35000"/>
            </a:spcAft>
          </a:pPr>
          <a:r>
            <a:rPr lang="en-IN" altLang="en-US" sz="2300" kern="1200"/>
            <a:t>CONVERSION OF DATA INTO USEFUL FORMAT</a:t>
          </a:r>
        </a:p>
      </dsp:txBody>
      <dsp:txXfrm>
        <a:off x="2891234" y="138469"/>
        <a:ext cx="2345531" cy="1407318"/>
      </dsp:txXfrm>
    </dsp:sp>
    <dsp:sp modelId="{31F3FE5F-74B2-48F8-89DC-AE29DBB498B0}">
      <dsp:nvSpPr>
        <dsp:cNvPr id="0" name=""/>
        <dsp:cNvSpPr/>
      </dsp:nvSpPr>
      <dsp:spPr>
        <a:xfrm>
          <a:off x="1178996" y="1543988"/>
          <a:ext cx="5770006" cy="508872"/>
        </a:xfrm>
        <a:custGeom>
          <a:avLst/>
          <a:gdLst/>
          <a:ahLst/>
          <a:cxnLst/>
          <a:rect l="0" t="0" r="0" b="0"/>
          <a:pathLst>
            <a:path>
              <a:moveTo>
                <a:pt x="5770006" y="0"/>
              </a:moveTo>
              <a:lnTo>
                <a:pt x="5770006" y="271536"/>
              </a:lnTo>
              <a:lnTo>
                <a:pt x="0" y="271536"/>
              </a:lnTo>
              <a:lnTo>
                <a:pt x="0" y="50887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19120" y="1795727"/>
        <a:ext cx="289758" cy="5394"/>
      </dsp:txXfrm>
    </dsp:sp>
    <dsp:sp modelId="{E5145E43-B450-47CE-B1E5-1482BCF4071D}">
      <dsp:nvSpPr>
        <dsp:cNvPr id="0" name=""/>
        <dsp:cNvSpPr/>
      </dsp:nvSpPr>
      <dsp:spPr>
        <a:xfrm>
          <a:off x="5776237" y="138469"/>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100000"/>
            </a:lnSpc>
            <a:spcBef>
              <a:spcPct val="0"/>
            </a:spcBef>
            <a:spcAft>
              <a:spcPct val="35000"/>
            </a:spcAft>
          </a:pPr>
          <a:r>
            <a:rPr lang="en-IN" altLang="en-US" sz="2300" kern="1200"/>
            <a:t>REMOVE THE UNWANTED VARIANBLES</a:t>
          </a:r>
        </a:p>
      </dsp:txBody>
      <dsp:txXfrm>
        <a:off x="5776237" y="138469"/>
        <a:ext cx="2345531" cy="1407318"/>
      </dsp:txXfrm>
    </dsp:sp>
    <dsp:sp modelId="{E85A6953-055C-454F-835D-7FF8096CA491}">
      <dsp:nvSpPr>
        <dsp:cNvPr id="0" name=""/>
        <dsp:cNvSpPr/>
      </dsp:nvSpPr>
      <dsp:spPr>
        <a:xfrm>
          <a:off x="2349962" y="2743200"/>
          <a:ext cx="508872" cy="91440"/>
        </a:xfrm>
        <a:custGeom>
          <a:avLst/>
          <a:gdLst/>
          <a:ahLst/>
          <a:cxnLst/>
          <a:rect l="0" t="0" r="0" b="0"/>
          <a:pathLst>
            <a:path>
              <a:moveTo>
                <a:pt x="0" y="45720"/>
              </a:moveTo>
              <a:lnTo>
                <a:pt x="50887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90911" y="2786222"/>
        <a:ext cx="26973" cy="5394"/>
      </dsp:txXfrm>
    </dsp:sp>
    <dsp:sp modelId="{13492D71-E670-42C9-A619-1DE9B5F887F1}">
      <dsp:nvSpPr>
        <dsp:cNvPr id="0" name=""/>
        <dsp:cNvSpPr/>
      </dsp:nvSpPr>
      <dsp:spPr>
        <a:xfrm>
          <a:off x="6230" y="2085260"/>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100000"/>
            </a:lnSpc>
            <a:spcBef>
              <a:spcPct val="0"/>
            </a:spcBef>
            <a:spcAft>
              <a:spcPct val="35000"/>
            </a:spcAft>
          </a:pPr>
          <a:r>
            <a:rPr lang="en-IN" altLang="en-US" sz="2300" kern="1200"/>
            <a:t>SELECT THE DATA AND SPLIT INTO TRAIN TEST</a:t>
          </a:r>
        </a:p>
      </dsp:txBody>
      <dsp:txXfrm>
        <a:off x="6230" y="2085260"/>
        <a:ext cx="2345531" cy="1407318"/>
      </dsp:txXfrm>
    </dsp:sp>
    <dsp:sp modelId="{325BFA81-8E62-44D8-A899-F02394875E66}">
      <dsp:nvSpPr>
        <dsp:cNvPr id="0" name=""/>
        <dsp:cNvSpPr/>
      </dsp:nvSpPr>
      <dsp:spPr>
        <a:xfrm>
          <a:off x="5234965" y="2743200"/>
          <a:ext cx="508872" cy="91440"/>
        </a:xfrm>
        <a:custGeom>
          <a:avLst/>
          <a:gdLst/>
          <a:ahLst/>
          <a:cxnLst/>
          <a:rect l="0" t="0" r="0" b="0"/>
          <a:pathLst>
            <a:path>
              <a:moveTo>
                <a:pt x="0" y="45720"/>
              </a:moveTo>
              <a:lnTo>
                <a:pt x="50887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75914" y="2786222"/>
        <a:ext cx="26973" cy="5394"/>
      </dsp:txXfrm>
    </dsp:sp>
    <dsp:sp modelId="{F80816D7-392E-4741-B9A3-C73586F7EC67}">
      <dsp:nvSpPr>
        <dsp:cNvPr id="0" name=""/>
        <dsp:cNvSpPr/>
      </dsp:nvSpPr>
      <dsp:spPr>
        <a:xfrm>
          <a:off x="2891234" y="2085260"/>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100000"/>
            </a:lnSpc>
            <a:spcBef>
              <a:spcPct val="0"/>
            </a:spcBef>
            <a:spcAft>
              <a:spcPct val="35000"/>
            </a:spcAft>
          </a:pPr>
          <a:r>
            <a:rPr lang="en-IN" altLang="en-US" sz="2300" kern="1200"/>
            <a:t>ANYALYS THE TREND</a:t>
          </a:r>
        </a:p>
      </dsp:txBody>
      <dsp:txXfrm>
        <a:off x="2891234" y="2085260"/>
        <a:ext cx="2345531" cy="1407318"/>
      </dsp:txXfrm>
    </dsp:sp>
    <dsp:sp modelId="{9E525884-85FC-4D7A-A456-9B6E9903B1E5}">
      <dsp:nvSpPr>
        <dsp:cNvPr id="0" name=""/>
        <dsp:cNvSpPr/>
      </dsp:nvSpPr>
      <dsp:spPr>
        <a:xfrm>
          <a:off x="1178996" y="3490779"/>
          <a:ext cx="5770006" cy="508872"/>
        </a:xfrm>
        <a:custGeom>
          <a:avLst/>
          <a:gdLst/>
          <a:ahLst/>
          <a:cxnLst/>
          <a:rect l="0" t="0" r="0" b="0"/>
          <a:pathLst>
            <a:path>
              <a:moveTo>
                <a:pt x="5770006" y="0"/>
              </a:moveTo>
              <a:lnTo>
                <a:pt x="5770006" y="271536"/>
              </a:lnTo>
              <a:lnTo>
                <a:pt x="0" y="271536"/>
              </a:lnTo>
              <a:lnTo>
                <a:pt x="0" y="50887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919120" y="3742518"/>
        <a:ext cx="289758" cy="5394"/>
      </dsp:txXfrm>
    </dsp:sp>
    <dsp:sp modelId="{E2575DAF-87BD-40CE-98FB-56121B13A42C}">
      <dsp:nvSpPr>
        <dsp:cNvPr id="0" name=""/>
        <dsp:cNvSpPr/>
      </dsp:nvSpPr>
      <dsp:spPr>
        <a:xfrm>
          <a:off x="5776237" y="2085260"/>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100000"/>
            </a:lnSpc>
            <a:spcBef>
              <a:spcPct val="0"/>
            </a:spcBef>
            <a:spcAft>
              <a:spcPct val="35000"/>
            </a:spcAft>
          </a:pPr>
          <a:endParaRPr altLang="en-US" sz="2300" kern="1200">
            <a:solidFill>
              <a:schemeClr val="bg1"/>
            </a:solidFill>
            <a:uFillTx/>
          </a:endParaRPr>
        </a:p>
      </dsp:txBody>
      <dsp:txXfrm>
        <a:off x="5776237" y="2085260"/>
        <a:ext cx="2345531" cy="1407318"/>
      </dsp:txXfrm>
    </dsp:sp>
    <dsp:sp modelId="{53E7EC33-981B-41A2-8B16-71635205450A}">
      <dsp:nvSpPr>
        <dsp:cNvPr id="0" name=""/>
        <dsp:cNvSpPr/>
      </dsp:nvSpPr>
      <dsp:spPr>
        <a:xfrm>
          <a:off x="2349962" y="4689990"/>
          <a:ext cx="508872" cy="91440"/>
        </a:xfrm>
        <a:custGeom>
          <a:avLst/>
          <a:gdLst/>
          <a:ahLst/>
          <a:cxnLst/>
          <a:rect l="0" t="0" r="0" b="0"/>
          <a:pathLst>
            <a:path>
              <a:moveTo>
                <a:pt x="0" y="45720"/>
              </a:moveTo>
              <a:lnTo>
                <a:pt x="50887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90911" y="4733013"/>
        <a:ext cx="26973" cy="5394"/>
      </dsp:txXfrm>
    </dsp:sp>
    <dsp:sp modelId="{56640057-24BB-403B-AAE0-271B69688F5C}">
      <dsp:nvSpPr>
        <dsp:cNvPr id="0" name=""/>
        <dsp:cNvSpPr/>
      </dsp:nvSpPr>
      <dsp:spPr>
        <a:xfrm>
          <a:off x="6230" y="4032051"/>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altLang="en-US" sz="2300" kern="1200"/>
        </a:p>
      </dsp:txBody>
      <dsp:txXfrm>
        <a:off x="6230" y="4032051"/>
        <a:ext cx="2345531" cy="1407318"/>
      </dsp:txXfrm>
    </dsp:sp>
    <dsp:sp modelId="{6867CFC2-8A6F-44AA-89C7-EEB17C5F0D0C}">
      <dsp:nvSpPr>
        <dsp:cNvPr id="0" name=""/>
        <dsp:cNvSpPr/>
      </dsp:nvSpPr>
      <dsp:spPr>
        <a:xfrm>
          <a:off x="5234965" y="4689990"/>
          <a:ext cx="508872" cy="91440"/>
        </a:xfrm>
        <a:custGeom>
          <a:avLst/>
          <a:gdLst/>
          <a:ahLst/>
          <a:cxnLst/>
          <a:rect l="0" t="0" r="0" b="0"/>
          <a:pathLst>
            <a:path>
              <a:moveTo>
                <a:pt x="0" y="45720"/>
              </a:moveTo>
              <a:lnTo>
                <a:pt x="50887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5914" y="4733013"/>
        <a:ext cx="26973" cy="5394"/>
      </dsp:txXfrm>
    </dsp:sp>
    <dsp:sp modelId="{A31C84FD-AF7F-4A70-AE68-99B446B0B3DE}">
      <dsp:nvSpPr>
        <dsp:cNvPr id="0" name=""/>
        <dsp:cNvSpPr/>
      </dsp:nvSpPr>
      <dsp:spPr>
        <a:xfrm>
          <a:off x="2891234" y="4032051"/>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altLang="en-US" sz="2300" kern="1200"/>
        </a:p>
      </dsp:txBody>
      <dsp:txXfrm>
        <a:off x="2891234" y="4032051"/>
        <a:ext cx="2345531" cy="1407318"/>
      </dsp:txXfrm>
    </dsp:sp>
    <dsp:sp modelId="{47658B4E-427F-4558-B078-BE76C0B715D9}">
      <dsp:nvSpPr>
        <dsp:cNvPr id="0" name=""/>
        <dsp:cNvSpPr/>
      </dsp:nvSpPr>
      <dsp:spPr>
        <a:xfrm>
          <a:off x="5776237" y="4032051"/>
          <a:ext cx="2345531" cy="1407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altLang="en-US" sz="2300" kern="1200"/>
        </a:p>
      </dsp:txBody>
      <dsp:txXfrm>
        <a:off x="5776237" y="4032051"/>
        <a:ext cx="2345531" cy="14073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1">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2024/3/15</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974729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t>2024/3/15</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p>
          <a:p>
            <a:pPr lvl="1" indent="0"/>
            <a:r>
              <a:rPr lang="zh-CN" altLang="en-US"/>
              <a:t>Second level</a:t>
            </a:r>
          </a:p>
          <a:p>
            <a:pPr lvl="2" indent="0"/>
            <a:r>
              <a:rPr lang="zh-CN" altLang="en-US"/>
              <a:t>Third level</a:t>
            </a:r>
          </a:p>
          <a:p>
            <a:pPr lvl="3" indent="0"/>
            <a:r>
              <a:rPr lang="zh-CN" altLang="en-US"/>
              <a:t>Fourth level</a:t>
            </a:r>
          </a:p>
          <a:p>
            <a:pPr lvl="4" indent="0"/>
            <a:r>
              <a:rPr lang="zh-CN" altLang="en-US"/>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31240195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p>
          <a:p>
            <a:pPr lvl="1" fontAlgn="auto"/>
            <a:r>
              <a:rPr lang="zh-CN" altLang="en-US" strike="noStrike" noProof="1" smtClean="0"/>
              <a:t>Second level</a:t>
            </a:r>
          </a:p>
          <a:p>
            <a:pPr lvl="2" fontAlgn="auto"/>
            <a:r>
              <a:rPr lang="zh-CN" altLang="en-US" strike="noStrike" noProof="1" smtClean="0"/>
              <a:t>Third level</a:t>
            </a:r>
          </a:p>
          <a:p>
            <a:pPr lvl="3" fontAlgn="auto"/>
            <a:r>
              <a:rPr lang="zh-CN" altLang="en-US" strike="noStrike" noProof="1" smtClean="0"/>
              <a:t>Fourth level</a:t>
            </a:r>
          </a:p>
          <a:p>
            <a:pPr lvl="4" fontAlgn="auto"/>
            <a:r>
              <a:rPr lang="zh-CN" altLang="en-US" strike="noStrike" noProof="1" smtClean="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AAFBE6A-EB44-42F9-94EB-3C8128729D20}"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Arial" panose="020B0604020202020204" pitchFamily="34"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AAFBE6A-EB44-42F9-94EB-3C8128729D20}"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AAFBE6A-EB44-42F9-94EB-3C8128729D20}"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内容占位符 3"/>
          <p:cNvPicPr>
            <a:picLocks noGrp="1" noChangeAspect="1"/>
          </p:cNvPicPr>
          <p:nvPr>
            <p:ph idx="1" hasCustomPrompt="1"/>
          </p:nvPr>
        </p:nvPicPr>
        <p:blipFill>
          <a:blip r:embed="rId2"/>
          <a:srcRect t="4720" b="4401"/>
          <a:stretch>
            <a:fillRect/>
          </a:stretch>
        </p:blipFill>
        <p:spPr>
          <a:xfrm>
            <a:off x="0" y="0"/>
            <a:ext cx="12192000" cy="6858000"/>
          </a:xfrm>
        </p:spPr>
      </p:pic>
      <p:grpSp>
        <p:nvGrpSpPr>
          <p:cNvPr id="4098" name="组合 4"/>
          <p:cNvGrpSpPr>
            <a:grpSpLocks noChangeAspect="1"/>
          </p:cNvGrpSpPr>
          <p:nvPr/>
        </p:nvGrpSpPr>
        <p:grpSpPr>
          <a:xfrm>
            <a:off x="0" y="2606675"/>
            <a:ext cx="12192000" cy="2541588"/>
            <a:chOff x="1733771" y="2469292"/>
            <a:chExt cx="10458230" cy="2181255"/>
          </a:xfrm>
        </p:grpSpPr>
        <p:sp>
          <p:nvSpPr>
            <p:cNvPr id="6" name="矩形 5"/>
            <p:cNvSpPr/>
            <p:nvPr/>
          </p:nvSpPr>
          <p:spPr>
            <a:xfrm>
              <a:off x="1733771" y="2469292"/>
              <a:ext cx="10458230" cy="2181255"/>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00" name="文本框 7"/>
            <p:cNvSpPr txBox="1"/>
            <p:nvPr/>
          </p:nvSpPr>
          <p:spPr>
            <a:xfrm>
              <a:off x="2801382" y="2636054"/>
              <a:ext cx="6514061" cy="1504671"/>
            </a:xfrm>
            <a:prstGeom prst="rect">
              <a:avLst/>
            </a:prstGeom>
            <a:noFill/>
            <a:ln w="9525">
              <a:noFill/>
            </a:ln>
          </p:spPr>
          <p:txBody>
            <a:bodyPr wrap="square" anchor="t" anchorCtr="0">
              <a:spAutoFit/>
            </a:bodyPr>
            <a:lstStyle/>
            <a:p>
              <a:r>
                <a:rPr lang="en-IN" altLang="en-US" sz="5400" dirty="0">
                  <a:solidFill>
                    <a:srgbClr val="FFFFFF"/>
                  </a:solidFill>
                  <a:latin typeface="Times New Roman" panose="02020603050405020304" charset="0"/>
                  <a:ea typeface="SimSun" panose="02010600030101010101" pitchFamily="2" charset="-122"/>
                  <a:cs typeface="Times New Roman" panose="02020603050405020304" charset="0"/>
                </a:rPr>
                <a:t>APPL STOCK PRICE PREDICTION</a:t>
              </a:r>
            </a:p>
          </p:txBody>
        </p:sp>
      </p:grpSp>
      <p:sp>
        <p:nvSpPr>
          <p:cNvPr id="4101" name="TextBox 38"/>
          <p:cNvSpPr txBox="1"/>
          <p:nvPr/>
        </p:nvSpPr>
        <p:spPr>
          <a:xfrm>
            <a:off x="6955862" y="4834891"/>
            <a:ext cx="5339080" cy="337185"/>
          </a:xfrm>
          <a:prstGeom prst="rect">
            <a:avLst/>
          </a:prstGeom>
          <a:noFill/>
          <a:ln w="9525">
            <a:noFill/>
          </a:ln>
        </p:spPr>
        <p:txBody>
          <a:bodyPr wrap="square" anchor="t" anchorCtr="0">
            <a:spAutoFit/>
          </a:bodyPr>
          <a:lstStyle/>
          <a:p>
            <a:pPr algn="ctr"/>
            <a:r>
              <a:rPr lang="en-IN" altLang="zh-CN" sz="1600" dirty="0">
                <a:solidFill>
                  <a:srgbClr val="FFFFFF"/>
                </a:solidFill>
                <a:latin typeface="Arial" panose="020B0604020202020204" pitchFamily="34" charset="0"/>
                <a:ea typeface="Arial" panose="020B0604020202020204" pitchFamily="34" charset="0"/>
              </a:rPr>
              <a:t>BY </a:t>
            </a:r>
            <a:r>
              <a:rPr lang="en-IN" altLang="zh-CN" sz="1600" dirty="0" smtClean="0">
                <a:solidFill>
                  <a:srgbClr val="FFFFFF"/>
                </a:solidFill>
                <a:latin typeface="Arial" panose="020B0604020202020204" pitchFamily="34" charset="0"/>
                <a:ea typeface="Arial" panose="020B0604020202020204" pitchFamily="34" charset="0"/>
              </a:rPr>
              <a:t>DIPAK PAKHALE</a:t>
            </a:r>
            <a:endParaRPr lang="en-IN" altLang="zh-CN" sz="1600" dirty="0">
              <a:solidFill>
                <a:srgbClr val="FFFFFF"/>
              </a:solidFill>
              <a:latin typeface="Arial" panose="020B0604020202020204" pitchFamily="34" charset="0"/>
              <a:ea typeface="Arial" panose="020B0604020202020204" pitchFamily="34" charset="0"/>
            </a:endParaRPr>
          </a:p>
        </p:txBody>
      </p:sp>
      <p:sp>
        <p:nvSpPr>
          <p:cNvPr id="14" name="任意多边形 13"/>
          <p:cNvSpPr>
            <a:spLocks noChangeAspect="1"/>
          </p:cNvSpPr>
          <p:nvPr/>
        </p:nvSpPr>
        <p:spPr>
          <a:xfrm>
            <a:off x="10809288" y="3709988"/>
            <a:ext cx="539750" cy="539750"/>
          </a:xfrm>
          <a:custGeom>
            <a:avLst/>
            <a:gdLst>
              <a:gd name="connsiteX0" fmla="*/ 457544 w 540000"/>
              <a:gd name="connsiteY0" fmla="*/ 218691 h 538402"/>
              <a:gd name="connsiteX1" fmla="*/ 433336 w 540000"/>
              <a:gd name="connsiteY1" fmla="*/ 218724 h 538402"/>
              <a:gd name="connsiteX2" fmla="*/ 279353 w 540000"/>
              <a:gd name="connsiteY2" fmla="*/ 372708 h 538402"/>
              <a:gd name="connsiteX3" fmla="*/ 125790 w 540000"/>
              <a:gd name="connsiteY3" fmla="*/ 219144 h 538402"/>
              <a:gd name="connsiteX4" fmla="*/ 101648 w 540000"/>
              <a:gd name="connsiteY4" fmla="*/ 219177 h 538402"/>
              <a:gd name="connsiteX5" fmla="*/ 279353 w 540000"/>
              <a:gd name="connsiteY5" fmla="*/ 396882 h 538402"/>
              <a:gd name="connsiteX6" fmla="*/ 270000 w 540000"/>
              <a:gd name="connsiteY6" fmla="*/ 0 h 538402"/>
              <a:gd name="connsiteX7" fmla="*/ 540000 w 540000"/>
              <a:gd name="connsiteY7" fmla="*/ 269201 h 538402"/>
              <a:gd name="connsiteX8" fmla="*/ 270000 w 540000"/>
              <a:gd name="connsiteY8" fmla="*/ 538402 h 538402"/>
              <a:gd name="connsiteX9" fmla="*/ 0 w 540000"/>
              <a:gd name="connsiteY9" fmla="*/ 269201 h 538402"/>
              <a:gd name="connsiteX10" fmla="*/ 270000 w 540000"/>
              <a:gd name="connsiteY10" fmla="*/ 0 h 5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0000" h="538402">
                <a:moveTo>
                  <a:pt x="457544" y="218691"/>
                </a:moveTo>
                <a:lnTo>
                  <a:pt x="433336" y="218724"/>
                </a:lnTo>
                <a:lnTo>
                  <a:pt x="279353" y="372708"/>
                </a:lnTo>
                <a:lnTo>
                  <a:pt x="125790" y="219144"/>
                </a:lnTo>
                <a:lnTo>
                  <a:pt x="101648" y="219177"/>
                </a:lnTo>
                <a:lnTo>
                  <a:pt x="279353" y="396882"/>
                </a:lnTo>
                <a:close/>
                <a:moveTo>
                  <a:pt x="270000" y="0"/>
                </a:moveTo>
                <a:cubicBezTo>
                  <a:pt x="419117" y="0"/>
                  <a:pt x="540000" y="120525"/>
                  <a:pt x="540000" y="269201"/>
                </a:cubicBezTo>
                <a:cubicBezTo>
                  <a:pt x="540000" y="417877"/>
                  <a:pt x="419117" y="538402"/>
                  <a:pt x="270000" y="538402"/>
                </a:cubicBezTo>
                <a:cubicBezTo>
                  <a:pt x="120883" y="538402"/>
                  <a:pt x="0" y="417877"/>
                  <a:pt x="0" y="269201"/>
                </a:cubicBezTo>
                <a:cubicBezTo>
                  <a:pt x="0" y="120525"/>
                  <a:pt x="120883" y="0"/>
                  <a:pt x="270000" y="0"/>
                </a:cubicBezTo>
                <a:close/>
              </a:path>
            </a:pathLst>
          </a:custGeom>
          <a:solidFill>
            <a:srgbClr val="E7E6E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74" name="文本框 36"/>
          <p:cNvSpPr txBox="1"/>
          <p:nvPr/>
        </p:nvSpPr>
        <p:spPr>
          <a:xfrm>
            <a:off x="518795" y="0"/>
            <a:ext cx="3556635" cy="829945"/>
          </a:xfrm>
          <a:prstGeom prst="rect">
            <a:avLst/>
          </a:prstGeom>
          <a:noFill/>
          <a:ln w="9525">
            <a:noFill/>
          </a:ln>
        </p:spPr>
        <p:txBody>
          <a:bodyPr wrap="square" anchor="t" anchorCtr="0">
            <a:spAutoFit/>
          </a:bodyPr>
          <a:lstStyle/>
          <a:p>
            <a:r>
              <a:rPr lang="en-IN" altLang="en-US" sz="2400">
                <a:effectLst>
                  <a:outerShdw blurRad="38100" dist="19050" dir="2700000" algn="tl" rotWithShape="0">
                    <a:schemeClr val="dk1">
                      <a:alpha val="40000"/>
                    </a:schemeClr>
                  </a:outerShdw>
                </a:effectLst>
                <a:sym typeface="+mn-ea"/>
              </a:rPr>
              <a:t>TOOLS AND PLATFORMS USED</a:t>
            </a:r>
            <a:endParaRPr lang="zh-CN" altLang="en-US" dirty="0">
              <a:solidFill>
                <a:srgbClr val="262626"/>
              </a:solidFill>
              <a:latin typeface="Arial" panose="020B0604020202020204" pitchFamily="34" charset="0"/>
              <a:ea typeface="Arial" panose="020B0604020202020204" pitchFamily="34" charset="0"/>
            </a:endParaRPr>
          </a:p>
        </p:txBody>
      </p:sp>
      <p:pic>
        <p:nvPicPr>
          <p:cNvPr id="100" name="Picture 99"/>
          <p:cNvPicPr/>
          <p:nvPr/>
        </p:nvPicPr>
        <p:blipFill>
          <a:blip r:embed="rId2"/>
          <a:stretch>
            <a:fillRect/>
          </a:stretch>
        </p:blipFill>
        <p:spPr>
          <a:xfrm>
            <a:off x="2190115" y="593090"/>
            <a:ext cx="4159250" cy="1471295"/>
          </a:xfrm>
          <a:prstGeom prst="rect">
            <a:avLst/>
          </a:prstGeom>
          <a:noFill/>
          <a:ln w="9525">
            <a:noFill/>
          </a:ln>
        </p:spPr>
      </p:pic>
      <p:pic>
        <p:nvPicPr>
          <p:cNvPr id="101" name="Picture 100"/>
          <p:cNvPicPr/>
          <p:nvPr/>
        </p:nvPicPr>
        <p:blipFill>
          <a:blip r:embed="rId3"/>
          <a:stretch>
            <a:fillRect/>
          </a:stretch>
        </p:blipFill>
        <p:spPr>
          <a:xfrm>
            <a:off x="3280410" y="3042920"/>
            <a:ext cx="1978660" cy="1004570"/>
          </a:xfrm>
          <a:prstGeom prst="rect">
            <a:avLst/>
          </a:prstGeom>
          <a:noFill/>
          <a:ln w="9525">
            <a:noFill/>
          </a:ln>
        </p:spPr>
      </p:pic>
      <p:pic>
        <p:nvPicPr>
          <p:cNvPr id="2" name="Picture 1"/>
          <p:cNvPicPr>
            <a:picLocks noChangeAspect="1"/>
          </p:cNvPicPr>
          <p:nvPr/>
        </p:nvPicPr>
        <p:blipFill>
          <a:blip r:embed="rId4"/>
          <a:stretch>
            <a:fillRect/>
          </a:stretch>
        </p:blipFill>
        <p:spPr>
          <a:xfrm>
            <a:off x="1348740" y="5026025"/>
            <a:ext cx="5966460" cy="1457325"/>
          </a:xfrm>
          <a:prstGeom prst="rect">
            <a:avLst/>
          </a:prstGeom>
        </p:spPr>
      </p:pic>
      <p:sp>
        <p:nvSpPr>
          <p:cNvPr id="3" name="Down Arrow 2"/>
          <p:cNvSpPr/>
          <p:nvPr/>
        </p:nvSpPr>
        <p:spPr>
          <a:xfrm>
            <a:off x="4116705" y="2099945"/>
            <a:ext cx="429895" cy="780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4167505" y="4138295"/>
            <a:ext cx="487045" cy="801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8326120" y="5538470"/>
            <a:ext cx="2837815" cy="368300"/>
          </a:xfrm>
          <a:prstGeom prst="rect">
            <a:avLst/>
          </a:prstGeom>
          <a:noFill/>
        </p:spPr>
        <p:txBody>
          <a:bodyPr wrap="none" rtlCol="0">
            <a:spAutoFit/>
          </a:bodyPr>
          <a:lstStyle/>
          <a:p>
            <a:pPr algn="just"/>
            <a:r>
              <a:rPr lang="en-IN" altLang="en-US"/>
              <a:t>ALGORYTHM IS FORCASTING</a:t>
            </a:r>
          </a:p>
        </p:txBody>
      </p:sp>
      <p:sp>
        <p:nvSpPr>
          <p:cNvPr id="8" name="Text Box 7"/>
          <p:cNvSpPr txBox="1"/>
          <p:nvPr/>
        </p:nvSpPr>
        <p:spPr>
          <a:xfrm>
            <a:off x="8326120" y="1034415"/>
            <a:ext cx="1744980" cy="368300"/>
          </a:xfrm>
          <a:prstGeom prst="rect">
            <a:avLst/>
          </a:prstGeom>
          <a:noFill/>
        </p:spPr>
        <p:txBody>
          <a:bodyPr wrap="none" rtlCol="0">
            <a:spAutoFit/>
          </a:bodyPr>
          <a:lstStyle/>
          <a:p>
            <a:pPr algn="just"/>
            <a:r>
              <a:rPr lang="en-IN" altLang="en-US"/>
              <a:t>TOOL IS JUPYTER</a:t>
            </a:r>
          </a:p>
        </p:txBody>
      </p:sp>
      <p:sp>
        <p:nvSpPr>
          <p:cNvPr id="9" name="Text Box 8"/>
          <p:cNvSpPr txBox="1"/>
          <p:nvPr/>
        </p:nvSpPr>
        <p:spPr>
          <a:xfrm>
            <a:off x="8326120" y="3361055"/>
            <a:ext cx="2450465" cy="368300"/>
          </a:xfrm>
          <a:prstGeom prst="rect">
            <a:avLst/>
          </a:prstGeom>
          <a:noFill/>
        </p:spPr>
        <p:txBody>
          <a:bodyPr wrap="none" rtlCol="0">
            <a:spAutoFit/>
          </a:bodyPr>
          <a:lstStyle/>
          <a:p>
            <a:pPr algn="just"/>
            <a:r>
              <a:rPr lang="en-IN" altLang="en-US"/>
              <a:t>CODES USED IN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74" name="文本框 36"/>
          <p:cNvSpPr txBox="1"/>
          <p:nvPr/>
        </p:nvSpPr>
        <p:spPr>
          <a:xfrm>
            <a:off x="518795" y="0"/>
            <a:ext cx="3556635" cy="368300"/>
          </a:xfrm>
          <a:prstGeom prst="rect">
            <a:avLst/>
          </a:prstGeom>
          <a:noFill/>
          <a:ln w="9525">
            <a:noFill/>
          </a:ln>
        </p:spPr>
        <p:txBody>
          <a:bodyPr wrap="square" anchor="t" anchorCtr="0">
            <a:spAutoFit/>
          </a:bodyPr>
          <a:lstStyle/>
          <a:p>
            <a:r>
              <a:rPr lang="en-IN" altLang="zh-CN" b="1" dirty="0">
                <a:solidFill>
                  <a:srgbClr val="262626"/>
                </a:solidFill>
                <a:latin typeface="Arial" panose="020B0604020202020204" pitchFamily="34" charset="0"/>
                <a:ea typeface="Arial" panose="020B0604020202020204" pitchFamily="34" charset="0"/>
              </a:rPr>
              <a:t>DATA PROCESSING</a:t>
            </a:r>
          </a:p>
        </p:txBody>
      </p:sp>
      <p:pic>
        <p:nvPicPr>
          <p:cNvPr id="2" name="Picture 1"/>
          <p:cNvPicPr>
            <a:picLocks noChangeAspect="1"/>
          </p:cNvPicPr>
          <p:nvPr/>
        </p:nvPicPr>
        <p:blipFill>
          <a:blip r:embed="rId2"/>
          <a:stretch>
            <a:fillRect/>
          </a:stretch>
        </p:blipFill>
        <p:spPr>
          <a:xfrm>
            <a:off x="1530985" y="2632710"/>
            <a:ext cx="3429000" cy="4086225"/>
          </a:xfrm>
          <a:prstGeom prst="rect">
            <a:avLst/>
          </a:prstGeom>
        </p:spPr>
      </p:pic>
      <p:pic>
        <p:nvPicPr>
          <p:cNvPr id="3" name="Picture 2"/>
          <p:cNvPicPr>
            <a:picLocks noChangeAspect="1"/>
          </p:cNvPicPr>
          <p:nvPr/>
        </p:nvPicPr>
        <p:blipFill>
          <a:blip r:embed="rId3"/>
          <a:stretch>
            <a:fillRect/>
          </a:stretch>
        </p:blipFill>
        <p:spPr>
          <a:xfrm>
            <a:off x="6049010" y="2632710"/>
            <a:ext cx="5083810" cy="4086225"/>
          </a:xfrm>
          <a:prstGeom prst="rect">
            <a:avLst/>
          </a:prstGeom>
        </p:spPr>
      </p:pic>
      <p:sp>
        <p:nvSpPr>
          <p:cNvPr id="4" name="Text Box 3"/>
          <p:cNvSpPr txBox="1"/>
          <p:nvPr/>
        </p:nvSpPr>
        <p:spPr>
          <a:xfrm>
            <a:off x="1226185" y="598805"/>
            <a:ext cx="9850120" cy="1568450"/>
          </a:xfrm>
          <a:prstGeom prst="rect">
            <a:avLst/>
          </a:prstGeom>
          <a:noFill/>
        </p:spPr>
        <p:txBody>
          <a:bodyPr wrap="none" rtlCol="0">
            <a:spAutoFit/>
          </a:bodyPr>
          <a:lstStyle/>
          <a:p>
            <a:r>
              <a:rPr lang="en-IN" altLang="en-US" sz="2400"/>
              <a:t>FROM 5896 ROWS I HAVE SELECTED THE 5286  ROWS AND REST WILL BE OUR </a:t>
            </a:r>
          </a:p>
          <a:p>
            <a:r>
              <a:rPr lang="en-IN" altLang="en-US" sz="2400"/>
              <a:t>LIVE DATA FOR CHECKING</a:t>
            </a:r>
          </a:p>
          <a:p>
            <a:endParaRPr lang="en-IN" altLang="en-US" sz="2400"/>
          </a:p>
          <a:p>
            <a:r>
              <a:rPr lang="en-IN" altLang="en-US" sz="2400"/>
              <a:t>I HAVE SELECTED FROM 1999-2020 DATA ONLY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74" name="文本框 36"/>
          <p:cNvSpPr txBox="1"/>
          <p:nvPr/>
        </p:nvSpPr>
        <p:spPr>
          <a:xfrm>
            <a:off x="518795" y="0"/>
            <a:ext cx="3556635" cy="368300"/>
          </a:xfrm>
          <a:prstGeom prst="rect">
            <a:avLst/>
          </a:prstGeom>
          <a:noFill/>
          <a:ln w="9525">
            <a:noFill/>
          </a:ln>
        </p:spPr>
        <p:txBody>
          <a:bodyPr wrap="square" anchor="t" anchorCtr="0">
            <a:spAutoFit/>
          </a:bodyPr>
          <a:lstStyle/>
          <a:p>
            <a:r>
              <a:rPr lang="en-IN" altLang="zh-CN" b="1" dirty="0">
                <a:solidFill>
                  <a:srgbClr val="262626"/>
                </a:solidFill>
                <a:latin typeface="Arial" panose="020B0604020202020204" pitchFamily="34" charset="0"/>
                <a:ea typeface="Arial" panose="020B0604020202020204" pitchFamily="34" charset="0"/>
              </a:rPr>
              <a:t>MODEL USED</a:t>
            </a:r>
          </a:p>
        </p:txBody>
      </p:sp>
      <p:sp>
        <p:nvSpPr>
          <p:cNvPr id="3" name="Text Box 2"/>
          <p:cNvSpPr txBox="1"/>
          <p:nvPr/>
        </p:nvSpPr>
        <p:spPr>
          <a:xfrm>
            <a:off x="881380" y="542925"/>
            <a:ext cx="10792460" cy="4399915"/>
          </a:xfrm>
          <a:prstGeom prst="rect">
            <a:avLst/>
          </a:prstGeom>
          <a:noFill/>
        </p:spPr>
        <p:txBody>
          <a:bodyPr wrap="square" rtlCol="0">
            <a:spAutoFit/>
          </a:bodyPr>
          <a:lstStyle/>
          <a:p>
            <a:pPr algn="l"/>
            <a:r>
              <a:rPr lang="en-IN" altLang="en-US" sz="2000"/>
              <a:t>TO FORCAST THE OUTPUT I HAVE SELECTED ARIMA MODEL </a:t>
            </a:r>
          </a:p>
          <a:p>
            <a:pPr algn="l"/>
            <a:endParaRPr lang="en-IN" altLang="en-US" sz="2000"/>
          </a:p>
          <a:p>
            <a:pPr algn="l"/>
            <a:r>
              <a:rPr lang="en-IN" altLang="en-US" sz="2000"/>
              <a:t>ARIMA stands for Autoregressive Integrated Moving Average. It is a popular time series analysis technique used for forecasting future values based on historical trends and patterns in the data.</a:t>
            </a:r>
          </a:p>
          <a:p>
            <a:pPr algn="l"/>
            <a:endParaRPr lang="en-IN" altLang="en-US" sz="2000"/>
          </a:p>
          <a:p>
            <a:pPr algn="l"/>
            <a:r>
              <a:rPr lang="en-IN" altLang="en-US" sz="2000"/>
              <a:t>ARIMA models are typically used for stationary time series data, meaning data that has a constantmean and variance over time. They can handle data with trends, seasonality, and other patterns, and are particularly useful for modeling economic and financial data, as well as other types of time series data.</a:t>
            </a:r>
          </a:p>
          <a:p>
            <a:pPr algn="l"/>
            <a:endParaRPr lang="en-IN" altLang="en-US" sz="2000"/>
          </a:p>
          <a:p>
            <a:pPr algn="l"/>
            <a:r>
              <a:rPr lang="en-IN" altLang="en-US" sz="2000"/>
              <a:t>ARIMA models are also useful for detecting and removing trends, seasonality, and other patterns from timeseries data, which can be helpful in improving the accuracy of forecasting models.</a:t>
            </a:r>
          </a:p>
          <a:p>
            <a:pPr algn="l"/>
            <a:endParaRPr lang="en-IN" altLang="en-US" sz="2000"/>
          </a:p>
          <a:p>
            <a:pPr algn="l"/>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1575" y="666750"/>
            <a:ext cx="10051415" cy="5991225"/>
          </a:xfrm>
          <a:prstGeom prst="rect">
            <a:avLst/>
          </a:prstGeom>
        </p:spPr>
      </p:pic>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74" name="文本框 36"/>
          <p:cNvSpPr txBox="1"/>
          <p:nvPr/>
        </p:nvSpPr>
        <p:spPr>
          <a:xfrm>
            <a:off x="518795" y="0"/>
            <a:ext cx="3556635" cy="368300"/>
          </a:xfrm>
          <a:prstGeom prst="rect">
            <a:avLst/>
          </a:prstGeom>
          <a:noFill/>
          <a:ln w="9525">
            <a:noFill/>
          </a:ln>
        </p:spPr>
        <p:txBody>
          <a:bodyPr wrap="square" anchor="t" anchorCtr="0">
            <a:spAutoFit/>
          </a:bodyPr>
          <a:lstStyle/>
          <a:p>
            <a:r>
              <a:rPr lang="en-IN" altLang="zh-CN" b="1" dirty="0">
                <a:solidFill>
                  <a:srgbClr val="262626"/>
                </a:solidFill>
                <a:latin typeface="Arial" panose="020B0604020202020204" pitchFamily="34" charset="0"/>
                <a:ea typeface="Arial" panose="020B0604020202020204" pitchFamily="34" charset="0"/>
              </a:rPr>
              <a:t>MODEL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299" name="文本框 128"/>
          <p:cNvSpPr txBox="1"/>
          <p:nvPr/>
        </p:nvSpPr>
        <p:spPr>
          <a:xfrm>
            <a:off x="576580" y="0"/>
            <a:ext cx="5734050" cy="583565"/>
          </a:xfrm>
          <a:prstGeom prst="rect">
            <a:avLst/>
          </a:prstGeom>
          <a:noFill/>
          <a:ln w="9525">
            <a:noFill/>
          </a:ln>
        </p:spPr>
        <p:txBody>
          <a:bodyPr wrap="square" anchor="t" anchorCtr="0">
            <a:spAutoFit/>
          </a:bodyPr>
          <a:lstStyle/>
          <a:p>
            <a:pPr algn="l"/>
            <a:r>
              <a:rPr lang="en-IN" altLang="en-US" sz="3200">
                <a:effectLst>
                  <a:outerShdw blurRad="38100" dist="19050" dir="2700000" algn="tl" rotWithShape="0">
                    <a:schemeClr val="dk1">
                      <a:alpha val="40000"/>
                    </a:schemeClr>
                  </a:outerShdw>
                </a:effectLst>
                <a:sym typeface="+mn-ea"/>
              </a:rPr>
              <a:t>CHALLENGES</a:t>
            </a:r>
            <a:endParaRPr lang="en-US" altLang="zh-CN" sz="3200" dirty="0">
              <a:solidFill>
                <a:srgbClr val="000000"/>
              </a:solidFill>
              <a:latin typeface="Arial" panose="020B0604020202020204" pitchFamily="34" charset="0"/>
              <a:ea typeface="Arial" panose="020B0604020202020204" pitchFamily="34" charset="0"/>
            </a:endParaRPr>
          </a:p>
        </p:txBody>
      </p:sp>
      <p:sp>
        <p:nvSpPr>
          <p:cNvPr id="2" name="Text Box 1"/>
          <p:cNvSpPr txBox="1"/>
          <p:nvPr/>
        </p:nvSpPr>
        <p:spPr>
          <a:xfrm>
            <a:off x="788035" y="1070610"/>
            <a:ext cx="11191875" cy="4892675"/>
          </a:xfrm>
          <a:prstGeom prst="rect">
            <a:avLst/>
          </a:prstGeom>
          <a:noFill/>
        </p:spPr>
        <p:txBody>
          <a:bodyPr wrap="square" rtlCol="0">
            <a:spAutoFit/>
          </a:bodyPr>
          <a:lstStyle/>
          <a:p>
            <a:r>
              <a:rPr lang="en-IN" altLang="en-US" sz="2400"/>
              <a:t>1.CHALLANGE WAS TO COLLECT THE LIVE DATA AND MAKE IT INTO THE ALGORYTHM SUITABLE SO TO COLLECT AND </a:t>
            </a:r>
          </a:p>
          <a:p>
            <a:r>
              <a:rPr lang="en-IN" altLang="en-US" sz="2400"/>
              <a:t>MAKE IT USABLE I HAVE DONE WEB SCRAPPING AND SAVED DATA AND AFTER PROCESSING I HAVE SAVED IN THIS </a:t>
            </a:r>
          </a:p>
          <a:p>
            <a:r>
              <a:rPr lang="en-IN" altLang="en-US" sz="2400"/>
              <a:t>TABLE FORMAT</a:t>
            </a:r>
          </a:p>
          <a:p>
            <a:endParaRPr lang="en-IN" altLang="en-US" sz="2400"/>
          </a:p>
          <a:p>
            <a:r>
              <a:rPr lang="en-IN" altLang="en-US" sz="2400"/>
              <a:t>2.ANOTHER CHALLENGE WAS TO SELECT THE EXPONETIAN SMOOTHING AS DATA WAS VERY FLUCTUATIN TYPE</a:t>
            </a:r>
          </a:p>
          <a:p>
            <a:r>
              <a:rPr lang="en-IN" altLang="en-US" sz="2400"/>
              <a:t>WITH THE USE OF GRAPH I HAVE DECIDED TO USE THE ARIMA </a:t>
            </a:r>
          </a:p>
          <a:p>
            <a:endParaRPr lang="en-IN" altLang="en-US" sz="2400"/>
          </a:p>
          <a:p>
            <a:r>
              <a:rPr lang="en-IN" altLang="en-US" sz="2400"/>
              <a:t>3.AND THE MAJOR CHALLENGE WAS THE HOW TO CHECK THE PREDICTIONS VALUES SO FOR THAT I HAVE SPLITTED</a:t>
            </a:r>
          </a:p>
          <a:p>
            <a:r>
              <a:rPr lang="en-IN" altLang="en-US" sz="2400"/>
              <a:t>DATA INTO 70-30 FORMAT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299" name="文本框 128"/>
          <p:cNvSpPr txBox="1"/>
          <p:nvPr/>
        </p:nvSpPr>
        <p:spPr>
          <a:xfrm>
            <a:off x="576580" y="0"/>
            <a:ext cx="5734050" cy="583565"/>
          </a:xfrm>
          <a:prstGeom prst="rect">
            <a:avLst/>
          </a:prstGeom>
          <a:noFill/>
          <a:ln w="9525">
            <a:noFill/>
          </a:ln>
        </p:spPr>
        <p:txBody>
          <a:bodyPr wrap="square" anchor="t" anchorCtr="0">
            <a:spAutoFit/>
          </a:bodyPr>
          <a:lstStyle/>
          <a:p>
            <a:pPr algn="l"/>
            <a:r>
              <a:rPr lang="en-IN" altLang="en-US" sz="3200">
                <a:effectLst>
                  <a:outerShdw blurRad="38100" dist="19050" dir="2700000" algn="tl" rotWithShape="0">
                    <a:schemeClr val="dk1">
                      <a:alpha val="40000"/>
                    </a:schemeClr>
                  </a:outerShdw>
                </a:effectLst>
                <a:sym typeface="+mn-ea"/>
              </a:rPr>
              <a:t>CONCLUSION</a:t>
            </a:r>
            <a:endParaRPr lang="en-US" altLang="zh-CN" sz="3200" dirty="0">
              <a:solidFill>
                <a:srgbClr val="000000"/>
              </a:solidFill>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2"/>
          <a:stretch>
            <a:fillRect/>
          </a:stretch>
        </p:blipFill>
        <p:spPr>
          <a:xfrm>
            <a:off x="1441450" y="2093595"/>
            <a:ext cx="3984625" cy="4356100"/>
          </a:xfrm>
          <a:prstGeom prst="rect">
            <a:avLst/>
          </a:prstGeom>
        </p:spPr>
      </p:pic>
      <p:pic>
        <p:nvPicPr>
          <p:cNvPr id="3" name="Picture 2"/>
          <p:cNvPicPr>
            <a:picLocks noChangeAspect="1"/>
          </p:cNvPicPr>
          <p:nvPr/>
        </p:nvPicPr>
        <p:blipFill>
          <a:blip r:embed="rId3"/>
          <a:stretch>
            <a:fillRect/>
          </a:stretch>
        </p:blipFill>
        <p:spPr>
          <a:xfrm>
            <a:off x="7147560" y="2093595"/>
            <a:ext cx="3018790" cy="4657090"/>
          </a:xfrm>
          <a:prstGeom prst="rect">
            <a:avLst/>
          </a:prstGeom>
        </p:spPr>
      </p:pic>
      <p:sp>
        <p:nvSpPr>
          <p:cNvPr id="4" name="Text Box 3"/>
          <p:cNvSpPr txBox="1"/>
          <p:nvPr/>
        </p:nvSpPr>
        <p:spPr>
          <a:xfrm>
            <a:off x="1236345" y="953770"/>
            <a:ext cx="6084570" cy="368300"/>
          </a:xfrm>
          <a:prstGeom prst="rect">
            <a:avLst/>
          </a:prstGeom>
          <a:noFill/>
        </p:spPr>
        <p:txBody>
          <a:bodyPr wrap="none" rtlCol="0">
            <a:spAutoFit/>
          </a:bodyPr>
          <a:lstStyle/>
          <a:p>
            <a:r>
              <a:rPr lang="en-IN" altLang="en-US"/>
              <a:t>WITH HELP OF ARIMA I HAVE PREDICTED THE PRICE OF STOCKS </a:t>
            </a:r>
          </a:p>
        </p:txBody>
      </p:sp>
      <p:sp>
        <p:nvSpPr>
          <p:cNvPr id="5" name="Right Arrow 4"/>
          <p:cNvSpPr/>
          <p:nvPr/>
        </p:nvSpPr>
        <p:spPr>
          <a:xfrm>
            <a:off x="5546725" y="4128135"/>
            <a:ext cx="1085850" cy="659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内容占位符 3"/>
          <p:cNvPicPr>
            <a:picLocks noChangeAspect="1"/>
          </p:cNvPicPr>
          <p:nvPr/>
        </p:nvPicPr>
        <p:blipFill>
          <a:blip r:embed="rId2"/>
          <a:srcRect t="4558" b="4401"/>
          <a:stretch>
            <a:fillRect/>
          </a:stretch>
        </p:blipFill>
        <p:spPr>
          <a:xfrm>
            <a:off x="0" y="-12700"/>
            <a:ext cx="12192000" cy="6870700"/>
          </a:xfrm>
          <a:prstGeom prst="rect">
            <a:avLst/>
          </a:prstGeom>
          <a:noFill/>
          <a:ln w="9525">
            <a:noFill/>
          </a:ln>
        </p:spPr>
      </p:pic>
      <p:sp>
        <p:nvSpPr>
          <p:cNvPr id="30722" name="标题 1"/>
          <p:cNvSpPr txBox="1"/>
          <p:nvPr/>
        </p:nvSpPr>
        <p:spPr>
          <a:xfrm>
            <a:off x="4037013" y="2436813"/>
            <a:ext cx="4149725" cy="992187"/>
          </a:xfrm>
          <a:prstGeom prst="rect">
            <a:avLst/>
          </a:prstGeom>
          <a:noFill/>
          <a:ln w="9525">
            <a:noFill/>
          </a:ln>
        </p:spPr>
        <p:txBody>
          <a:bodyPr anchor="ctr" anchorCtr="0"/>
          <a:lstStyle/>
          <a:p>
            <a:pPr>
              <a:lnSpc>
                <a:spcPct val="90000"/>
              </a:lnSpc>
            </a:pPr>
            <a:r>
              <a:rPr lang="en-US" altLang="zh-CN" sz="6000" b="1" dirty="0">
                <a:solidFill>
                  <a:schemeClr val="bg1"/>
                </a:solidFill>
                <a:latin typeface="Arial" panose="020B0604020202020204" pitchFamily="34" charset="0"/>
                <a:ea typeface="SimSun" panose="02010600030101010101" pitchFamily="2" charset="-122"/>
                <a:cs typeface="Arial" panose="020B0604020202020204" pitchFamily="34" charset="0"/>
              </a:rPr>
              <a:t>Thank You!</a:t>
            </a:r>
            <a:endParaRPr lang="en-US" altLang="zh-CN" sz="6000" b="1" dirty="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126" name="组合 10"/>
          <p:cNvGrpSpPr/>
          <p:nvPr/>
        </p:nvGrpSpPr>
        <p:grpSpPr>
          <a:xfrm>
            <a:off x="575945" y="0"/>
            <a:ext cx="2794000" cy="836930"/>
            <a:chOff x="9397218" y="4644906"/>
            <a:chExt cx="2794782" cy="1357532"/>
          </a:xfrm>
        </p:grpSpPr>
        <p:sp>
          <p:nvSpPr>
            <p:cNvPr id="12" name="矩形 11"/>
            <p:cNvSpPr/>
            <p:nvPr/>
          </p:nvSpPr>
          <p:spPr>
            <a:xfrm>
              <a:off x="9397218" y="4644906"/>
              <a:ext cx="2794782" cy="1357532"/>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4" name="副标题 2"/>
            <p:cNvSpPr txBox="1"/>
            <p:nvPr/>
          </p:nvSpPr>
          <p:spPr>
            <a:xfrm>
              <a:off x="9554742" y="5099231"/>
              <a:ext cx="2479734" cy="448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800" b="0" i="0" u="none" strike="noStrike" kern="1200" cap="none" spc="200" normalizeH="0" baseline="0" noProof="0" dirty="0" smtClean="0">
                  <a:ln>
                    <a:noFill/>
                  </a:ln>
                  <a:solidFill>
                    <a:prstClr val="white"/>
                  </a:solidFill>
                  <a:effectLst/>
                  <a:uLnTx/>
                  <a:uFillTx/>
                  <a:latin typeface="Arial" panose="020B0604020202020204" pitchFamily="34" charset="0"/>
                  <a:ea typeface="Arial" panose="020B0604020202020204" pitchFamily="34" charset="0"/>
                  <a:cs typeface="+mn-cs"/>
                  <a:sym typeface="+mn-ea"/>
                </a:rPr>
                <a:t>CONTENTS</a:t>
              </a:r>
            </a:p>
          </p:txBody>
        </p:sp>
      </p:grpSp>
      <p:sp>
        <p:nvSpPr>
          <p:cNvPr id="5129" name="矩形 5"/>
          <p:cNvSpPr/>
          <p:nvPr/>
        </p:nvSpPr>
        <p:spPr>
          <a:xfrm>
            <a:off x="9320213" y="6242050"/>
            <a:ext cx="2947987" cy="646113"/>
          </a:xfrm>
          <a:prstGeom prst="rect">
            <a:avLst/>
          </a:prstGeom>
          <a:noFill/>
          <a:ln w="9525">
            <a:noFill/>
          </a:ln>
        </p:spPr>
        <p:txBody>
          <a:bodyPr anchor="t" anchorCtr="0">
            <a:spAutoFit/>
          </a:bodyPr>
          <a:lstStyle/>
          <a:p>
            <a:pPr algn="ctr"/>
            <a:r>
              <a:rPr lang="en-US" altLang="zh-CN" sz="1200" i="1" dirty="0">
                <a:solidFill>
                  <a:srgbClr val="285455"/>
                </a:solidFill>
                <a:latin typeface="Calibri" panose="020F0502020204030204" pitchFamily="34" charset="0"/>
                <a:ea typeface="SimSun" panose="02010600030101010101" pitchFamily="2" charset="-122"/>
                <a:cs typeface="Arial" panose="020B0604020202020204" pitchFamily="34" charset="0"/>
                <a:sym typeface="Arial" panose="020B0604020202020204" pitchFamily="34" charset="0"/>
              </a:rPr>
              <a:t>The more amazing works designed by CICI. We try our best to do better in business and our living life.</a:t>
            </a:r>
            <a:endParaRPr lang="zh-CN" altLang="en-US" sz="1200" dirty="0">
              <a:solidFill>
                <a:srgbClr val="285455"/>
              </a:solidFill>
              <a:latin typeface="Calibri" panose="020F0502020204030204" pitchFamily="34" charset="0"/>
              <a:ea typeface="Arial" panose="020B0604020202020204" pitchFamily="34" charset="0"/>
              <a:sym typeface="Arial" panose="020B0604020202020204" pitchFamily="34" charset="0"/>
            </a:endParaRPr>
          </a:p>
        </p:txBody>
      </p:sp>
      <p:sp>
        <p:nvSpPr>
          <p:cNvPr id="3" name="Text Box 2"/>
          <p:cNvSpPr txBox="1"/>
          <p:nvPr/>
        </p:nvSpPr>
        <p:spPr>
          <a:xfrm>
            <a:off x="4633595" y="921385"/>
            <a:ext cx="3531235" cy="5015865"/>
          </a:xfrm>
          <a:prstGeom prst="rect">
            <a:avLst/>
          </a:prstGeom>
          <a:noFill/>
        </p:spPr>
        <p:txBody>
          <a:bodyPr wrap="square" rtlCol="0">
            <a:spAutoFit/>
            <a:scene3d>
              <a:camera prst="orthographicFront"/>
              <a:lightRig rig="threePt" dir="t"/>
            </a:scene3d>
          </a:bodyPr>
          <a:lstStyle/>
          <a:p>
            <a:pPr algn="l"/>
            <a:r>
              <a:rPr lang="en-IN" altLang="en-US" sz="2000">
                <a:solidFill>
                  <a:schemeClr val="tx1"/>
                </a:solidFill>
                <a:effectLst>
                  <a:outerShdw blurRad="38100" dist="19050" dir="2700000" algn="tl" rotWithShape="0">
                    <a:schemeClr val="dk1">
                      <a:alpha val="40000"/>
                    </a:schemeClr>
                  </a:outerShdw>
                </a:effectLst>
                <a:sym typeface="+mn-ea"/>
              </a:rPr>
              <a:t>1.INTRODUCTION</a:t>
            </a:r>
            <a:endParaRPr lang="en-IN" altLang="en-US" sz="2000">
              <a:solidFill>
                <a:schemeClr val="tx1"/>
              </a:solidFill>
              <a:effectLst>
                <a:outerShdw blurRad="38100" dist="19050" dir="2700000" algn="tl" rotWithShape="0">
                  <a:schemeClr val="dk1">
                    <a:alpha val="40000"/>
                  </a:schemeClr>
                </a:outerShdw>
              </a:effectLst>
            </a:endParaRPr>
          </a:p>
          <a:p>
            <a:pPr algn="l"/>
            <a:endParaRPr lang="en-IN" altLang="en-US" sz="2000">
              <a:solidFill>
                <a:schemeClr val="tx1"/>
              </a:solidFill>
              <a:effectLst>
                <a:outerShdw blurRad="38100" dist="19050" dir="2700000" algn="tl" rotWithShape="0">
                  <a:schemeClr val="dk1">
                    <a:alpha val="40000"/>
                  </a:schemeClr>
                </a:outerShdw>
              </a:effectLst>
              <a:sym typeface="+mn-ea"/>
            </a:endParaRPr>
          </a:p>
          <a:p>
            <a:pPr algn="l"/>
            <a:r>
              <a:rPr lang="en-IN" altLang="en-US" sz="2000">
                <a:solidFill>
                  <a:schemeClr val="tx1"/>
                </a:solidFill>
                <a:effectLst>
                  <a:outerShdw blurRad="38100" dist="19050" dir="2700000" algn="tl" rotWithShape="0">
                    <a:schemeClr val="dk1">
                      <a:alpha val="40000"/>
                    </a:schemeClr>
                  </a:outerShdw>
                </a:effectLst>
                <a:sym typeface="+mn-ea"/>
              </a:rPr>
              <a:t>2.PROJECT DETAILS</a:t>
            </a:r>
            <a:endParaRPr lang="en-IN" altLang="en-US" sz="2000">
              <a:solidFill>
                <a:schemeClr val="tx1"/>
              </a:solidFill>
              <a:effectLst>
                <a:outerShdw blurRad="38100" dist="19050" dir="2700000" algn="tl" rotWithShape="0">
                  <a:schemeClr val="dk1">
                    <a:alpha val="40000"/>
                  </a:schemeClr>
                </a:outerShdw>
              </a:effectLst>
            </a:endParaRPr>
          </a:p>
          <a:p>
            <a:pPr algn="l"/>
            <a:endParaRPr lang="en-IN" altLang="en-US" sz="2000">
              <a:solidFill>
                <a:schemeClr val="tx1"/>
              </a:solidFill>
              <a:effectLst>
                <a:outerShdw blurRad="38100" dist="19050" dir="2700000" algn="tl" rotWithShape="0">
                  <a:schemeClr val="dk1">
                    <a:alpha val="40000"/>
                  </a:schemeClr>
                </a:outerShdw>
              </a:effectLst>
              <a:sym typeface="+mn-ea"/>
            </a:endParaRPr>
          </a:p>
          <a:p>
            <a:pPr algn="l"/>
            <a:r>
              <a:rPr lang="en-IN" altLang="en-US" sz="2000">
                <a:solidFill>
                  <a:schemeClr val="tx1"/>
                </a:solidFill>
                <a:effectLst>
                  <a:outerShdw blurRad="38100" dist="19050" dir="2700000" algn="tl" rotWithShape="0">
                    <a:schemeClr val="dk1">
                      <a:alpha val="40000"/>
                    </a:schemeClr>
                  </a:outerShdw>
                </a:effectLst>
                <a:sym typeface="+mn-ea"/>
              </a:rPr>
              <a:t>3.OBJECTIVES</a:t>
            </a:r>
            <a:endParaRPr lang="en-IN" altLang="en-US" sz="2000">
              <a:solidFill>
                <a:schemeClr val="tx1"/>
              </a:solidFill>
              <a:effectLst>
                <a:outerShdw blurRad="38100" dist="19050" dir="2700000" algn="tl" rotWithShape="0">
                  <a:schemeClr val="dk1">
                    <a:alpha val="40000"/>
                  </a:schemeClr>
                </a:outerShdw>
              </a:effectLst>
            </a:endParaRPr>
          </a:p>
          <a:p>
            <a:pPr algn="l"/>
            <a:endParaRPr lang="en-IN" altLang="en-US" sz="2000">
              <a:solidFill>
                <a:schemeClr val="tx1"/>
              </a:solidFill>
              <a:effectLst>
                <a:outerShdw blurRad="38100" dist="19050" dir="2700000" algn="tl" rotWithShape="0">
                  <a:schemeClr val="dk1">
                    <a:alpha val="40000"/>
                  </a:schemeClr>
                </a:outerShdw>
              </a:effectLst>
              <a:sym typeface="+mn-ea"/>
            </a:endParaRPr>
          </a:p>
          <a:p>
            <a:pPr algn="l"/>
            <a:r>
              <a:rPr lang="en-IN" altLang="en-US" sz="2000">
                <a:solidFill>
                  <a:schemeClr val="tx1"/>
                </a:solidFill>
                <a:effectLst>
                  <a:outerShdw blurRad="38100" dist="19050" dir="2700000" algn="tl" rotWithShape="0">
                    <a:schemeClr val="dk1">
                      <a:alpha val="40000"/>
                    </a:schemeClr>
                  </a:outerShdw>
                </a:effectLst>
                <a:sym typeface="+mn-ea"/>
              </a:rPr>
              <a:t>4.PLANNING</a:t>
            </a:r>
            <a:endParaRPr lang="en-IN" altLang="en-US" sz="2000">
              <a:solidFill>
                <a:schemeClr val="tx1"/>
              </a:solidFill>
              <a:effectLst>
                <a:outerShdw blurRad="38100" dist="19050" dir="2700000" algn="tl" rotWithShape="0">
                  <a:schemeClr val="dk1">
                    <a:alpha val="40000"/>
                  </a:schemeClr>
                </a:outerShdw>
              </a:effectLst>
            </a:endParaRPr>
          </a:p>
          <a:p>
            <a:pPr algn="l"/>
            <a:endParaRPr lang="en-IN" altLang="en-US" sz="2000">
              <a:solidFill>
                <a:schemeClr val="tx1"/>
              </a:solidFill>
              <a:effectLst>
                <a:outerShdw blurRad="38100" dist="19050" dir="2700000" algn="tl" rotWithShape="0">
                  <a:schemeClr val="dk1">
                    <a:alpha val="40000"/>
                  </a:schemeClr>
                </a:outerShdw>
              </a:effectLst>
              <a:sym typeface="+mn-ea"/>
            </a:endParaRPr>
          </a:p>
          <a:p>
            <a:pPr algn="l"/>
            <a:r>
              <a:rPr lang="en-IN" altLang="en-US" sz="2000">
                <a:solidFill>
                  <a:schemeClr val="tx1"/>
                </a:solidFill>
                <a:effectLst>
                  <a:outerShdw blurRad="38100" dist="19050" dir="2700000" algn="tl" rotWithShape="0">
                    <a:schemeClr val="dk1">
                      <a:alpha val="40000"/>
                    </a:schemeClr>
                  </a:outerShdw>
                </a:effectLst>
                <a:sym typeface="+mn-ea"/>
              </a:rPr>
              <a:t>5.WORKFLOW</a:t>
            </a:r>
            <a:endParaRPr lang="en-IN" altLang="en-US" sz="2000">
              <a:solidFill>
                <a:schemeClr val="tx1"/>
              </a:solidFill>
              <a:effectLst>
                <a:outerShdw blurRad="38100" dist="19050" dir="2700000" algn="tl" rotWithShape="0">
                  <a:schemeClr val="dk1">
                    <a:alpha val="40000"/>
                  </a:schemeClr>
                </a:outerShdw>
              </a:effectLst>
            </a:endParaRPr>
          </a:p>
          <a:p>
            <a:pPr algn="l"/>
            <a:endParaRPr lang="en-IN" altLang="en-US" sz="2000">
              <a:solidFill>
                <a:schemeClr val="tx1"/>
              </a:solidFill>
              <a:effectLst>
                <a:outerShdw blurRad="38100" dist="19050" dir="2700000" algn="tl" rotWithShape="0">
                  <a:schemeClr val="dk1">
                    <a:alpha val="40000"/>
                  </a:schemeClr>
                </a:outerShdw>
              </a:effectLst>
              <a:sym typeface="+mn-ea"/>
            </a:endParaRPr>
          </a:p>
          <a:p>
            <a:pPr algn="l"/>
            <a:r>
              <a:rPr lang="en-IN" altLang="en-US" sz="2000">
                <a:solidFill>
                  <a:schemeClr val="tx1"/>
                </a:solidFill>
                <a:effectLst>
                  <a:outerShdw blurRad="38100" dist="19050" dir="2700000" algn="tl" rotWithShape="0">
                    <a:schemeClr val="dk1">
                      <a:alpha val="40000"/>
                    </a:schemeClr>
                  </a:outerShdw>
                </a:effectLst>
                <a:sym typeface="+mn-ea"/>
              </a:rPr>
              <a:t>6.TOOLS AND PLATFORMS USED</a:t>
            </a:r>
            <a:endParaRPr lang="en-IN" altLang="en-US" sz="2000">
              <a:solidFill>
                <a:schemeClr val="tx1"/>
              </a:solidFill>
              <a:effectLst>
                <a:outerShdw blurRad="38100" dist="19050" dir="2700000" algn="tl" rotWithShape="0">
                  <a:schemeClr val="dk1">
                    <a:alpha val="40000"/>
                  </a:schemeClr>
                </a:outerShdw>
              </a:effectLst>
            </a:endParaRPr>
          </a:p>
          <a:p>
            <a:pPr algn="l"/>
            <a:endParaRPr lang="en-IN" altLang="en-US" sz="2000">
              <a:solidFill>
                <a:schemeClr val="tx1"/>
              </a:solidFill>
              <a:effectLst>
                <a:outerShdw blurRad="38100" dist="19050" dir="2700000" algn="tl" rotWithShape="0">
                  <a:schemeClr val="dk1">
                    <a:alpha val="40000"/>
                  </a:schemeClr>
                </a:outerShdw>
              </a:effectLst>
              <a:sym typeface="+mn-ea"/>
            </a:endParaRPr>
          </a:p>
          <a:p>
            <a:pPr algn="l"/>
            <a:r>
              <a:rPr lang="en-IN" altLang="en-US" sz="2000">
                <a:solidFill>
                  <a:schemeClr val="tx1"/>
                </a:solidFill>
                <a:effectLst>
                  <a:outerShdw blurRad="38100" dist="19050" dir="2700000" algn="tl" rotWithShape="0">
                    <a:schemeClr val="dk1">
                      <a:alpha val="40000"/>
                    </a:schemeClr>
                  </a:outerShdw>
                </a:effectLst>
                <a:sym typeface="+mn-ea"/>
              </a:rPr>
              <a:t>7.CHALLENGES</a:t>
            </a:r>
            <a:endParaRPr lang="en-IN" altLang="en-US" sz="2000">
              <a:solidFill>
                <a:schemeClr val="tx1"/>
              </a:solidFill>
              <a:effectLst>
                <a:outerShdw blurRad="38100" dist="19050" dir="2700000" algn="tl" rotWithShape="0">
                  <a:schemeClr val="dk1">
                    <a:alpha val="40000"/>
                  </a:schemeClr>
                </a:outerShdw>
              </a:effectLst>
            </a:endParaRPr>
          </a:p>
          <a:p>
            <a:pPr algn="l"/>
            <a:endParaRPr lang="en-IN" altLang="en-US" sz="2000">
              <a:solidFill>
                <a:schemeClr val="tx1"/>
              </a:solidFill>
              <a:effectLst>
                <a:outerShdw blurRad="38100" dist="19050" dir="2700000" algn="tl" rotWithShape="0">
                  <a:schemeClr val="dk1">
                    <a:alpha val="40000"/>
                  </a:schemeClr>
                </a:outerShdw>
              </a:effectLst>
              <a:sym typeface="+mn-ea"/>
            </a:endParaRPr>
          </a:p>
          <a:p>
            <a:pPr algn="l"/>
            <a:r>
              <a:rPr lang="en-IN" altLang="en-US" sz="2000">
                <a:solidFill>
                  <a:schemeClr val="tx1"/>
                </a:solidFill>
                <a:effectLst>
                  <a:outerShdw blurRad="38100" dist="19050" dir="2700000" algn="tl" rotWithShape="0">
                    <a:schemeClr val="dk1">
                      <a:alpha val="40000"/>
                    </a:schemeClr>
                  </a:outerShdw>
                </a:effectLst>
                <a:sym typeface="+mn-ea"/>
              </a:rPr>
              <a:t>8.CONCLUSION</a:t>
            </a:r>
            <a:endParaRPr lang="en-IN" altLang="en-US" sz="2000">
              <a:solidFill>
                <a:schemeClr val="tx1"/>
              </a:solidFill>
              <a:effectLst>
                <a:outerShdw blurRad="38100" dist="19050" dir="2700000" algn="tl" rotWithShape="0">
                  <a:schemeClr val="dk1">
                    <a:alpha val="40000"/>
                  </a:schemeClr>
                </a:outerShdw>
              </a:effectLst>
            </a:endParaRPr>
          </a:p>
          <a:p>
            <a:pPr algn="l"/>
            <a:endParaRPr lang="en-IN" alt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文本框 128"/>
          <p:cNvSpPr txBox="1"/>
          <p:nvPr/>
        </p:nvSpPr>
        <p:spPr>
          <a:xfrm>
            <a:off x="575945" y="0"/>
            <a:ext cx="5734050" cy="583565"/>
          </a:xfrm>
          <a:prstGeom prst="rect">
            <a:avLst/>
          </a:prstGeom>
          <a:noFill/>
          <a:ln w="9525">
            <a:noFill/>
          </a:ln>
        </p:spPr>
        <p:txBody>
          <a:bodyPr wrap="square" anchor="t" anchorCtr="0">
            <a:spAutoFit/>
          </a:bodyPr>
          <a:lstStyle/>
          <a:p>
            <a:pPr algn="l"/>
            <a:r>
              <a:rPr lang="en-IN" altLang="en-US" sz="3200">
                <a:effectLst>
                  <a:outerShdw blurRad="38100" dist="19050" dir="2700000" algn="tl" rotWithShape="0">
                    <a:schemeClr val="dk1">
                      <a:alpha val="40000"/>
                    </a:schemeClr>
                  </a:outerShdw>
                </a:effectLst>
                <a:sym typeface="+mn-ea"/>
              </a:rPr>
              <a:t>INTRODUCTION</a:t>
            </a:r>
            <a:endParaRPr lang="en-US" altLang="zh-CN" sz="3200" dirty="0">
              <a:solidFill>
                <a:srgbClr val="000000"/>
              </a:solidFill>
              <a:latin typeface="Arial" panose="020B0604020202020204" pitchFamily="34" charset="0"/>
              <a:ea typeface="Arial" panose="020B0604020202020204" pitchFamily="34" charset="0"/>
            </a:endParaRPr>
          </a:p>
        </p:txBody>
      </p:sp>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 name="Text Box 3"/>
          <p:cNvSpPr txBox="1"/>
          <p:nvPr/>
        </p:nvSpPr>
        <p:spPr>
          <a:xfrm>
            <a:off x="1511935" y="1229360"/>
            <a:ext cx="9495155" cy="4154170"/>
          </a:xfrm>
          <a:prstGeom prst="rect">
            <a:avLst/>
          </a:prstGeom>
          <a:noFill/>
        </p:spPr>
        <p:txBody>
          <a:bodyPr wrap="square" rtlCol="0">
            <a:spAutoFit/>
          </a:bodyPr>
          <a:lstStyle/>
          <a:p>
            <a:r>
              <a:rPr lang="en-IN" altLang="en-US" sz="2400"/>
              <a:t>APPL IS APPLES STOCK NAME ON WHICH I HAVE APPLIED TIME SERIES ALGORITHMS AND PREDICTEDTHE PRICE OF STOCK.</a:t>
            </a:r>
          </a:p>
          <a:p>
            <a:endParaRPr lang="en-IN" altLang="en-US" sz="2400"/>
          </a:p>
          <a:p>
            <a:r>
              <a:rPr lang="en-IN" altLang="en-US" sz="2400"/>
              <a:t>WITH THE USE OF THE PREDICTED VALUES WE CAN DECIDE WHETHER IS COMPANYS GOING TO BE PROFITABLE OR FACING LOSS</a:t>
            </a:r>
          </a:p>
          <a:p>
            <a:endParaRPr lang="en-IN" altLang="en-US" sz="2400"/>
          </a:p>
          <a:p>
            <a:r>
              <a:rPr lang="en-IN" altLang="en-US" sz="2400"/>
              <a:t>SO THIS FORCASTED VALUES PLAYES IMPORTANT ROLE WHILE ANYALYSING THE SALES OF COMPANY</a:t>
            </a:r>
          </a:p>
          <a:p>
            <a:endParaRPr lang="en-IN" altLang="en-US" sz="2400"/>
          </a:p>
          <a:p>
            <a:endParaRPr lang="en-IN" altLang="en-US" sz="2400"/>
          </a:p>
          <a:p>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ext Box 1"/>
          <p:cNvSpPr txBox="1"/>
          <p:nvPr/>
        </p:nvSpPr>
        <p:spPr>
          <a:xfrm>
            <a:off x="575945" y="0"/>
            <a:ext cx="3784600" cy="1076325"/>
          </a:xfrm>
          <a:prstGeom prst="rect">
            <a:avLst/>
          </a:prstGeom>
          <a:noFill/>
        </p:spPr>
        <p:txBody>
          <a:bodyPr wrap="square" rtlCol="0">
            <a:spAutoFit/>
          </a:bodyPr>
          <a:lstStyle/>
          <a:p>
            <a:pPr algn="l"/>
            <a:r>
              <a:rPr lang="en-IN" altLang="en-US" sz="3200">
                <a:effectLst>
                  <a:outerShdw blurRad="38100" dist="19050" dir="2700000" algn="tl" rotWithShape="0">
                    <a:schemeClr val="dk1">
                      <a:alpha val="40000"/>
                    </a:schemeClr>
                  </a:outerShdw>
                </a:effectLst>
                <a:sym typeface="+mn-ea"/>
              </a:rPr>
              <a:t>PROJECT DETAILS</a:t>
            </a:r>
            <a:endParaRPr lang="en-IN" altLang="en-US" sz="3200">
              <a:solidFill>
                <a:schemeClr val="tx1"/>
              </a:solidFill>
              <a:effectLst>
                <a:outerShdw blurRad="38100" dist="19050" dir="2700000" algn="tl" rotWithShape="0">
                  <a:schemeClr val="dk1">
                    <a:alpha val="40000"/>
                  </a:schemeClr>
                </a:outerShdw>
              </a:effectLst>
            </a:endParaRPr>
          </a:p>
          <a:p>
            <a:endParaRPr lang="en-IN" altLang="en-US" sz="320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1259205" y="996315"/>
            <a:ext cx="9274810" cy="4154170"/>
          </a:xfrm>
          <a:prstGeom prst="rect">
            <a:avLst/>
          </a:prstGeom>
          <a:noFill/>
        </p:spPr>
        <p:txBody>
          <a:bodyPr wrap="square" rtlCol="0">
            <a:spAutoFit/>
          </a:bodyPr>
          <a:lstStyle/>
          <a:p>
            <a:r>
              <a:rPr lang="en-IN" altLang="en-US" sz="2400"/>
              <a:t>I HAVE CHOOSE THE APPLE COMPANYS SHARES DATA TO FORCAST </a:t>
            </a:r>
          </a:p>
          <a:p>
            <a:endParaRPr lang="en-IN" altLang="en-US" sz="2400"/>
          </a:p>
          <a:p>
            <a:r>
              <a:rPr lang="en-IN" altLang="en-US" sz="2400"/>
              <a:t>SO TO FORCAST I HAVE COLLECTED THE DATA OF APPL STOCK PRICE </a:t>
            </a:r>
          </a:p>
          <a:p>
            <a:r>
              <a:rPr lang="en-IN" altLang="en-US" sz="2400"/>
              <a:t>FROM 1-11-1999 TO 6-4-2023 WHICH WAS LATEST</a:t>
            </a:r>
          </a:p>
          <a:p>
            <a:endParaRPr lang="en-IN" altLang="en-US" sz="2400"/>
          </a:p>
          <a:p>
            <a:r>
              <a:rPr lang="en-IN" altLang="en-US" sz="2400"/>
              <a:t>WITH USE OF WEB SCRAPING I HAVE GENERATED DATA AND CONVERTED </a:t>
            </a:r>
          </a:p>
          <a:p>
            <a:r>
              <a:rPr lang="en-IN" altLang="en-US" sz="2400"/>
              <a:t>INTO SUITABLE FORMAT</a:t>
            </a:r>
          </a:p>
          <a:p>
            <a:endParaRPr lang="en-IN" altLang="en-US" sz="2400"/>
          </a:p>
          <a:p>
            <a:r>
              <a:rPr lang="en-IN" altLang="en-US" sz="2400"/>
              <a:t>AFTER THAT I HAVE APPLIED TIME SERIES ALGORITHYMS TO PREDICT</a:t>
            </a:r>
          </a:p>
          <a:p>
            <a:endParaRPr lang="en-IN" altLang="en-US" sz="2400"/>
          </a:p>
          <a:p>
            <a:r>
              <a:rPr lang="en-IN" altLang="en-US" sz="2400"/>
              <a:t>I HAVE COMPARED WITH LIVE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矩形 6"/>
          <p:cNvSpPr/>
          <p:nvPr/>
        </p:nvSpPr>
        <p:spPr>
          <a:xfrm>
            <a:off x="2168525" y="3429000"/>
            <a:ext cx="8804275" cy="5016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8" name="菱形 7"/>
          <p:cNvSpPr/>
          <p:nvPr/>
        </p:nvSpPr>
        <p:spPr>
          <a:xfrm>
            <a:off x="2168525" y="2203450"/>
            <a:ext cx="1228725" cy="1228725"/>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9" name="菱形 8"/>
          <p:cNvSpPr/>
          <p:nvPr/>
        </p:nvSpPr>
        <p:spPr>
          <a:xfrm>
            <a:off x="9745663" y="3930650"/>
            <a:ext cx="1227138" cy="1228725"/>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0" name="Rectangle 42"/>
          <p:cNvSpPr/>
          <p:nvPr/>
        </p:nvSpPr>
        <p:spPr>
          <a:xfrm>
            <a:off x="3560128" y="2668588"/>
            <a:ext cx="4913313" cy="593725"/>
          </a:xfrm>
          <a:prstGeom prst="rect">
            <a:avLst/>
          </a:prstGeom>
          <a:noFill/>
          <a:ln w="12700" cap="flat" cmpd="sng" algn="ctr">
            <a:noFill/>
            <a:prstDash val="solid"/>
          </a:ln>
          <a:effectLst/>
        </p:spPr>
        <p:txBody>
          <a:bodyPr lIns="91440" tIns="0" rIns="91440" bIns="0" rtlCol="0" anchor="t"/>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IN" altLang="zh-CN" sz="1400" b="1" i="0" u="none" strike="noStrike" kern="0" cap="none" spc="0" normalizeH="0" baseline="0" noProof="0" dirty="0">
                <a:ln>
                  <a:noFill/>
                </a:ln>
                <a:solidFill>
                  <a:schemeClr val="tx1">
                    <a:lumMod val="85000"/>
                    <a:lumOff val="15000"/>
                  </a:schemeClr>
                </a:solidFill>
                <a:effectLst/>
                <a:uLnTx/>
                <a:uFillTx/>
                <a:latin typeface="Arial" panose="020B0604020202020204" pitchFamily="34" charset="0"/>
                <a:ea typeface="Arial" panose="020B0604020202020204" pitchFamily="34" charset="0"/>
                <a:cs typeface="Arial" panose="020B0604020202020204" pitchFamily="34" charset="0"/>
                <a:sym typeface="+mn-ea"/>
              </a:rPr>
              <a:t>MAIN OBJECTIVE IS TO FORCAST ACCURATE THE PRICE OF STOCK </a:t>
            </a:r>
          </a:p>
        </p:txBody>
      </p:sp>
      <p:sp>
        <p:nvSpPr>
          <p:cNvPr id="8202" name="文本框 10"/>
          <p:cNvSpPr txBox="1"/>
          <p:nvPr/>
        </p:nvSpPr>
        <p:spPr>
          <a:xfrm>
            <a:off x="575628" y="-317"/>
            <a:ext cx="3800475" cy="1076325"/>
          </a:xfrm>
          <a:prstGeom prst="rect">
            <a:avLst/>
          </a:prstGeom>
          <a:noFill/>
          <a:ln w="9525">
            <a:noFill/>
          </a:ln>
        </p:spPr>
        <p:txBody>
          <a:bodyPr wrap="square" anchor="t" anchorCtr="0">
            <a:spAutoFit/>
          </a:bodyPr>
          <a:lstStyle/>
          <a:p>
            <a:r>
              <a:rPr lang="en-IN" altLang="en-US" sz="3200">
                <a:effectLst>
                  <a:outerShdw blurRad="38100" dist="19050" dir="2700000" algn="tl" rotWithShape="0">
                    <a:schemeClr val="dk1">
                      <a:alpha val="40000"/>
                    </a:schemeClr>
                  </a:outerShdw>
                </a:effectLst>
                <a:sym typeface="+mn-ea"/>
              </a:rPr>
              <a:t>OBJECTIVES</a:t>
            </a:r>
            <a:endParaRPr lang="en-IN" altLang="en-US" sz="3200">
              <a:solidFill>
                <a:schemeClr val="tx1"/>
              </a:solidFill>
              <a:effectLst>
                <a:outerShdw blurRad="38100" dist="19050" dir="2700000" algn="tl" rotWithShape="0">
                  <a:schemeClr val="dk1">
                    <a:alpha val="40000"/>
                  </a:schemeClr>
                </a:outerShdw>
              </a:effectLst>
            </a:endParaRPr>
          </a:p>
          <a:p>
            <a:r>
              <a:rPr lang="en-US" altLang="zh-CN" sz="3200" b="1" dirty="0">
                <a:solidFill>
                  <a:srgbClr val="262626"/>
                </a:solidFill>
                <a:latin typeface="Arial" panose="020B0604020202020204" pitchFamily="34" charset="0"/>
                <a:ea typeface="SimSun" panose="02010600030101010101" pitchFamily="2" charset="-122"/>
                <a:cs typeface="Arial" panose="020B0604020202020204" pitchFamily="34" charset="0"/>
              </a:rPr>
              <a:t> </a:t>
            </a:r>
          </a:p>
        </p:txBody>
      </p:sp>
      <p:sp>
        <p:nvSpPr>
          <p:cNvPr id="12" name="Rectangle 42"/>
          <p:cNvSpPr/>
          <p:nvPr/>
        </p:nvSpPr>
        <p:spPr>
          <a:xfrm>
            <a:off x="4832350" y="4346258"/>
            <a:ext cx="4913313" cy="593725"/>
          </a:xfrm>
          <a:prstGeom prst="rect">
            <a:avLst/>
          </a:prstGeom>
          <a:noFill/>
          <a:ln w="12700" cap="flat" cmpd="sng" algn="ctr">
            <a:noFill/>
            <a:prstDash val="solid"/>
          </a:ln>
          <a:effectLst/>
        </p:spPr>
        <p:txBody>
          <a:bodyPr lIns="91440" tIns="0" rIns="91440" bIns="0" rtlCol="0" anchor="t"/>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altLang="zh-CN" sz="1400" b="1" i="0" u="none" strike="noStrike" kern="0" cap="none" spc="0" normalizeH="0" baseline="0" noProof="0" dirty="0">
                <a:ln>
                  <a:noFill/>
                </a:ln>
                <a:solidFill>
                  <a:schemeClr val="tx1">
                    <a:lumMod val="85000"/>
                    <a:lumOff val="15000"/>
                  </a:schemeClr>
                </a:solidFill>
                <a:effectLst/>
                <a:uLnTx/>
                <a:uFillTx/>
                <a:latin typeface="Arial" panose="020B0604020202020204" pitchFamily="34" charset="0"/>
                <a:ea typeface="Arial" panose="020B0604020202020204" pitchFamily="34" charset="0"/>
                <a:cs typeface="Arial" panose="020B0604020202020204" pitchFamily="34" charset="0"/>
                <a:sym typeface="+mn-ea"/>
              </a:rPr>
              <a:t>SECONDARY OBJECTIVE IS TO COMPARAE WITH STOCK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4" name="任意多边形 33"/>
          <p:cNvSpPr/>
          <p:nvPr/>
        </p:nvSpPr>
        <p:spPr>
          <a:xfrm rot="20591635">
            <a:off x="2668588" y="3436938"/>
            <a:ext cx="863600" cy="1157288"/>
          </a:xfrm>
          <a:custGeom>
            <a:avLst/>
            <a:gdLst>
              <a:gd name="connsiteX0" fmla="*/ 431800 w 863600"/>
              <a:gd name="connsiteY0" fmla="*/ 0 h 1157515"/>
              <a:gd name="connsiteX1" fmla="*/ 863600 w 863600"/>
              <a:gd name="connsiteY1" fmla="*/ 431800 h 1157515"/>
              <a:gd name="connsiteX2" fmla="*/ 863600 w 863600"/>
              <a:gd name="connsiteY2" fmla="*/ 1157515 h 1157515"/>
              <a:gd name="connsiteX3" fmla="*/ 0 w 863600"/>
              <a:gd name="connsiteY3" fmla="*/ 1157515 h 1157515"/>
              <a:gd name="connsiteX4" fmla="*/ 0 w 863600"/>
              <a:gd name="connsiteY4" fmla="*/ 431800 h 1157515"/>
              <a:gd name="connsiteX5" fmla="*/ 431800 w 863600"/>
              <a:gd name="connsiteY5" fmla="*/ 0 h 115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600" h="1157515">
                <a:moveTo>
                  <a:pt x="431800" y="0"/>
                </a:moveTo>
                <a:cubicBezTo>
                  <a:pt x="670277" y="0"/>
                  <a:pt x="863600" y="193323"/>
                  <a:pt x="863600" y="431800"/>
                </a:cubicBezTo>
                <a:lnTo>
                  <a:pt x="863600" y="1157515"/>
                </a:lnTo>
                <a:lnTo>
                  <a:pt x="0" y="1157515"/>
                </a:lnTo>
                <a:lnTo>
                  <a:pt x="0" y="431800"/>
                </a:lnTo>
                <a:cubicBezTo>
                  <a:pt x="0" y="193323"/>
                  <a:pt x="193323" y="0"/>
                  <a:pt x="431800" y="0"/>
                </a:cubicBezTo>
                <a:close/>
              </a:path>
            </a:pathLst>
          </a:custGeom>
          <a:solidFill>
            <a:schemeClr val="bg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35" name="椭圆 34"/>
          <p:cNvSpPr/>
          <p:nvPr/>
        </p:nvSpPr>
        <p:spPr>
          <a:xfrm rot="20591635">
            <a:off x="2689225" y="3505200"/>
            <a:ext cx="736600" cy="736600"/>
          </a:xfrm>
          <a:prstGeom prst="ellipse">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6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Arial" panose="020B0604020202020204" pitchFamily="34" charset="0"/>
                <a:cs typeface="Arial" panose="020B0604020202020204" pitchFamily="34" charset="0"/>
                <a:sym typeface="+mn-ea"/>
              </a:rPr>
              <a:t>DATA</a:t>
            </a:r>
          </a:p>
        </p:txBody>
      </p:sp>
      <p:cxnSp>
        <p:nvCxnSpPr>
          <p:cNvPr id="36" name="直接连接符 35"/>
          <p:cNvCxnSpPr/>
          <p:nvPr/>
        </p:nvCxnSpPr>
        <p:spPr>
          <a:xfrm flipV="1">
            <a:off x="1617663" y="2271713"/>
            <a:ext cx="9144000" cy="2801938"/>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rot="20591635">
            <a:off x="4418013" y="2900363"/>
            <a:ext cx="863600" cy="1157288"/>
          </a:xfrm>
          <a:custGeom>
            <a:avLst/>
            <a:gdLst>
              <a:gd name="connsiteX0" fmla="*/ 431800 w 863600"/>
              <a:gd name="connsiteY0" fmla="*/ 0 h 1157515"/>
              <a:gd name="connsiteX1" fmla="*/ 863600 w 863600"/>
              <a:gd name="connsiteY1" fmla="*/ 431800 h 1157515"/>
              <a:gd name="connsiteX2" fmla="*/ 863600 w 863600"/>
              <a:gd name="connsiteY2" fmla="*/ 1157515 h 1157515"/>
              <a:gd name="connsiteX3" fmla="*/ 0 w 863600"/>
              <a:gd name="connsiteY3" fmla="*/ 1157515 h 1157515"/>
              <a:gd name="connsiteX4" fmla="*/ 0 w 863600"/>
              <a:gd name="connsiteY4" fmla="*/ 431800 h 1157515"/>
              <a:gd name="connsiteX5" fmla="*/ 431800 w 863600"/>
              <a:gd name="connsiteY5" fmla="*/ 0 h 115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600" h="1157515">
                <a:moveTo>
                  <a:pt x="431800" y="0"/>
                </a:moveTo>
                <a:cubicBezTo>
                  <a:pt x="670277" y="0"/>
                  <a:pt x="863600" y="193323"/>
                  <a:pt x="863600" y="431800"/>
                </a:cubicBezTo>
                <a:lnTo>
                  <a:pt x="863600" y="1157515"/>
                </a:lnTo>
                <a:lnTo>
                  <a:pt x="0" y="1157515"/>
                </a:lnTo>
                <a:lnTo>
                  <a:pt x="0" y="431800"/>
                </a:lnTo>
                <a:cubicBezTo>
                  <a:pt x="0" y="193323"/>
                  <a:pt x="193323" y="0"/>
                  <a:pt x="431800" y="0"/>
                </a:cubicBezTo>
                <a:close/>
              </a:path>
            </a:pathLst>
          </a:custGeom>
          <a:solidFill>
            <a:schemeClr val="tx1">
              <a:lumMod val="85000"/>
              <a:lumOff val="1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38" name="椭圆 37"/>
          <p:cNvSpPr/>
          <p:nvPr/>
        </p:nvSpPr>
        <p:spPr>
          <a:xfrm rot="20591635">
            <a:off x="4436745" y="2968625"/>
            <a:ext cx="736600" cy="736600"/>
          </a:xfrm>
          <a:prstGeom prst="ellipse">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9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Arial" panose="020B0604020202020204" pitchFamily="34" charset="0"/>
                <a:cs typeface="Arial" panose="020B0604020202020204" pitchFamily="34" charset="0"/>
                <a:sym typeface="+mn-ea"/>
              </a:rPr>
              <a:t>PROCESSING</a:t>
            </a:r>
          </a:p>
        </p:txBody>
      </p:sp>
      <p:sp>
        <p:nvSpPr>
          <p:cNvPr id="39" name="任意多边形 38"/>
          <p:cNvSpPr/>
          <p:nvPr/>
        </p:nvSpPr>
        <p:spPr>
          <a:xfrm rot="20591635">
            <a:off x="6161088" y="2365375"/>
            <a:ext cx="863600" cy="1120775"/>
          </a:xfrm>
          <a:custGeom>
            <a:avLst/>
            <a:gdLst>
              <a:gd name="connsiteX0" fmla="*/ 431800 w 863600"/>
              <a:gd name="connsiteY0" fmla="*/ 0 h 1157515"/>
              <a:gd name="connsiteX1" fmla="*/ 863600 w 863600"/>
              <a:gd name="connsiteY1" fmla="*/ 431800 h 1157515"/>
              <a:gd name="connsiteX2" fmla="*/ 863600 w 863600"/>
              <a:gd name="connsiteY2" fmla="*/ 1157515 h 1157515"/>
              <a:gd name="connsiteX3" fmla="*/ 0 w 863600"/>
              <a:gd name="connsiteY3" fmla="*/ 1157515 h 1157515"/>
              <a:gd name="connsiteX4" fmla="*/ 0 w 863600"/>
              <a:gd name="connsiteY4" fmla="*/ 431800 h 1157515"/>
              <a:gd name="connsiteX5" fmla="*/ 431800 w 863600"/>
              <a:gd name="connsiteY5" fmla="*/ 0 h 115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600" h="1157515">
                <a:moveTo>
                  <a:pt x="431800" y="0"/>
                </a:moveTo>
                <a:cubicBezTo>
                  <a:pt x="670277" y="0"/>
                  <a:pt x="863600" y="193323"/>
                  <a:pt x="863600" y="431800"/>
                </a:cubicBezTo>
                <a:lnTo>
                  <a:pt x="863600" y="1157515"/>
                </a:lnTo>
                <a:lnTo>
                  <a:pt x="0" y="1157515"/>
                </a:lnTo>
                <a:lnTo>
                  <a:pt x="0" y="431800"/>
                </a:lnTo>
                <a:cubicBezTo>
                  <a:pt x="0" y="193323"/>
                  <a:pt x="193323" y="0"/>
                  <a:pt x="431800" y="0"/>
                </a:cubicBezTo>
                <a:close/>
              </a:path>
            </a:pathLst>
          </a:custGeom>
          <a:solidFill>
            <a:schemeClr val="bg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0" name="椭圆 39"/>
          <p:cNvSpPr/>
          <p:nvPr/>
        </p:nvSpPr>
        <p:spPr>
          <a:xfrm rot="20591635">
            <a:off x="6186488" y="2432050"/>
            <a:ext cx="736600" cy="736600"/>
          </a:xfrm>
          <a:prstGeom prst="ellipse">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0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Arial" panose="020B0604020202020204" pitchFamily="34" charset="0"/>
                <a:cs typeface="Arial" panose="020B0604020202020204" pitchFamily="34" charset="0"/>
                <a:sym typeface="+mn-ea"/>
              </a:rPr>
              <a:t>MODEL BUILDING</a:t>
            </a:r>
          </a:p>
        </p:txBody>
      </p:sp>
      <p:sp>
        <p:nvSpPr>
          <p:cNvPr id="41" name="任意多边形 40"/>
          <p:cNvSpPr/>
          <p:nvPr/>
        </p:nvSpPr>
        <p:spPr>
          <a:xfrm rot="20591635">
            <a:off x="7915275" y="1828800"/>
            <a:ext cx="863600" cy="1157288"/>
          </a:xfrm>
          <a:custGeom>
            <a:avLst/>
            <a:gdLst>
              <a:gd name="connsiteX0" fmla="*/ 431800 w 863600"/>
              <a:gd name="connsiteY0" fmla="*/ 0 h 1157515"/>
              <a:gd name="connsiteX1" fmla="*/ 863600 w 863600"/>
              <a:gd name="connsiteY1" fmla="*/ 431800 h 1157515"/>
              <a:gd name="connsiteX2" fmla="*/ 863600 w 863600"/>
              <a:gd name="connsiteY2" fmla="*/ 1157515 h 1157515"/>
              <a:gd name="connsiteX3" fmla="*/ 0 w 863600"/>
              <a:gd name="connsiteY3" fmla="*/ 1157515 h 1157515"/>
              <a:gd name="connsiteX4" fmla="*/ 0 w 863600"/>
              <a:gd name="connsiteY4" fmla="*/ 431800 h 1157515"/>
              <a:gd name="connsiteX5" fmla="*/ 431800 w 863600"/>
              <a:gd name="connsiteY5" fmla="*/ 0 h 115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600" h="1157515">
                <a:moveTo>
                  <a:pt x="431800" y="0"/>
                </a:moveTo>
                <a:cubicBezTo>
                  <a:pt x="670277" y="0"/>
                  <a:pt x="863600" y="193323"/>
                  <a:pt x="863600" y="431800"/>
                </a:cubicBezTo>
                <a:lnTo>
                  <a:pt x="863600" y="1157515"/>
                </a:lnTo>
                <a:lnTo>
                  <a:pt x="0" y="1157515"/>
                </a:lnTo>
                <a:lnTo>
                  <a:pt x="0" y="431800"/>
                </a:lnTo>
                <a:cubicBezTo>
                  <a:pt x="0" y="193323"/>
                  <a:pt x="193323" y="0"/>
                  <a:pt x="431800" y="0"/>
                </a:cubicBezTo>
                <a:close/>
              </a:path>
            </a:pathLst>
          </a:custGeom>
          <a:solidFill>
            <a:schemeClr val="tx1">
              <a:lumMod val="85000"/>
              <a:lumOff val="1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sp>
        <p:nvSpPr>
          <p:cNvPr id="42" name="椭圆 41"/>
          <p:cNvSpPr/>
          <p:nvPr/>
        </p:nvSpPr>
        <p:spPr>
          <a:xfrm rot="20591635">
            <a:off x="7935913" y="1895475"/>
            <a:ext cx="736600" cy="736600"/>
          </a:xfrm>
          <a:prstGeom prst="ellipse">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0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Arial" panose="020B0604020202020204" pitchFamily="34" charset="0"/>
                <a:cs typeface="Arial" panose="020B0604020202020204" pitchFamily="34" charset="0"/>
                <a:sym typeface="+mn-ea"/>
              </a:rPr>
              <a:t>PEDICT</a:t>
            </a:r>
          </a:p>
        </p:txBody>
      </p:sp>
      <p:sp>
        <p:nvSpPr>
          <p:cNvPr id="9232" name="文本框 43"/>
          <p:cNvSpPr txBox="1"/>
          <p:nvPr/>
        </p:nvSpPr>
        <p:spPr>
          <a:xfrm>
            <a:off x="576263" y="-317"/>
            <a:ext cx="3800475" cy="1076325"/>
          </a:xfrm>
          <a:prstGeom prst="rect">
            <a:avLst/>
          </a:prstGeom>
          <a:noFill/>
          <a:ln w="9525">
            <a:noFill/>
          </a:ln>
        </p:spPr>
        <p:txBody>
          <a:bodyPr wrap="square" anchor="t" anchorCtr="0">
            <a:spAutoFit/>
          </a:bodyPr>
          <a:lstStyle/>
          <a:p>
            <a:r>
              <a:rPr lang="en-IN" altLang="en-US" sz="3200">
                <a:effectLst>
                  <a:outerShdw blurRad="38100" dist="19050" dir="2700000" algn="tl" rotWithShape="0">
                    <a:schemeClr val="dk1">
                      <a:alpha val="40000"/>
                    </a:schemeClr>
                  </a:outerShdw>
                </a:effectLst>
                <a:sym typeface="+mn-ea"/>
              </a:rPr>
              <a:t>PLANNING</a:t>
            </a:r>
            <a:endParaRPr lang="en-IN" altLang="en-US" sz="3200">
              <a:solidFill>
                <a:schemeClr val="tx1"/>
              </a:solidFill>
              <a:effectLst>
                <a:outerShdw blurRad="38100" dist="19050" dir="2700000" algn="tl" rotWithShape="0">
                  <a:schemeClr val="dk1">
                    <a:alpha val="40000"/>
                  </a:schemeClr>
                </a:outerShdw>
              </a:effectLst>
            </a:endParaRPr>
          </a:p>
          <a:p>
            <a:r>
              <a:rPr lang="en-US" altLang="zh-CN" sz="3200" b="1" dirty="0">
                <a:solidFill>
                  <a:srgbClr val="262626"/>
                </a:solidFill>
                <a:latin typeface="Arial" panose="020B0604020202020204" pitchFamily="34" charset="0"/>
                <a:ea typeface="SimSun" panose="02010600030101010101" pitchFamily="2" charset="-122"/>
                <a:cs typeface="Arial" panose="020B0604020202020204" pitchFamily="34" charset="0"/>
              </a:rPr>
              <a:t> </a:t>
            </a:r>
          </a:p>
        </p:txBody>
      </p:sp>
      <p:sp>
        <p:nvSpPr>
          <p:cNvPr id="46" name="文本框 98"/>
          <p:cNvSpPr txBox="1"/>
          <p:nvPr/>
        </p:nvSpPr>
        <p:spPr>
          <a:xfrm rot="20591046">
            <a:off x="2827655" y="5011420"/>
            <a:ext cx="133286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4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Arial" panose="020B0604020202020204" pitchFamily="34" charset="0"/>
                <a:cs typeface="+mn-cs"/>
                <a:sym typeface="+mn-ea"/>
              </a:rPr>
              <a:t>DATA COLLECTION </a:t>
            </a:r>
          </a:p>
        </p:txBody>
      </p:sp>
      <p:sp>
        <p:nvSpPr>
          <p:cNvPr id="49" name="文本框 98"/>
          <p:cNvSpPr txBox="1"/>
          <p:nvPr/>
        </p:nvSpPr>
        <p:spPr>
          <a:xfrm rot="20591046">
            <a:off x="4583430" y="4451985"/>
            <a:ext cx="1650365"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4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Arial" panose="020B0604020202020204" pitchFamily="34" charset="0"/>
                <a:cs typeface="+mn-cs"/>
                <a:sym typeface="+mn-ea"/>
              </a:rPr>
              <a:t>CONVERT INTO SUITABLE FORMAT</a:t>
            </a:r>
          </a:p>
        </p:txBody>
      </p:sp>
      <p:sp>
        <p:nvSpPr>
          <p:cNvPr id="52" name="文本框 98"/>
          <p:cNvSpPr txBox="1"/>
          <p:nvPr/>
        </p:nvSpPr>
        <p:spPr>
          <a:xfrm rot="20591046">
            <a:off x="6327140" y="3955415"/>
            <a:ext cx="1652905"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4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Arial" panose="020B0604020202020204" pitchFamily="34" charset="0"/>
                <a:cs typeface="+mn-cs"/>
                <a:sym typeface="+mn-ea"/>
              </a:rPr>
              <a:t>CHOOSE THE FORCASTING </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4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Arial" panose="020B0604020202020204" pitchFamily="34" charset="0"/>
                <a:cs typeface="+mn-cs"/>
                <a:sym typeface="+mn-ea"/>
              </a:rPr>
              <a:t>ALGORYTHM</a:t>
            </a:r>
          </a:p>
        </p:txBody>
      </p:sp>
      <p:sp>
        <p:nvSpPr>
          <p:cNvPr id="55" name="文本框 98"/>
          <p:cNvSpPr txBox="1"/>
          <p:nvPr/>
        </p:nvSpPr>
        <p:spPr>
          <a:xfrm rot="20591046">
            <a:off x="8098790" y="3492500"/>
            <a:ext cx="165163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4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Arial" panose="020B0604020202020204" pitchFamily="34" charset="0"/>
                <a:cs typeface="+mn-cs"/>
                <a:sym typeface="+mn-ea"/>
              </a:rPr>
              <a:t>FORCAST THE 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 name="菱形 9"/>
          <p:cNvSpPr/>
          <p:nvPr/>
        </p:nvSpPr>
        <p:spPr>
          <a:xfrm>
            <a:off x="9148763" y="2773363"/>
            <a:ext cx="2316163" cy="2316163"/>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575945" y="0"/>
            <a:ext cx="2215515" cy="1076325"/>
          </a:xfrm>
          <a:prstGeom prst="rect">
            <a:avLst/>
          </a:prstGeom>
          <a:noFill/>
        </p:spPr>
        <p:txBody>
          <a:bodyPr wrap="none" rtlCol="0">
            <a:spAutoFit/>
          </a:bodyPr>
          <a:lstStyle/>
          <a:p>
            <a:pPr algn="l"/>
            <a:r>
              <a:rPr lang="en-IN" altLang="en-US" sz="3200">
                <a:effectLst>
                  <a:outerShdw blurRad="38100" dist="19050" dir="2700000" algn="tl" rotWithShape="0">
                    <a:schemeClr val="dk1">
                      <a:alpha val="40000"/>
                    </a:schemeClr>
                  </a:outerShdw>
                </a:effectLst>
                <a:sym typeface="+mn-ea"/>
              </a:rPr>
              <a:t>WORKFLOW</a:t>
            </a:r>
            <a:endParaRPr lang="en-IN" altLang="en-US" sz="3200">
              <a:solidFill>
                <a:schemeClr val="tx1"/>
              </a:solidFill>
              <a:effectLst>
                <a:outerShdw blurRad="38100" dist="19050" dir="2700000" algn="tl" rotWithShape="0">
                  <a:schemeClr val="dk1">
                    <a:alpha val="40000"/>
                  </a:schemeClr>
                </a:outerShdw>
              </a:effectLst>
            </a:endParaRPr>
          </a:p>
          <a:p>
            <a:endParaRPr lang="en-IN" altLang="en-US" sz="320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905510" y="1015365"/>
            <a:ext cx="9646285" cy="368300"/>
          </a:xfrm>
          <a:prstGeom prst="rect">
            <a:avLst/>
          </a:prstGeom>
          <a:noFill/>
        </p:spPr>
        <p:txBody>
          <a:bodyPr wrap="none" rtlCol="0">
            <a:spAutoFit/>
          </a:bodyPr>
          <a:lstStyle/>
          <a:p>
            <a:r>
              <a:rPr lang="en-IN" altLang="en-US"/>
              <a:t>1.FIRST I HAVE COLLECTED DATA OF APPL STOCK WITH WEB SCRAPPING AND SAVED IN TABLE FORMAT</a:t>
            </a:r>
          </a:p>
        </p:txBody>
      </p:sp>
      <p:pic>
        <p:nvPicPr>
          <p:cNvPr id="4" name="Picture 3"/>
          <p:cNvPicPr>
            <a:picLocks noChangeAspect="1"/>
          </p:cNvPicPr>
          <p:nvPr/>
        </p:nvPicPr>
        <p:blipFill>
          <a:blip r:embed="rId2"/>
          <a:stretch>
            <a:fillRect/>
          </a:stretch>
        </p:blipFill>
        <p:spPr>
          <a:xfrm>
            <a:off x="966470" y="1512570"/>
            <a:ext cx="9893935" cy="4392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ext Box 1"/>
          <p:cNvSpPr txBox="1"/>
          <p:nvPr/>
        </p:nvSpPr>
        <p:spPr>
          <a:xfrm>
            <a:off x="575945" y="0"/>
            <a:ext cx="2215515" cy="1076325"/>
          </a:xfrm>
          <a:prstGeom prst="rect">
            <a:avLst/>
          </a:prstGeom>
          <a:noFill/>
        </p:spPr>
        <p:txBody>
          <a:bodyPr wrap="none" rtlCol="0">
            <a:spAutoFit/>
          </a:bodyPr>
          <a:lstStyle/>
          <a:p>
            <a:pPr algn="l"/>
            <a:r>
              <a:rPr lang="en-IN" altLang="en-US" sz="3200">
                <a:effectLst>
                  <a:outerShdw blurRad="38100" dist="19050" dir="2700000" algn="tl" rotWithShape="0">
                    <a:schemeClr val="dk1">
                      <a:alpha val="40000"/>
                    </a:schemeClr>
                  </a:outerShdw>
                </a:effectLst>
                <a:sym typeface="+mn-ea"/>
              </a:rPr>
              <a:t>WORKFLOW</a:t>
            </a:r>
            <a:endParaRPr lang="en-IN" altLang="en-US" sz="3200">
              <a:solidFill>
                <a:schemeClr val="tx1"/>
              </a:solidFill>
              <a:effectLst>
                <a:outerShdw blurRad="38100" dist="19050" dir="2700000" algn="tl" rotWithShape="0">
                  <a:schemeClr val="dk1">
                    <a:alpha val="40000"/>
                  </a:schemeClr>
                </a:outerShdw>
              </a:effectLst>
            </a:endParaRPr>
          </a:p>
          <a:p>
            <a:endParaRPr lang="en-IN" altLang="en-US" sz="320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749300" y="1176655"/>
            <a:ext cx="8493125" cy="368300"/>
          </a:xfrm>
          <a:prstGeom prst="rect">
            <a:avLst/>
          </a:prstGeom>
          <a:noFill/>
        </p:spPr>
        <p:txBody>
          <a:bodyPr wrap="none" rtlCol="0">
            <a:spAutoFit/>
          </a:bodyPr>
          <a:lstStyle/>
          <a:p>
            <a:r>
              <a:rPr lang="en-IN" altLang="en-US"/>
              <a:t>2. I HAVE REMOVED THE OTHER VARIABLES AND JUST KEPT A SINGLE VARIABLE AND DATE</a:t>
            </a:r>
          </a:p>
        </p:txBody>
      </p:sp>
      <p:pic>
        <p:nvPicPr>
          <p:cNvPr id="4" name="Picture 3"/>
          <p:cNvPicPr>
            <a:picLocks noChangeAspect="1"/>
          </p:cNvPicPr>
          <p:nvPr/>
        </p:nvPicPr>
        <p:blipFill>
          <a:blip r:embed="rId2"/>
          <a:stretch>
            <a:fillRect/>
          </a:stretch>
        </p:blipFill>
        <p:spPr>
          <a:xfrm>
            <a:off x="961390" y="1714500"/>
            <a:ext cx="10006330" cy="4698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0"/>
            <a:ext cx="576580" cy="4346575"/>
          </a:xfrm>
          <a:prstGeom prst="rect">
            <a:avLst/>
          </a:prstGeom>
          <a:solidFill>
            <a:srgbClr val="285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ext Box 1"/>
          <p:cNvSpPr txBox="1"/>
          <p:nvPr/>
        </p:nvSpPr>
        <p:spPr>
          <a:xfrm>
            <a:off x="575945" y="0"/>
            <a:ext cx="2215515" cy="1076325"/>
          </a:xfrm>
          <a:prstGeom prst="rect">
            <a:avLst/>
          </a:prstGeom>
          <a:noFill/>
        </p:spPr>
        <p:txBody>
          <a:bodyPr wrap="none" rtlCol="0">
            <a:spAutoFit/>
          </a:bodyPr>
          <a:lstStyle/>
          <a:p>
            <a:pPr algn="l"/>
            <a:r>
              <a:rPr lang="en-IN" altLang="en-US" sz="3200">
                <a:effectLst>
                  <a:outerShdw blurRad="38100" dist="19050" dir="2700000" algn="tl" rotWithShape="0">
                    <a:schemeClr val="dk1">
                      <a:alpha val="40000"/>
                    </a:schemeClr>
                  </a:outerShdw>
                </a:effectLst>
                <a:sym typeface="+mn-ea"/>
              </a:rPr>
              <a:t>WORKFLOW</a:t>
            </a:r>
            <a:endParaRPr lang="en-IN" altLang="en-US" sz="3200">
              <a:solidFill>
                <a:schemeClr val="tx1"/>
              </a:solidFill>
              <a:effectLst>
                <a:outerShdw blurRad="38100" dist="19050" dir="2700000" algn="tl" rotWithShape="0">
                  <a:schemeClr val="dk1">
                    <a:alpha val="40000"/>
                  </a:schemeClr>
                </a:outerShdw>
              </a:effectLst>
            </a:endParaRPr>
          </a:p>
          <a:p>
            <a:endParaRPr lang="en-IN" altLang="en-US" sz="3200">
              <a:solidFill>
                <a:schemeClr val="tx1"/>
              </a:solidFill>
              <a:effectLst>
                <a:outerShdw blurRad="38100" dist="19050" dir="2700000" algn="tl" rotWithShape="0">
                  <a:schemeClr val="dk1">
                    <a:alpha val="40000"/>
                  </a:schemeClr>
                </a:outerShdw>
              </a:effectLst>
            </a:endParaRPr>
          </a:p>
        </p:txBody>
      </p:sp>
      <p:graphicFrame>
        <p:nvGraphicFramePr>
          <p:cNvPr id="3" name="Diagram 2"/>
          <p:cNvGraphicFramePr/>
          <p:nvPr/>
        </p:nvGraphicFramePr>
        <p:xfrm>
          <a:off x="2032000" y="719455"/>
          <a:ext cx="8128000"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Box 3"/>
          <p:cNvSpPr txBox="1"/>
          <p:nvPr/>
        </p:nvSpPr>
        <p:spPr>
          <a:xfrm>
            <a:off x="8043545" y="3047365"/>
            <a:ext cx="1946910" cy="922020"/>
          </a:xfrm>
          <a:prstGeom prst="rect">
            <a:avLst/>
          </a:prstGeom>
          <a:noFill/>
        </p:spPr>
        <p:txBody>
          <a:bodyPr wrap="square" rtlCol="0">
            <a:spAutoFit/>
          </a:bodyPr>
          <a:lstStyle/>
          <a:p>
            <a:r>
              <a:rPr lang="en-IN" altLang="en-US">
                <a:solidFill>
                  <a:schemeClr val="bg1"/>
                </a:solidFill>
              </a:rPr>
              <a:t>ACCORDINGLY SELECT THE ALGORYTHM</a:t>
            </a:r>
          </a:p>
        </p:txBody>
      </p:sp>
      <p:sp>
        <p:nvSpPr>
          <p:cNvPr id="5" name="Text Box 4"/>
          <p:cNvSpPr txBox="1"/>
          <p:nvPr/>
        </p:nvSpPr>
        <p:spPr>
          <a:xfrm>
            <a:off x="2207260" y="4972685"/>
            <a:ext cx="1946910" cy="645160"/>
          </a:xfrm>
          <a:prstGeom prst="rect">
            <a:avLst/>
          </a:prstGeom>
          <a:noFill/>
        </p:spPr>
        <p:txBody>
          <a:bodyPr wrap="square" rtlCol="0">
            <a:spAutoFit/>
          </a:bodyPr>
          <a:lstStyle/>
          <a:p>
            <a:r>
              <a:rPr lang="en-IN" altLang="en-US">
                <a:solidFill>
                  <a:schemeClr val="bg1"/>
                </a:solidFill>
              </a:rPr>
              <a:t>FORCAST THE VALUES</a:t>
            </a:r>
          </a:p>
        </p:txBody>
      </p:sp>
      <p:sp>
        <p:nvSpPr>
          <p:cNvPr id="6" name="Text Box 5"/>
          <p:cNvSpPr txBox="1"/>
          <p:nvPr/>
        </p:nvSpPr>
        <p:spPr>
          <a:xfrm>
            <a:off x="5122545" y="4972685"/>
            <a:ext cx="1946910" cy="922020"/>
          </a:xfrm>
          <a:prstGeom prst="rect">
            <a:avLst/>
          </a:prstGeom>
          <a:noFill/>
        </p:spPr>
        <p:txBody>
          <a:bodyPr wrap="square" rtlCol="0">
            <a:spAutoFit/>
          </a:bodyPr>
          <a:lstStyle/>
          <a:p>
            <a:r>
              <a:rPr lang="en-IN" altLang="en-US">
                <a:solidFill>
                  <a:schemeClr val="bg1"/>
                </a:solidFill>
              </a:rPr>
              <a:t>PLOT THE GRAPH</a:t>
            </a:r>
          </a:p>
          <a:p>
            <a:r>
              <a:rPr lang="en-IN" altLang="en-US">
                <a:solidFill>
                  <a:schemeClr val="bg1"/>
                </a:solidFill>
              </a:rPr>
              <a:t>OF FORCASTED VALUES</a:t>
            </a:r>
          </a:p>
        </p:txBody>
      </p:sp>
      <p:sp>
        <p:nvSpPr>
          <p:cNvPr id="7" name="Text Box 6"/>
          <p:cNvSpPr txBox="1"/>
          <p:nvPr/>
        </p:nvSpPr>
        <p:spPr>
          <a:xfrm>
            <a:off x="7909560" y="4834255"/>
            <a:ext cx="2020570" cy="1198880"/>
          </a:xfrm>
          <a:prstGeom prst="rect">
            <a:avLst/>
          </a:prstGeom>
          <a:noFill/>
        </p:spPr>
        <p:txBody>
          <a:bodyPr wrap="square" rtlCol="0">
            <a:spAutoFit/>
          </a:bodyPr>
          <a:lstStyle/>
          <a:p>
            <a:r>
              <a:rPr lang="en-IN" altLang="en-US">
                <a:solidFill>
                  <a:schemeClr val="bg1"/>
                </a:solidFill>
              </a:rPr>
              <a:t>CHECK THE FORCASTED VALUES AND LIVE VALUES</a:t>
            </a: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Arial"/>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Arial"/>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Arial"/>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Arial"/>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Arial"/>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Arial"/>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550</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SimSun</vt:lpstr>
      <vt:lpstr>Arial</vt:lpstr>
      <vt:lpstr>Calibri</vt:lpstr>
      <vt:lpstr>Times New Roman</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方嘉琪</dc:creator>
  <cp:lastModifiedBy>Microsoft account</cp:lastModifiedBy>
  <cp:revision>24</cp:revision>
  <dcterms:created xsi:type="dcterms:W3CDTF">2015-11-05T01:21:00Z</dcterms:created>
  <dcterms:modified xsi:type="dcterms:W3CDTF">2024-03-15T05:18:07Z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D41EB2C8128140ABB08A676640EA1CE7</vt:lpwstr>
  </property>
</Properties>
</file>