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1" r:id="rId2"/>
    <p:sldId id="256" r:id="rId3"/>
    <p:sldId id="258" r:id="rId4"/>
    <p:sldId id="257" r:id="rId5"/>
    <p:sldId id="264" r:id="rId6"/>
    <p:sldId id="266" r:id="rId7"/>
    <p:sldId id="262" r:id="rId8"/>
    <p:sldId id="354" r:id="rId9"/>
    <p:sldId id="355" r:id="rId10"/>
    <p:sldId id="353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DD7B5E-6E8E-40C4-8128-8979106A7066}" v="137" dt="2025-08-08T06:56:14.0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06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mit Sharma (DNHA)" userId="28f924ca-e8a8-4caa-8dff-f196072ac2a2" providerId="ADAL" clId="{FADD7B5E-6E8E-40C4-8128-8979106A7066}"/>
    <pc:docChg chg="undo custSel addSld delSld modSld sldOrd modMainMaster">
      <pc:chgData name="Sumit Sharma (DNHA)" userId="28f924ca-e8a8-4caa-8dff-f196072ac2a2" providerId="ADAL" clId="{FADD7B5E-6E8E-40C4-8128-8979106A7066}" dt="2025-08-11T08:16:13" v="3898" actId="20577"/>
      <pc:docMkLst>
        <pc:docMk/>
      </pc:docMkLst>
      <pc:sldChg chg="addSp delSp modSp new mod">
        <pc:chgData name="Sumit Sharma (DNHA)" userId="28f924ca-e8a8-4caa-8dff-f196072ac2a2" providerId="ADAL" clId="{FADD7B5E-6E8E-40C4-8128-8979106A7066}" dt="2025-08-11T08:16:13" v="3898" actId="20577"/>
        <pc:sldMkLst>
          <pc:docMk/>
          <pc:sldMk cId="237462141" sldId="256"/>
        </pc:sldMkLst>
        <pc:spChg chg="add mod">
          <ac:chgData name="Sumit Sharma (DNHA)" userId="28f924ca-e8a8-4caa-8dff-f196072ac2a2" providerId="ADAL" clId="{FADD7B5E-6E8E-40C4-8128-8979106A7066}" dt="2025-07-23T11:59:02.985" v="1735" actId="404"/>
          <ac:spMkLst>
            <pc:docMk/>
            <pc:sldMk cId="237462141" sldId="256"/>
            <ac:spMk id="2" creationId="{30248D4B-D2FF-CFE8-9658-DBD32CE9FF99}"/>
          </ac:spMkLst>
        </pc:spChg>
        <pc:spChg chg="del">
          <ac:chgData name="Sumit Sharma (DNHA)" userId="28f924ca-e8a8-4caa-8dff-f196072ac2a2" providerId="ADAL" clId="{FADD7B5E-6E8E-40C4-8128-8979106A7066}" dt="2025-07-10T10:43:21.248" v="1" actId="478"/>
          <ac:spMkLst>
            <pc:docMk/>
            <pc:sldMk cId="237462141" sldId="256"/>
            <ac:spMk id="2" creationId="{6E337EA5-20F6-2D1D-300F-F667A9AD236C}"/>
          </ac:spMkLst>
        </pc:spChg>
        <pc:spChg chg="add mod">
          <ac:chgData name="Sumit Sharma (DNHA)" userId="28f924ca-e8a8-4caa-8dff-f196072ac2a2" providerId="ADAL" clId="{FADD7B5E-6E8E-40C4-8128-8979106A7066}" dt="2025-07-24T03:26:48.717" v="2814" actId="1037"/>
          <ac:spMkLst>
            <pc:docMk/>
            <pc:sldMk cId="237462141" sldId="256"/>
            <ac:spMk id="3" creationId="{1314F0BB-03BF-8AED-5982-D4A631B290D0}"/>
          </ac:spMkLst>
        </pc:spChg>
        <pc:spChg chg="del">
          <ac:chgData name="Sumit Sharma (DNHA)" userId="28f924ca-e8a8-4caa-8dff-f196072ac2a2" providerId="ADAL" clId="{FADD7B5E-6E8E-40C4-8128-8979106A7066}" dt="2025-07-10T10:43:21.248" v="1" actId="478"/>
          <ac:spMkLst>
            <pc:docMk/>
            <pc:sldMk cId="237462141" sldId="256"/>
            <ac:spMk id="3" creationId="{167F0737-DF06-29AB-C590-3E0D79366B28}"/>
          </ac:spMkLst>
        </pc:spChg>
        <pc:spChg chg="add mod">
          <ac:chgData name="Sumit Sharma (DNHA)" userId="28f924ca-e8a8-4caa-8dff-f196072ac2a2" providerId="ADAL" clId="{FADD7B5E-6E8E-40C4-8128-8979106A7066}" dt="2025-08-11T08:15:22.080" v="3829" actId="113"/>
          <ac:spMkLst>
            <pc:docMk/>
            <pc:sldMk cId="237462141" sldId="256"/>
            <ac:spMk id="5" creationId="{1526B62A-D178-763C-98AE-217A82BB4150}"/>
          </ac:spMkLst>
        </pc:spChg>
        <pc:spChg chg="add mod">
          <ac:chgData name="Sumit Sharma (DNHA)" userId="28f924ca-e8a8-4caa-8dff-f196072ac2a2" providerId="ADAL" clId="{FADD7B5E-6E8E-40C4-8128-8979106A7066}" dt="2025-07-23T11:59:02.985" v="1735" actId="404"/>
          <ac:spMkLst>
            <pc:docMk/>
            <pc:sldMk cId="237462141" sldId="256"/>
            <ac:spMk id="6" creationId="{F69CD5AA-2104-B002-5A99-3CE63DEE21F0}"/>
          </ac:spMkLst>
        </pc:spChg>
        <pc:spChg chg="add mod">
          <ac:chgData name="Sumit Sharma (DNHA)" userId="28f924ca-e8a8-4caa-8dff-f196072ac2a2" providerId="ADAL" clId="{FADD7B5E-6E8E-40C4-8128-8979106A7066}" dt="2025-07-23T11:59:02.985" v="1735" actId="404"/>
          <ac:spMkLst>
            <pc:docMk/>
            <pc:sldMk cId="237462141" sldId="256"/>
            <ac:spMk id="7" creationId="{F21BA981-8718-027E-C22E-3CC9170007B0}"/>
          </ac:spMkLst>
        </pc:spChg>
        <pc:spChg chg="add mod">
          <ac:chgData name="Sumit Sharma (DNHA)" userId="28f924ca-e8a8-4caa-8dff-f196072ac2a2" providerId="ADAL" clId="{FADD7B5E-6E8E-40C4-8128-8979106A7066}" dt="2025-07-23T12:47:23.530" v="2516" actId="1076"/>
          <ac:spMkLst>
            <pc:docMk/>
            <pc:sldMk cId="237462141" sldId="256"/>
            <ac:spMk id="8" creationId="{55CBC947-6851-C32D-62DB-948C0F4FC3F2}"/>
          </ac:spMkLst>
        </pc:spChg>
        <pc:spChg chg="add mod">
          <ac:chgData name="Sumit Sharma (DNHA)" userId="28f924ca-e8a8-4caa-8dff-f196072ac2a2" providerId="ADAL" clId="{FADD7B5E-6E8E-40C4-8128-8979106A7066}" dt="2025-07-23T11:59:02.985" v="1735" actId="404"/>
          <ac:spMkLst>
            <pc:docMk/>
            <pc:sldMk cId="237462141" sldId="256"/>
            <ac:spMk id="9" creationId="{DBA2FE57-DB6B-9610-8D6F-EE385C9221B0}"/>
          </ac:spMkLst>
        </pc:spChg>
        <pc:spChg chg="add mod">
          <ac:chgData name="Sumit Sharma (DNHA)" userId="28f924ca-e8a8-4caa-8dff-f196072ac2a2" providerId="ADAL" clId="{FADD7B5E-6E8E-40C4-8128-8979106A7066}" dt="2025-07-23T12:43:18.486" v="2458" actId="1036"/>
          <ac:spMkLst>
            <pc:docMk/>
            <pc:sldMk cId="237462141" sldId="256"/>
            <ac:spMk id="10" creationId="{E9F94134-1B54-936F-30D6-F48FD842F33A}"/>
          </ac:spMkLst>
        </pc:spChg>
        <pc:spChg chg="add mod">
          <ac:chgData name="Sumit Sharma (DNHA)" userId="28f924ca-e8a8-4caa-8dff-f196072ac2a2" providerId="ADAL" clId="{FADD7B5E-6E8E-40C4-8128-8979106A7066}" dt="2025-07-23T11:59:02.985" v="1735" actId="404"/>
          <ac:spMkLst>
            <pc:docMk/>
            <pc:sldMk cId="237462141" sldId="256"/>
            <ac:spMk id="11" creationId="{8EB064A3-7FC8-B151-1794-7FF9C0F56120}"/>
          </ac:spMkLst>
        </pc:spChg>
        <pc:spChg chg="add del mod">
          <ac:chgData name="Sumit Sharma (DNHA)" userId="28f924ca-e8a8-4caa-8dff-f196072ac2a2" providerId="ADAL" clId="{FADD7B5E-6E8E-40C4-8128-8979106A7066}" dt="2025-07-10T10:59:51.713" v="380" actId="478"/>
          <ac:spMkLst>
            <pc:docMk/>
            <pc:sldMk cId="237462141" sldId="256"/>
            <ac:spMk id="11" creationId="{D31BB9A7-7F82-561C-FB2F-FCBDCEB58237}"/>
          </ac:spMkLst>
        </pc:spChg>
        <pc:spChg chg="add mod">
          <ac:chgData name="Sumit Sharma (DNHA)" userId="28f924ca-e8a8-4caa-8dff-f196072ac2a2" providerId="ADAL" clId="{FADD7B5E-6E8E-40C4-8128-8979106A7066}" dt="2025-08-11T08:15:22.080" v="3829" actId="113"/>
          <ac:spMkLst>
            <pc:docMk/>
            <pc:sldMk cId="237462141" sldId="256"/>
            <ac:spMk id="12" creationId="{BFD76ABB-FB61-F527-35C8-F6E56A5CCBF6}"/>
          </ac:spMkLst>
        </pc:spChg>
        <pc:spChg chg="add del mod">
          <ac:chgData name="Sumit Sharma (DNHA)" userId="28f924ca-e8a8-4caa-8dff-f196072ac2a2" providerId="ADAL" clId="{FADD7B5E-6E8E-40C4-8128-8979106A7066}" dt="2025-07-10T10:59:49.349" v="379" actId="478"/>
          <ac:spMkLst>
            <pc:docMk/>
            <pc:sldMk cId="237462141" sldId="256"/>
            <ac:spMk id="12" creationId="{EDECB4D9-4F0E-EFCC-8200-E2E3B10266BF}"/>
          </ac:spMkLst>
        </pc:spChg>
        <pc:spChg chg="add mod">
          <ac:chgData name="Sumit Sharma (DNHA)" userId="28f924ca-e8a8-4caa-8dff-f196072ac2a2" providerId="ADAL" clId="{FADD7B5E-6E8E-40C4-8128-8979106A7066}" dt="2025-07-23T12:08:08.120" v="1857" actId="14100"/>
          <ac:spMkLst>
            <pc:docMk/>
            <pc:sldMk cId="237462141" sldId="256"/>
            <ac:spMk id="13" creationId="{CA3CE8ED-820B-27C8-A855-AB263A289B64}"/>
          </ac:spMkLst>
        </pc:spChg>
        <pc:spChg chg="add del mod">
          <ac:chgData name="Sumit Sharma (DNHA)" userId="28f924ca-e8a8-4caa-8dff-f196072ac2a2" providerId="ADAL" clId="{FADD7B5E-6E8E-40C4-8128-8979106A7066}" dt="2025-07-23T11:08:25.327" v="1068" actId="478"/>
          <ac:spMkLst>
            <pc:docMk/>
            <pc:sldMk cId="237462141" sldId="256"/>
            <ac:spMk id="14" creationId="{38B6C5F8-7D53-09BA-1FD1-759523FFA860}"/>
          </ac:spMkLst>
        </pc:spChg>
        <pc:spChg chg="add del mod">
          <ac:chgData name="Sumit Sharma (DNHA)" userId="28f924ca-e8a8-4caa-8dff-f196072ac2a2" providerId="ADAL" clId="{FADD7B5E-6E8E-40C4-8128-8979106A7066}" dt="2025-07-10T11:01:10.003" v="387" actId="478"/>
          <ac:spMkLst>
            <pc:docMk/>
            <pc:sldMk cId="237462141" sldId="256"/>
            <ac:spMk id="14" creationId="{F220AE48-38B9-A97B-7A34-7FAA13CC0192}"/>
          </ac:spMkLst>
        </pc:spChg>
        <pc:spChg chg="add mod">
          <ac:chgData name="Sumit Sharma (DNHA)" userId="28f924ca-e8a8-4caa-8dff-f196072ac2a2" providerId="ADAL" clId="{FADD7B5E-6E8E-40C4-8128-8979106A7066}" dt="2025-07-23T11:59:02.985" v="1735" actId="404"/>
          <ac:spMkLst>
            <pc:docMk/>
            <pc:sldMk cId="237462141" sldId="256"/>
            <ac:spMk id="15" creationId="{F9FB6779-6BF8-4F47-A611-79B6A17D9CE9}"/>
          </ac:spMkLst>
        </pc:spChg>
        <pc:spChg chg="add mod">
          <ac:chgData name="Sumit Sharma (DNHA)" userId="28f924ca-e8a8-4caa-8dff-f196072ac2a2" providerId="ADAL" clId="{FADD7B5E-6E8E-40C4-8128-8979106A7066}" dt="2025-08-11T08:16:13" v="3898" actId="20577"/>
          <ac:spMkLst>
            <pc:docMk/>
            <pc:sldMk cId="237462141" sldId="256"/>
            <ac:spMk id="16" creationId="{8DC8CA48-DFD6-C352-0C0F-8DF1E791A4C2}"/>
          </ac:spMkLst>
        </pc:spChg>
        <pc:spChg chg="mod">
          <ac:chgData name="Sumit Sharma (DNHA)" userId="28f924ca-e8a8-4caa-8dff-f196072ac2a2" providerId="ADAL" clId="{FADD7B5E-6E8E-40C4-8128-8979106A7066}" dt="2025-08-11T08:15:22.080" v="3829" actId="113"/>
          <ac:spMkLst>
            <pc:docMk/>
            <pc:sldMk cId="237462141" sldId="256"/>
            <ac:spMk id="17" creationId="{1FFF1A0D-91FE-E4F8-0ED0-25629E483E92}"/>
          </ac:spMkLst>
        </pc:spChg>
        <pc:spChg chg="add mod">
          <ac:chgData name="Sumit Sharma (DNHA)" userId="28f924ca-e8a8-4caa-8dff-f196072ac2a2" providerId="ADAL" clId="{FADD7B5E-6E8E-40C4-8128-8979106A7066}" dt="2025-07-23T11:59:02.985" v="1735" actId="404"/>
          <ac:spMkLst>
            <pc:docMk/>
            <pc:sldMk cId="237462141" sldId="256"/>
            <ac:spMk id="19" creationId="{D776EF49-858A-F623-B140-A5D2B290E3D7}"/>
          </ac:spMkLst>
        </pc:spChg>
        <pc:spChg chg="add mod">
          <ac:chgData name="Sumit Sharma (DNHA)" userId="28f924ca-e8a8-4caa-8dff-f196072ac2a2" providerId="ADAL" clId="{FADD7B5E-6E8E-40C4-8128-8979106A7066}" dt="2025-08-11T08:15:22.080" v="3829" actId="113"/>
          <ac:spMkLst>
            <pc:docMk/>
            <pc:sldMk cId="237462141" sldId="256"/>
            <ac:spMk id="20" creationId="{7E8F4656-0374-F245-76F2-1B730159C5EB}"/>
          </ac:spMkLst>
        </pc:spChg>
        <pc:spChg chg="add del mod">
          <ac:chgData name="Sumit Sharma (DNHA)" userId="28f924ca-e8a8-4caa-8dff-f196072ac2a2" providerId="ADAL" clId="{FADD7B5E-6E8E-40C4-8128-8979106A7066}" dt="2025-07-23T11:56:51.351" v="1704" actId="478"/>
          <ac:spMkLst>
            <pc:docMk/>
            <pc:sldMk cId="237462141" sldId="256"/>
            <ac:spMk id="21" creationId="{C35103AB-256E-10CC-3F43-46886A80B02A}"/>
          </ac:spMkLst>
        </pc:spChg>
        <pc:spChg chg="add mod">
          <ac:chgData name="Sumit Sharma (DNHA)" userId="28f924ca-e8a8-4caa-8dff-f196072ac2a2" providerId="ADAL" clId="{FADD7B5E-6E8E-40C4-8128-8979106A7066}" dt="2025-07-23T12:44:47.749" v="2491" actId="1076"/>
          <ac:spMkLst>
            <pc:docMk/>
            <pc:sldMk cId="237462141" sldId="256"/>
            <ac:spMk id="22" creationId="{4A8B5A25-1916-8292-3B40-99C90FB4A24F}"/>
          </ac:spMkLst>
        </pc:spChg>
        <pc:spChg chg="add mod">
          <ac:chgData name="Sumit Sharma (DNHA)" userId="28f924ca-e8a8-4caa-8dff-f196072ac2a2" providerId="ADAL" clId="{FADD7B5E-6E8E-40C4-8128-8979106A7066}" dt="2025-07-23T12:44:44.497" v="2490" actId="1035"/>
          <ac:spMkLst>
            <pc:docMk/>
            <pc:sldMk cId="237462141" sldId="256"/>
            <ac:spMk id="23" creationId="{AD438B2E-5310-1A39-0DE3-06B5DD25736B}"/>
          </ac:spMkLst>
        </pc:spChg>
        <pc:spChg chg="add mod">
          <ac:chgData name="Sumit Sharma (DNHA)" userId="28f924ca-e8a8-4caa-8dff-f196072ac2a2" providerId="ADAL" clId="{FADD7B5E-6E8E-40C4-8128-8979106A7066}" dt="2025-07-23T12:08:12.477" v="1858" actId="571"/>
          <ac:spMkLst>
            <pc:docMk/>
            <pc:sldMk cId="237462141" sldId="256"/>
            <ac:spMk id="24" creationId="{EC081EE0-4203-9C81-8647-A774F2FBACC4}"/>
          </ac:spMkLst>
        </pc:spChg>
        <pc:spChg chg="add mod">
          <ac:chgData name="Sumit Sharma (DNHA)" userId="28f924ca-e8a8-4caa-8dff-f196072ac2a2" providerId="ADAL" clId="{FADD7B5E-6E8E-40C4-8128-8979106A7066}" dt="2025-07-23T12:08:15.038" v="1859" actId="571"/>
          <ac:spMkLst>
            <pc:docMk/>
            <pc:sldMk cId="237462141" sldId="256"/>
            <ac:spMk id="25" creationId="{1E8961A2-E019-F6FA-8D62-F047D87044AF}"/>
          </ac:spMkLst>
        </pc:spChg>
        <pc:spChg chg="add mod">
          <ac:chgData name="Sumit Sharma (DNHA)" userId="28f924ca-e8a8-4caa-8dff-f196072ac2a2" providerId="ADAL" clId="{FADD7B5E-6E8E-40C4-8128-8979106A7066}" dt="2025-07-23T12:42:30.124" v="2418" actId="1036"/>
          <ac:spMkLst>
            <pc:docMk/>
            <pc:sldMk cId="237462141" sldId="256"/>
            <ac:spMk id="26" creationId="{B28FC791-3F4F-8AED-E2F8-F5B9E0D9A49E}"/>
          </ac:spMkLst>
        </pc:spChg>
        <pc:picChg chg="add mod">
          <ac:chgData name="Sumit Sharma (DNHA)" userId="28f924ca-e8a8-4caa-8dff-f196072ac2a2" providerId="ADAL" clId="{FADD7B5E-6E8E-40C4-8128-8979106A7066}" dt="2025-07-23T11:06:26.743" v="995" actId="1076"/>
          <ac:picMkLst>
            <pc:docMk/>
            <pc:sldMk cId="237462141" sldId="256"/>
            <ac:picMk id="4" creationId="{1B5E3236-B26F-CFD8-8839-4E9F520376EF}"/>
          </ac:picMkLst>
        </pc:picChg>
        <pc:picChg chg="add del mod">
          <ac:chgData name="Sumit Sharma (DNHA)" userId="28f924ca-e8a8-4caa-8dff-f196072ac2a2" providerId="ADAL" clId="{FADD7B5E-6E8E-40C4-8128-8979106A7066}" dt="2025-07-23T11:05:36.788" v="989" actId="478"/>
          <ac:picMkLst>
            <pc:docMk/>
            <pc:sldMk cId="237462141" sldId="256"/>
            <ac:picMk id="5" creationId="{FCDD2CA2-E3C2-679C-CD38-0473754B8BF8}"/>
          </ac:picMkLst>
        </pc:picChg>
        <pc:picChg chg="add mod">
          <ac:chgData name="Sumit Sharma (DNHA)" userId="28f924ca-e8a8-4caa-8dff-f196072ac2a2" providerId="ADAL" clId="{FADD7B5E-6E8E-40C4-8128-8979106A7066}" dt="2025-07-23T11:11:06.211" v="1155" actId="14100"/>
          <ac:picMkLst>
            <pc:docMk/>
            <pc:sldMk cId="237462141" sldId="256"/>
            <ac:picMk id="18" creationId="{E795ECBB-5471-A8B8-21C2-C9C3A70E1FB4}"/>
          </ac:picMkLst>
        </pc:picChg>
      </pc:sldChg>
      <pc:sldChg chg="addSp delSp modSp new mod">
        <pc:chgData name="Sumit Sharma (DNHA)" userId="28f924ca-e8a8-4caa-8dff-f196072ac2a2" providerId="ADAL" clId="{FADD7B5E-6E8E-40C4-8128-8979106A7066}" dt="2025-07-24T03:22:34.391" v="2772" actId="14100"/>
        <pc:sldMkLst>
          <pc:docMk/>
          <pc:sldMk cId="3511744375" sldId="257"/>
        </pc:sldMkLst>
        <pc:spChg chg="add mod">
          <ac:chgData name="Sumit Sharma (DNHA)" userId="28f924ca-e8a8-4caa-8dff-f196072ac2a2" providerId="ADAL" clId="{FADD7B5E-6E8E-40C4-8128-8979106A7066}" dt="2025-07-23T11:59:22.417" v="1737" actId="404"/>
          <ac:spMkLst>
            <pc:docMk/>
            <pc:sldMk cId="3511744375" sldId="257"/>
            <ac:spMk id="2" creationId="{604EB012-57D5-63C0-C0D9-8667EAD2D595}"/>
          </ac:spMkLst>
        </pc:spChg>
        <pc:spChg chg="del">
          <ac:chgData name="Sumit Sharma (DNHA)" userId="28f924ca-e8a8-4caa-8dff-f196072ac2a2" providerId="ADAL" clId="{FADD7B5E-6E8E-40C4-8128-8979106A7066}" dt="2025-07-10T11:00:16.359" v="384" actId="478"/>
          <ac:spMkLst>
            <pc:docMk/>
            <pc:sldMk cId="3511744375" sldId="257"/>
            <ac:spMk id="2" creationId="{6F088D5B-FDB5-2434-7C98-139DE3CDCBBC}"/>
          </ac:spMkLst>
        </pc:spChg>
        <pc:spChg chg="del">
          <ac:chgData name="Sumit Sharma (DNHA)" userId="28f924ca-e8a8-4caa-8dff-f196072ac2a2" providerId="ADAL" clId="{FADD7B5E-6E8E-40C4-8128-8979106A7066}" dt="2025-07-10T11:00:16.359" v="384" actId="478"/>
          <ac:spMkLst>
            <pc:docMk/>
            <pc:sldMk cId="3511744375" sldId="257"/>
            <ac:spMk id="3" creationId="{E6B29D85-ED94-B429-9DFB-29B824CBC39C}"/>
          </ac:spMkLst>
        </pc:spChg>
        <pc:spChg chg="add mod">
          <ac:chgData name="Sumit Sharma (DNHA)" userId="28f924ca-e8a8-4caa-8dff-f196072ac2a2" providerId="ADAL" clId="{FADD7B5E-6E8E-40C4-8128-8979106A7066}" dt="2025-07-24T03:22:34.391" v="2772" actId="14100"/>
          <ac:spMkLst>
            <pc:docMk/>
            <pc:sldMk cId="3511744375" sldId="257"/>
            <ac:spMk id="6" creationId="{511458EF-093D-789B-84C5-EE780B7B19BD}"/>
          </ac:spMkLst>
        </pc:spChg>
        <pc:spChg chg="add mod">
          <ac:chgData name="Sumit Sharma (DNHA)" userId="28f924ca-e8a8-4caa-8dff-f196072ac2a2" providerId="ADAL" clId="{FADD7B5E-6E8E-40C4-8128-8979106A7066}" dt="2025-07-23T11:59:22.417" v="1737" actId="404"/>
          <ac:spMkLst>
            <pc:docMk/>
            <pc:sldMk cId="3511744375" sldId="257"/>
            <ac:spMk id="7" creationId="{8F2D05BD-3A81-86CE-6C8C-2512BA8C3579}"/>
          </ac:spMkLst>
        </pc:spChg>
        <pc:spChg chg="add del mod">
          <ac:chgData name="Sumit Sharma (DNHA)" userId="28f924ca-e8a8-4caa-8dff-f196072ac2a2" providerId="ADAL" clId="{FADD7B5E-6E8E-40C4-8128-8979106A7066}" dt="2025-07-10T11:07:48.594" v="485" actId="478"/>
          <ac:spMkLst>
            <pc:docMk/>
            <pc:sldMk cId="3511744375" sldId="257"/>
            <ac:spMk id="8" creationId="{0E8CE289-6B29-6EAA-EB1F-05307A28E7BF}"/>
          </ac:spMkLst>
        </pc:spChg>
        <pc:spChg chg="add mod">
          <ac:chgData name="Sumit Sharma (DNHA)" userId="28f924ca-e8a8-4caa-8dff-f196072ac2a2" providerId="ADAL" clId="{FADD7B5E-6E8E-40C4-8128-8979106A7066}" dt="2025-07-23T11:59:22.417" v="1737" actId="404"/>
          <ac:spMkLst>
            <pc:docMk/>
            <pc:sldMk cId="3511744375" sldId="257"/>
            <ac:spMk id="12" creationId="{36CF6FAF-BCC2-B319-CC9F-B91ACD1C6499}"/>
          </ac:spMkLst>
        </pc:spChg>
        <pc:spChg chg="add mod">
          <ac:chgData name="Sumit Sharma (DNHA)" userId="28f924ca-e8a8-4caa-8dff-f196072ac2a2" providerId="ADAL" clId="{FADD7B5E-6E8E-40C4-8128-8979106A7066}" dt="2025-07-23T11:59:22.417" v="1737" actId="404"/>
          <ac:spMkLst>
            <pc:docMk/>
            <pc:sldMk cId="3511744375" sldId="257"/>
            <ac:spMk id="14" creationId="{8F846091-75B5-C9C4-3BB1-E92DB7F70764}"/>
          </ac:spMkLst>
        </pc:spChg>
        <pc:spChg chg="add mod">
          <ac:chgData name="Sumit Sharma (DNHA)" userId="28f924ca-e8a8-4caa-8dff-f196072ac2a2" providerId="ADAL" clId="{FADD7B5E-6E8E-40C4-8128-8979106A7066}" dt="2025-07-23T11:59:22.417" v="1737" actId="404"/>
          <ac:spMkLst>
            <pc:docMk/>
            <pc:sldMk cId="3511744375" sldId="257"/>
            <ac:spMk id="16" creationId="{A38ACC89-4E1B-B82B-2D5C-8AB9E2E5CD7E}"/>
          </ac:spMkLst>
        </pc:spChg>
        <pc:spChg chg="add del mod">
          <ac:chgData name="Sumit Sharma (DNHA)" userId="28f924ca-e8a8-4caa-8dff-f196072ac2a2" providerId="ADAL" clId="{FADD7B5E-6E8E-40C4-8128-8979106A7066}" dt="2025-07-23T09:19:33.096" v="772" actId="478"/>
          <ac:spMkLst>
            <pc:docMk/>
            <pc:sldMk cId="3511744375" sldId="257"/>
            <ac:spMk id="17" creationId="{4F7336BA-A89D-0D62-C364-68B9F9C8AE47}"/>
          </ac:spMkLst>
        </pc:spChg>
        <pc:spChg chg="add del mod">
          <ac:chgData name="Sumit Sharma (DNHA)" userId="28f924ca-e8a8-4caa-8dff-f196072ac2a2" providerId="ADAL" clId="{FADD7B5E-6E8E-40C4-8128-8979106A7066}" dt="2025-07-18T06:56:14.635" v="641" actId="478"/>
          <ac:spMkLst>
            <pc:docMk/>
            <pc:sldMk cId="3511744375" sldId="257"/>
            <ac:spMk id="19" creationId="{381F2DB7-7108-284C-29CC-8053F6732826}"/>
          </ac:spMkLst>
        </pc:spChg>
        <pc:spChg chg="add mod">
          <ac:chgData name="Sumit Sharma (DNHA)" userId="28f924ca-e8a8-4caa-8dff-f196072ac2a2" providerId="ADAL" clId="{FADD7B5E-6E8E-40C4-8128-8979106A7066}" dt="2025-07-23T11:59:22.417" v="1737" actId="404"/>
          <ac:spMkLst>
            <pc:docMk/>
            <pc:sldMk cId="3511744375" sldId="257"/>
            <ac:spMk id="21" creationId="{DAD04B4C-B77B-2829-A55F-3473C37F9E34}"/>
          </ac:spMkLst>
        </pc:spChg>
        <pc:spChg chg="add mod">
          <ac:chgData name="Sumit Sharma (DNHA)" userId="28f924ca-e8a8-4caa-8dff-f196072ac2a2" providerId="ADAL" clId="{FADD7B5E-6E8E-40C4-8128-8979106A7066}" dt="2025-07-23T12:48:38.929" v="2524" actId="1076"/>
          <ac:spMkLst>
            <pc:docMk/>
            <pc:sldMk cId="3511744375" sldId="257"/>
            <ac:spMk id="22" creationId="{505F4961-2587-B8FE-C1DF-E239402E13D1}"/>
          </ac:spMkLst>
        </pc:spChg>
        <pc:spChg chg="add del mod">
          <ac:chgData name="Sumit Sharma (DNHA)" userId="28f924ca-e8a8-4caa-8dff-f196072ac2a2" providerId="ADAL" clId="{FADD7B5E-6E8E-40C4-8128-8979106A7066}" dt="2025-07-23T09:17:18.815" v="708" actId="478"/>
          <ac:spMkLst>
            <pc:docMk/>
            <pc:sldMk cId="3511744375" sldId="257"/>
            <ac:spMk id="23" creationId="{12D79081-4D59-CE94-2FDE-8C159C008D77}"/>
          </ac:spMkLst>
        </pc:spChg>
        <pc:spChg chg="add mod">
          <ac:chgData name="Sumit Sharma (DNHA)" userId="28f924ca-e8a8-4caa-8dff-f196072ac2a2" providerId="ADAL" clId="{FADD7B5E-6E8E-40C4-8128-8979106A7066}" dt="2025-07-23T11:59:22.417" v="1737" actId="404"/>
          <ac:spMkLst>
            <pc:docMk/>
            <pc:sldMk cId="3511744375" sldId="257"/>
            <ac:spMk id="24" creationId="{25E13C26-1192-D5BE-F0C1-ABAE08505274}"/>
          </ac:spMkLst>
        </pc:spChg>
        <pc:spChg chg="add del mod">
          <ac:chgData name="Sumit Sharma (DNHA)" userId="28f924ca-e8a8-4caa-8dff-f196072ac2a2" providerId="ADAL" clId="{FADD7B5E-6E8E-40C4-8128-8979106A7066}" dt="2025-07-23T09:20:00.215" v="778" actId="478"/>
          <ac:spMkLst>
            <pc:docMk/>
            <pc:sldMk cId="3511744375" sldId="257"/>
            <ac:spMk id="25" creationId="{B358CBF4-95F8-B64F-3C23-22E58E00E5F5}"/>
          </ac:spMkLst>
        </pc:spChg>
        <pc:spChg chg="add mod">
          <ac:chgData name="Sumit Sharma (DNHA)" userId="28f924ca-e8a8-4caa-8dff-f196072ac2a2" providerId="ADAL" clId="{FADD7B5E-6E8E-40C4-8128-8979106A7066}" dt="2025-07-23T12:00:57.185" v="1746" actId="1076"/>
          <ac:spMkLst>
            <pc:docMk/>
            <pc:sldMk cId="3511744375" sldId="257"/>
            <ac:spMk id="27" creationId="{23075028-9143-8208-91DE-A3FB1021989C}"/>
          </ac:spMkLst>
        </pc:spChg>
        <pc:spChg chg="add mod">
          <ac:chgData name="Sumit Sharma (DNHA)" userId="28f924ca-e8a8-4caa-8dff-f196072ac2a2" providerId="ADAL" clId="{FADD7B5E-6E8E-40C4-8128-8979106A7066}" dt="2025-07-23T11:59:22.417" v="1737" actId="404"/>
          <ac:spMkLst>
            <pc:docMk/>
            <pc:sldMk cId="3511744375" sldId="257"/>
            <ac:spMk id="43" creationId="{28F832BF-CFA1-86EF-D872-8DD3419384E8}"/>
          </ac:spMkLst>
        </pc:spChg>
        <pc:spChg chg="add mod">
          <ac:chgData name="Sumit Sharma (DNHA)" userId="28f924ca-e8a8-4caa-8dff-f196072ac2a2" providerId="ADAL" clId="{FADD7B5E-6E8E-40C4-8128-8979106A7066}" dt="2025-07-23T11:59:22.417" v="1737" actId="404"/>
          <ac:spMkLst>
            <pc:docMk/>
            <pc:sldMk cId="3511744375" sldId="257"/>
            <ac:spMk id="44" creationId="{834BEA6C-3A79-24A3-02A0-FBFB40D57208}"/>
          </ac:spMkLst>
        </pc:spChg>
        <pc:spChg chg="add mod ord">
          <ac:chgData name="Sumit Sharma (DNHA)" userId="28f924ca-e8a8-4caa-8dff-f196072ac2a2" providerId="ADAL" clId="{FADD7B5E-6E8E-40C4-8128-8979106A7066}" dt="2025-07-23T12:51:48.224" v="2534" actId="207"/>
          <ac:spMkLst>
            <pc:docMk/>
            <pc:sldMk cId="3511744375" sldId="257"/>
            <ac:spMk id="45" creationId="{3C91AFB2-1334-3F34-9EEE-F5FEC830A9D6}"/>
          </ac:spMkLst>
        </pc:spChg>
        <pc:spChg chg="add mod">
          <ac:chgData name="Sumit Sharma (DNHA)" userId="28f924ca-e8a8-4caa-8dff-f196072ac2a2" providerId="ADAL" clId="{FADD7B5E-6E8E-40C4-8128-8979106A7066}" dt="2025-07-23T11:59:22.417" v="1737" actId="404"/>
          <ac:spMkLst>
            <pc:docMk/>
            <pc:sldMk cId="3511744375" sldId="257"/>
            <ac:spMk id="46" creationId="{C87EC079-EB25-0D24-7894-F321249A83CE}"/>
          </ac:spMkLst>
        </pc:spChg>
        <pc:spChg chg="add del mod">
          <ac:chgData name="Sumit Sharma (DNHA)" userId="28f924ca-e8a8-4caa-8dff-f196072ac2a2" providerId="ADAL" clId="{FADD7B5E-6E8E-40C4-8128-8979106A7066}" dt="2025-07-23T12:19:58.094" v="1948" actId="478"/>
          <ac:spMkLst>
            <pc:docMk/>
            <pc:sldMk cId="3511744375" sldId="257"/>
            <ac:spMk id="49" creationId="{E9F7A5CD-B474-E0CB-E33A-EAC81C1D36A9}"/>
          </ac:spMkLst>
        </pc:spChg>
        <pc:spChg chg="add mod">
          <ac:chgData name="Sumit Sharma (DNHA)" userId="28f924ca-e8a8-4caa-8dff-f196072ac2a2" providerId="ADAL" clId="{FADD7B5E-6E8E-40C4-8128-8979106A7066}" dt="2025-07-23T12:07:19.940" v="1850" actId="1035"/>
          <ac:spMkLst>
            <pc:docMk/>
            <pc:sldMk cId="3511744375" sldId="257"/>
            <ac:spMk id="50" creationId="{DA0C7EC4-DEDE-0722-22A2-5AFA5041F3A8}"/>
          </ac:spMkLst>
        </pc:spChg>
        <pc:spChg chg="add mod">
          <ac:chgData name="Sumit Sharma (DNHA)" userId="28f924ca-e8a8-4caa-8dff-f196072ac2a2" providerId="ADAL" clId="{FADD7B5E-6E8E-40C4-8128-8979106A7066}" dt="2025-07-23T12:20:01.276" v="1950" actId="1076"/>
          <ac:spMkLst>
            <pc:docMk/>
            <pc:sldMk cId="3511744375" sldId="257"/>
            <ac:spMk id="51" creationId="{10363B13-9442-C22F-DC2A-6D0863C29822}"/>
          </ac:spMkLst>
        </pc:spChg>
        <pc:picChg chg="add del mod">
          <ac:chgData name="Sumit Sharma (DNHA)" userId="28f924ca-e8a8-4caa-8dff-f196072ac2a2" providerId="ADAL" clId="{FADD7B5E-6E8E-40C4-8128-8979106A7066}" dt="2025-07-23T10:58:19.244" v="882" actId="478"/>
          <ac:picMkLst>
            <pc:docMk/>
            <pc:sldMk cId="3511744375" sldId="257"/>
            <ac:picMk id="3" creationId="{50632361-07FD-B31A-5582-696943C7CA42}"/>
          </ac:picMkLst>
        </pc:picChg>
        <pc:picChg chg="add mod">
          <ac:chgData name="Sumit Sharma (DNHA)" userId="28f924ca-e8a8-4caa-8dff-f196072ac2a2" providerId="ADAL" clId="{FADD7B5E-6E8E-40C4-8128-8979106A7066}" dt="2025-07-10T11:15:13.882" v="615" actId="1076"/>
          <ac:picMkLst>
            <pc:docMk/>
            <pc:sldMk cId="3511744375" sldId="257"/>
            <ac:picMk id="5" creationId="{FF4ECBCE-CB17-FBE3-8CAC-AECEE467D6AE}"/>
          </ac:picMkLst>
        </pc:picChg>
        <pc:picChg chg="add mod">
          <ac:chgData name="Sumit Sharma (DNHA)" userId="28f924ca-e8a8-4caa-8dff-f196072ac2a2" providerId="ADAL" clId="{FADD7B5E-6E8E-40C4-8128-8979106A7066}" dt="2025-07-23T09:19:10.656" v="769" actId="1036"/>
          <ac:picMkLst>
            <pc:docMk/>
            <pc:sldMk cId="3511744375" sldId="257"/>
            <ac:picMk id="8" creationId="{F1DFF262-574C-2883-0C26-F85CD4FFDF4A}"/>
          </ac:picMkLst>
        </pc:picChg>
        <pc:picChg chg="add del mod">
          <ac:chgData name="Sumit Sharma (DNHA)" userId="28f924ca-e8a8-4caa-8dff-f196072ac2a2" providerId="ADAL" clId="{FADD7B5E-6E8E-40C4-8128-8979106A7066}" dt="2025-07-23T09:19:25.291" v="771" actId="478"/>
          <ac:picMkLst>
            <pc:docMk/>
            <pc:sldMk cId="3511744375" sldId="257"/>
            <ac:picMk id="9" creationId="{378339FE-5B74-D651-DE81-2E5EBE7E638D}"/>
          </ac:picMkLst>
        </pc:picChg>
        <pc:picChg chg="add mod">
          <ac:chgData name="Sumit Sharma (DNHA)" userId="28f924ca-e8a8-4caa-8dff-f196072ac2a2" providerId="ADAL" clId="{FADD7B5E-6E8E-40C4-8128-8979106A7066}" dt="2025-07-10T11:09:16.108" v="538" actId="1076"/>
          <ac:picMkLst>
            <pc:docMk/>
            <pc:sldMk cId="3511744375" sldId="257"/>
            <ac:picMk id="10" creationId="{F33ADB5C-A21C-EF0E-F88D-CB5A3502AB56}"/>
          </ac:picMkLst>
        </pc:picChg>
        <pc:picChg chg="add mod modCrop">
          <ac:chgData name="Sumit Sharma (DNHA)" userId="28f924ca-e8a8-4caa-8dff-f196072ac2a2" providerId="ADAL" clId="{FADD7B5E-6E8E-40C4-8128-8979106A7066}" dt="2025-07-23T10:54:42.032" v="874" actId="1076"/>
          <ac:picMkLst>
            <pc:docMk/>
            <pc:sldMk cId="3511744375" sldId="257"/>
            <ac:picMk id="11" creationId="{7B5EA491-BC84-C332-FB68-A156424BD7F9}"/>
          </ac:picMkLst>
        </pc:picChg>
        <pc:picChg chg="add mod">
          <ac:chgData name="Sumit Sharma (DNHA)" userId="28f924ca-e8a8-4caa-8dff-f196072ac2a2" providerId="ADAL" clId="{FADD7B5E-6E8E-40C4-8128-8979106A7066}" dt="2025-07-23T10:55:02.748" v="879" actId="1076"/>
          <ac:picMkLst>
            <pc:docMk/>
            <pc:sldMk cId="3511744375" sldId="257"/>
            <ac:picMk id="13" creationId="{2EF7213E-D62E-9014-7E5F-D148AB6D3ED0}"/>
          </ac:picMkLst>
        </pc:picChg>
        <pc:picChg chg="add mod modCrop">
          <ac:chgData name="Sumit Sharma (DNHA)" userId="28f924ca-e8a8-4caa-8dff-f196072ac2a2" providerId="ADAL" clId="{FADD7B5E-6E8E-40C4-8128-8979106A7066}" dt="2025-07-23T09:20:28.462" v="783" actId="1076"/>
          <ac:picMkLst>
            <pc:docMk/>
            <pc:sldMk cId="3511744375" sldId="257"/>
            <ac:picMk id="15" creationId="{20F8E40E-32B0-21D2-6F48-1285AC03668A}"/>
          </ac:picMkLst>
        </pc:picChg>
        <pc:picChg chg="add mod">
          <ac:chgData name="Sumit Sharma (DNHA)" userId="28f924ca-e8a8-4caa-8dff-f196072ac2a2" providerId="ADAL" clId="{FADD7B5E-6E8E-40C4-8128-8979106A7066}" dt="2025-07-23T09:19:10.656" v="769" actId="1036"/>
          <ac:picMkLst>
            <pc:docMk/>
            <pc:sldMk cId="3511744375" sldId="257"/>
            <ac:picMk id="18" creationId="{E13102C7-63D2-C36A-48CB-2FA757C3DA1D}"/>
          </ac:picMkLst>
        </pc:picChg>
        <pc:picChg chg="add mod">
          <ac:chgData name="Sumit Sharma (DNHA)" userId="28f924ca-e8a8-4caa-8dff-f196072ac2a2" providerId="ADAL" clId="{FADD7B5E-6E8E-40C4-8128-8979106A7066}" dt="2025-07-23T09:20:25.556" v="782" actId="1076"/>
          <ac:picMkLst>
            <pc:docMk/>
            <pc:sldMk cId="3511744375" sldId="257"/>
            <ac:picMk id="19" creationId="{65943DE5-5FF7-CFA7-2F3E-E3762F2F09CE}"/>
          </ac:picMkLst>
        </pc:picChg>
        <pc:picChg chg="add del mod">
          <ac:chgData name="Sumit Sharma (DNHA)" userId="28f924ca-e8a8-4caa-8dff-f196072ac2a2" providerId="ADAL" clId="{FADD7B5E-6E8E-40C4-8128-8979106A7066}" dt="2025-07-23T09:19:33.790" v="773" actId="478"/>
          <ac:picMkLst>
            <pc:docMk/>
            <pc:sldMk cId="3511744375" sldId="257"/>
            <ac:picMk id="20" creationId="{0AE59615-0E81-D3AD-371A-48F255C3A99C}"/>
          </ac:picMkLst>
        </pc:picChg>
        <pc:picChg chg="add mod modCrop">
          <ac:chgData name="Sumit Sharma (DNHA)" userId="28f924ca-e8a8-4caa-8dff-f196072ac2a2" providerId="ADAL" clId="{FADD7B5E-6E8E-40C4-8128-8979106A7066}" dt="2025-07-23T09:20:19.806" v="781" actId="732"/>
          <ac:picMkLst>
            <pc:docMk/>
            <pc:sldMk cId="3511744375" sldId="257"/>
            <ac:picMk id="26" creationId="{90952466-E59A-C34B-82CD-FCBA10005449}"/>
          </ac:picMkLst>
        </pc:picChg>
        <pc:picChg chg="add mod">
          <ac:chgData name="Sumit Sharma (DNHA)" userId="28f924ca-e8a8-4caa-8dff-f196072ac2a2" providerId="ADAL" clId="{FADD7B5E-6E8E-40C4-8128-8979106A7066}" dt="2025-07-23T11:02:07.852" v="919" actId="1076"/>
          <ac:picMkLst>
            <pc:docMk/>
            <pc:sldMk cId="3511744375" sldId="257"/>
            <ac:picMk id="36" creationId="{700FC90D-6CDB-A145-0EA4-FE552161D3F7}"/>
          </ac:picMkLst>
        </pc:picChg>
        <pc:picChg chg="add mod">
          <ac:chgData name="Sumit Sharma (DNHA)" userId="28f924ca-e8a8-4caa-8dff-f196072ac2a2" providerId="ADAL" clId="{FADD7B5E-6E8E-40C4-8128-8979106A7066}" dt="2025-07-23T12:51:33.952" v="2530" actId="1076"/>
          <ac:picMkLst>
            <pc:docMk/>
            <pc:sldMk cId="3511744375" sldId="257"/>
            <ac:picMk id="53" creationId="{5017A552-04F8-7BBA-4F6A-D6BFBC60EF55}"/>
          </ac:picMkLst>
        </pc:picChg>
        <pc:cxnChg chg="add mod">
          <ac:chgData name="Sumit Sharma (DNHA)" userId="28f924ca-e8a8-4caa-8dff-f196072ac2a2" providerId="ADAL" clId="{FADD7B5E-6E8E-40C4-8128-8979106A7066}" dt="2025-07-23T12:01:00.105" v="1747" actId="14100"/>
          <ac:cxnSpMkLst>
            <pc:docMk/>
            <pc:sldMk cId="3511744375" sldId="257"/>
            <ac:cxnSpMk id="29" creationId="{A51D9EAA-80A8-FA77-1FF9-0649B11E60B1}"/>
          </ac:cxnSpMkLst>
        </pc:cxnChg>
        <pc:cxnChg chg="add mod">
          <ac:chgData name="Sumit Sharma (DNHA)" userId="28f924ca-e8a8-4caa-8dff-f196072ac2a2" providerId="ADAL" clId="{FADD7B5E-6E8E-40C4-8128-8979106A7066}" dt="2025-07-23T10:59:05.344" v="891" actId="208"/>
          <ac:cxnSpMkLst>
            <pc:docMk/>
            <pc:sldMk cId="3511744375" sldId="257"/>
            <ac:cxnSpMk id="38" creationId="{9F473BBF-B845-12E3-3BC2-227E48275836}"/>
          </ac:cxnSpMkLst>
        </pc:cxnChg>
        <pc:cxnChg chg="add mod">
          <ac:chgData name="Sumit Sharma (DNHA)" userId="28f924ca-e8a8-4caa-8dff-f196072ac2a2" providerId="ADAL" clId="{FADD7B5E-6E8E-40C4-8128-8979106A7066}" dt="2025-07-23T10:59:09.121" v="892" actId="571"/>
          <ac:cxnSpMkLst>
            <pc:docMk/>
            <pc:sldMk cId="3511744375" sldId="257"/>
            <ac:cxnSpMk id="39" creationId="{6B46804F-E789-4FB9-7CF4-9D31F885A51C}"/>
          </ac:cxnSpMkLst>
        </pc:cxnChg>
        <pc:cxnChg chg="add mod">
          <ac:chgData name="Sumit Sharma (DNHA)" userId="28f924ca-e8a8-4caa-8dff-f196072ac2a2" providerId="ADAL" clId="{FADD7B5E-6E8E-40C4-8128-8979106A7066}" dt="2025-07-23T10:59:17.175" v="895" actId="1076"/>
          <ac:cxnSpMkLst>
            <pc:docMk/>
            <pc:sldMk cId="3511744375" sldId="257"/>
            <ac:cxnSpMk id="40" creationId="{983FD94C-4997-D2EE-0E86-33E2765222EC}"/>
          </ac:cxnSpMkLst>
        </pc:cxnChg>
        <pc:cxnChg chg="add mod">
          <ac:chgData name="Sumit Sharma (DNHA)" userId="28f924ca-e8a8-4caa-8dff-f196072ac2a2" providerId="ADAL" clId="{FADD7B5E-6E8E-40C4-8128-8979106A7066}" dt="2025-07-23T10:59:21.030" v="896" actId="571"/>
          <ac:cxnSpMkLst>
            <pc:docMk/>
            <pc:sldMk cId="3511744375" sldId="257"/>
            <ac:cxnSpMk id="42" creationId="{9705F58A-8F91-FA7B-0F02-2F71BF2E40C8}"/>
          </ac:cxnSpMkLst>
        </pc:cxnChg>
      </pc:sldChg>
      <pc:sldChg chg="addSp delSp modSp add mod ord">
        <pc:chgData name="Sumit Sharma (DNHA)" userId="28f924ca-e8a8-4caa-8dff-f196072ac2a2" providerId="ADAL" clId="{FADD7B5E-6E8E-40C4-8128-8979106A7066}" dt="2025-08-08T07:52:12.858" v="3779" actId="20577"/>
        <pc:sldMkLst>
          <pc:docMk/>
          <pc:sldMk cId="1778201199" sldId="258"/>
        </pc:sldMkLst>
        <pc:spChg chg="add del mod">
          <ac:chgData name="Sumit Sharma (DNHA)" userId="28f924ca-e8a8-4caa-8dff-f196072ac2a2" providerId="ADAL" clId="{FADD7B5E-6E8E-40C4-8128-8979106A7066}" dt="2025-07-23T13:00:11.696" v="2612" actId="478"/>
          <ac:spMkLst>
            <pc:docMk/>
            <pc:sldMk cId="1778201199" sldId="258"/>
            <ac:spMk id="2" creationId="{3900792B-CC46-254F-30CE-AF78AFCC1F49}"/>
          </ac:spMkLst>
        </pc:spChg>
        <pc:spChg chg="add del mod">
          <ac:chgData name="Sumit Sharma (DNHA)" userId="28f924ca-e8a8-4caa-8dff-f196072ac2a2" providerId="ADAL" clId="{FADD7B5E-6E8E-40C4-8128-8979106A7066}" dt="2025-08-08T07:52:12.858" v="3779" actId="20577"/>
          <ac:spMkLst>
            <pc:docMk/>
            <pc:sldMk cId="1778201199" sldId="258"/>
            <ac:spMk id="6" creationId="{511458EF-093D-789B-84C5-EE780B7B19BD}"/>
          </ac:spMkLst>
        </pc:spChg>
        <pc:spChg chg="del mod">
          <ac:chgData name="Sumit Sharma (DNHA)" userId="28f924ca-e8a8-4caa-8dff-f196072ac2a2" providerId="ADAL" clId="{FADD7B5E-6E8E-40C4-8128-8979106A7066}" dt="2025-07-23T11:18:43.626" v="1229" actId="478"/>
          <ac:spMkLst>
            <pc:docMk/>
            <pc:sldMk cId="1778201199" sldId="258"/>
            <ac:spMk id="7" creationId="{8F2D05BD-3A81-86CE-6C8C-2512BA8C3579}"/>
          </ac:spMkLst>
        </pc:spChg>
        <pc:spChg chg="del mod">
          <ac:chgData name="Sumit Sharma (DNHA)" userId="28f924ca-e8a8-4caa-8dff-f196072ac2a2" providerId="ADAL" clId="{FADD7B5E-6E8E-40C4-8128-8979106A7066}" dt="2025-07-23T11:18:43.626" v="1229" actId="478"/>
          <ac:spMkLst>
            <pc:docMk/>
            <pc:sldMk cId="1778201199" sldId="258"/>
            <ac:spMk id="8" creationId="{0E8CE289-6B29-6EAA-EB1F-05307A28E7BF}"/>
          </ac:spMkLst>
        </pc:spChg>
        <pc:spChg chg="add del mod">
          <ac:chgData name="Sumit Sharma (DNHA)" userId="28f924ca-e8a8-4caa-8dff-f196072ac2a2" providerId="ADAL" clId="{FADD7B5E-6E8E-40C4-8128-8979106A7066}" dt="2025-07-23T12:02:19.876" v="1814" actId="1035"/>
          <ac:spMkLst>
            <pc:docMk/>
            <pc:sldMk cId="1778201199" sldId="258"/>
            <ac:spMk id="9" creationId="{7122FD8A-5BDF-4DDA-2E41-1E74E8769C64}"/>
          </ac:spMkLst>
        </pc:spChg>
        <pc:spChg chg="add del mod">
          <ac:chgData name="Sumit Sharma (DNHA)" userId="28f924ca-e8a8-4caa-8dff-f196072ac2a2" providerId="ADAL" clId="{FADD7B5E-6E8E-40C4-8128-8979106A7066}" dt="2025-07-23T12:02:19.876" v="1814" actId="1035"/>
          <ac:spMkLst>
            <pc:docMk/>
            <pc:sldMk cId="1778201199" sldId="258"/>
            <ac:spMk id="12" creationId="{85A423E2-BB41-1C4C-0F67-C9B341DCBC84}"/>
          </ac:spMkLst>
        </pc:spChg>
        <pc:spChg chg="add del mod">
          <ac:chgData name="Sumit Sharma (DNHA)" userId="28f924ca-e8a8-4caa-8dff-f196072ac2a2" providerId="ADAL" clId="{FADD7B5E-6E8E-40C4-8128-8979106A7066}" dt="2025-07-23T12:02:19.876" v="1814" actId="1035"/>
          <ac:spMkLst>
            <pc:docMk/>
            <pc:sldMk cId="1778201199" sldId="258"/>
            <ac:spMk id="14" creationId="{9143EE92-9C78-D2E3-7A3E-827AB2A51A02}"/>
          </ac:spMkLst>
        </pc:spChg>
        <pc:spChg chg="add del mod">
          <ac:chgData name="Sumit Sharma (DNHA)" userId="28f924ca-e8a8-4caa-8dff-f196072ac2a2" providerId="ADAL" clId="{FADD7B5E-6E8E-40C4-8128-8979106A7066}" dt="2025-07-23T12:02:19.876" v="1814" actId="1035"/>
          <ac:spMkLst>
            <pc:docMk/>
            <pc:sldMk cId="1778201199" sldId="258"/>
            <ac:spMk id="19" creationId="{8017E177-E9F6-914F-FD8C-772CA629782D}"/>
          </ac:spMkLst>
        </pc:spChg>
        <pc:spChg chg="add del mod">
          <ac:chgData name="Sumit Sharma (DNHA)" userId="28f924ca-e8a8-4caa-8dff-f196072ac2a2" providerId="ADAL" clId="{FADD7B5E-6E8E-40C4-8128-8979106A7066}" dt="2025-07-23T13:00:52.571" v="2620" actId="478"/>
          <ac:spMkLst>
            <pc:docMk/>
            <pc:sldMk cId="1778201199" sldId="258"/>
            <ac:spMk id="20" creationId="{59D7203C-838E-0250-7FAD-A13038483B1D}"/>
          </ac:spMkLst>
        </pc:spChg>
        <pc:spChg chg="add mod">
          <ac:chgData name="Sumit Sharma (DNHA)" userId="28f924ca-e8a8-4caa-8dff-f196072ac2a2" providerId="ADAL" clId="{FADD7B5E-6E8E-40C4-8128-8979106A7066}" dt="2025-07-23T12:13:03.970" v="1860" actId="1076"/>
          <ac:spMkLst>
            <pc:docMk/>
            <pc:sldMk cId="1778201199" sldId="258"/>
            <ac:spMk id="25" creationId="{D8A70C6B-D212-8287-222E-C832C31F622B}"/>
          </ac:spMkLst>
        </pc:spChg>
        <pc:spChg chg="add del mod">
          <ac:chgData name="Sumit Sharma (DNHA)" userId="28f924ca-e8a8-4caa-8dff-f196072ac2a2" providerId="ADAL" clId="{FADD7B5E-6E8E-40C4-8128-8979106A7066}" dt="2025-07-23T13:00:51.906" v="2619" actId="478"/>
          <ac:spMkLst>
            <pc:docMk/>
            <pc:sldMk cId="1778201199" sldId="258"/>
            <ac:spMk id="26" creationId="{27233F29-B264-6B3F-3470-D5823D2E2D66}"/>
          </ac:spMkLst>
        </pc:spChg>
        <pc:spChg chg="add mod">
          <ac:chgData name="Sumit Sharma (DNHA)" userId="28f924ca-e8a8-4caa-8dff-f196072ac2a2" providerId="ADAL" clId="{FADD7B5E-6E8E-40C4-8128-8979106A7066}" dt="2025-07-23T13:02:09.263" v="2634" actId="1076"/>
          <ac:spMkLst>
            <pc:docMk/>
            <pc:sldMk cId="1778201199" sldId="258"/>
            <ac:spMk id="27" creationId="{E45A725A-DF3C-4864-ED62-D5A3C61DB605}"/>
          </ac:spMkLst>
        </pc:spChg>
        <pc:spChg chg="add mod">
          <ac:chgData name="Sumit Sharma (DNHA)" userId="28f924ca-e8a8-4caa-8dff-f196072ac2a2" providerId="ADAL" clId="{FADD7B5E-6E8E-40C4-8128-8979106A7066}" dt="2025-07-23T13:01:56.680" v="2630" actId="1076"/>
          <ac:spMkLst>
            <pc:docMk/>
            <pc:sldMk cId="1778201199" sldId="258"/>
            <ac:spMk id="28" creationId="{14D53D7E-55FC-0B58-45B9-0C458C82C2CC}"/>
          </ac:spMkLst>
        </pc:spChg>
        <pc:spChg chg="add del mod">
          <ac:chgData name="Sumit Sharma (DNHA)" userId="28f924ca-e8a8-4caa-8dff-f196072ac2a2" providerId="ADAL" clId="{FADD7B5E-6E8E-40C4-8128-8979106A7066}" dt="2025-07-23T12:19:53.584" v="1946" actId="478"/>
          <ac:spMkLst>
            <pc:docMk/>
            <pc:sldMk cId="1778201199" sldId="258"/>
            <ac:spMk id="29" creationId="{E96A3C51-29E1-C59D-9305-A2204273F86E}"/>
          </ac:spMkLst>
        </pc:spChg>
        <pc:spChg chg="add mod">
          <ac:chgData name="Sumit Sharma (DNHA)" userId="28f924ca-e8a8-4caa-8dff-f196072ac2a2" providerId="ADAL" clId="{FADD7B5E-6E8E-40C4-8128-8979106A7066}" dt="2025-07-23T13:01:03.537" v="2623" actId="14100"/>
          <ac:spMkLst>
            <pc:docMk/>
            <pc:sldMk cId="1778201199" sldId="258"/>
            <ac:spMk id="30" creationId="{30FE0ECC-9A65-C5B1-C062-29DC5D5D8E51}"/>
          </ac:spMkLst>
        </pc:spChg>
        <pc:spChg chg="add mod">
          <ac:chgData name="Sumit Sharma (DNHA)" userId="28f924ca-e8a8-4caa-8dff-f196072ac2a2" providerId="ADAL" clId="{FADD7B5E-6E8E-40C4-8128-8979106A7066}" dt="2025-07-23T12:02:49.360" v="1821" actId="1076"/>
          <ac:spMkLst>
            <pc:docMk/>
            <pc:sldMk cId="1778201199" sldId="258"/>
            <ac:spMk id="31" creationId="{AA20FD52-EF5D-5DE0-7C36-00194A855313}"/>
          </ac:spMkLst>
        </pc:spChg>
        <pc:spChg chg="add mod">
          <ac:chgData name="Sumit Sharma (DNHA)" userId="28f924ca-e8a8-4caa-8dff-f196072ac2a2" providerId="ADAL" clId="{FADD7B5E-6E8E-40C4-8128-8979106A7066}" dt="2025-07-23T12:07:42.881" v="1853"/>
          <ac:spMkLst>
            <pc:docMk/>
            <pc:sldMk cId="1778201199" sldId="258"/>
            <ac:spMk id="34" creationId="{4D709855-EC98-13A2-0CB0-E12AF2E7EC81}"/>
          </ac:spMkLst>
        </pc:spChg>
        <pc:spChg chg="add mod">
          <ac:chgData name="Sumit Sharma (DNHA)" userId="28f924ca-e8a8-4caa-8dff-f196072ac2a2" providerId="ADAL" clId="{FADD7B5E-6E8E-40C4-8128-8979106A7066}" dt="2025-07-24T03:21:52.906" v="2766" actId="14100"/>
          <ac:spMkLst>
            <pc:docMk/>
            <pc:sldMk cId="1778201199" sldId="258"/>
            <ac:spMk id="35" creationId="{6595B15E-120F-98C0-A201-C2771F57FCC2}"/>
          </ac:spMkLst>
        </pc:spChg>
        <pc:spChg chg="add del mod">
          <ac:chgData name="Sumit Sharma (DNHA)" userId="28f924ca-e8a8-4caa-8dff-f196072ac2a2" providerId="ADAL" clId="{FADD7B5E-6E8E-40C4-8128-8979106A7066}" dt="2025-07-24T03:20:22.422" v="2749" actId="478"/>
          <ac:spMkLst>
            <pc:docMk/>
            <pc:sldMk cId="1778201199" sldId="258"/>
            <ac:spMk id="36" creationId="{511458EF-093D-789B-84C5-EE780B7B19BD}"/>
          </ac:spMkLst>
        </pc:spChg>
        <pc:picChg chg="add del mod modCrop">
          <ac:chgData name="Sumit Sharma (DNHA)" userId="28f924ca-e8a8-4caa-8dff-f196072ac2a2" providerId="ADAL" clId="{FADD7B5E-6E8E-40C4-8128-8979106A7066}" dt="2025-07-23T12:02:19.876" v="1814" actId="1035"/>
          <ac:picMkLst>
            <pc:docMk/>
            <pc:sldMk cId="1778201199" sldId="258"/>
            <ac:picMk id="3" creationId="{63CAF306-096F-A352-F247-BC4484F46DAC}"/>
          </ac:picMkLst>
        </pc:picChg>
        <pc:picChg chg="add del mod modCrop">
          <ac:chgData name="Sumit Sharma (DNHA)" userId="28f924ca-e8a8-4caa-8dff-f196072ac2a2" providerId="ADAL" clId="{FADD7B5E-6E8E-40C4-8128-8979106A7066}" dt="2025-07-23T13:01:00.666" v="2622" actId="1076"/>
          <ac:picMkLst>
            <pc:docMk/>
            <pc:sldMk cId="1778201199" sldId="258"/>
            <ac:picMk id="4" creationId="{135BE21A-61CF-EAD4-567E-8230E4A01EEB}"/>
          </ac:picMkLst>
        </pc:picChg>
        <pc:picChg chg="del mod">
          <ac:chgData name="Sumit Sharma (DNHA)" userId="28f924ca-e8a8-4caa-8dff-f196072ac2a2" providerId="ADAL" clId="{FADD7B5E-6E8E-40C4-8128-8979106A7066}" dt="2025-07-23T11:18:40.834" v="1227" actId="478"/>
          <ac:picMkLst>
            <pc:docMk/>
            <pc:sldMk cId="1778201199" sldId="258"/>
            <ac:picMk id="5" creationId="{FF4ECBCE-CB17-FBE3-8CAC-AECEE467D6AE}"/>
          </ac:picMkLst>
        </pc:picChg>
        <pc:picChg chg="del mod">
          <ac:chgData name="Sumit Sharma (DNHA)" userId="28f924ca-e8a8-4caa-8dff-f196072ac2a2" providerId="ADAL" clId="{FADD7B5E-6E8E-40C4-8128-8979106A7066}" dt="2025-07-23T11:18:44.736" v="1230" actId="478"/>
          <ac:picMkLst>
            <pc:docMk/>
            <pc:sldMk cId="1778201199" sldId="258"/>
            <ac:picMk id="10" creationId="{F33ADB5C-A21C-EF0E-F88D-CB5A3502AB56}"/>
          </ac:picMkLst>
        </pc:picChg>
        <pc:picChg chg="del mod">
          <ac:chgData name="Sumit Sharma (DNHA)" userId="28f924ca-e8a8-4caa-8dff-f196072ac2a2" providerId="ADAL" clId="{FADD7B5E-6E8E-40C4-8128-8979106A7066}" dt="2025-07-23T11:18:44.736" v="1230" actId="478"/>
          <ac:picMkLst>
            <pc:docMk/>
            <pc:sldMk cId="1778201199" sldId="258"/>
            <ac:picMk id="11" creationId="{7B5EA491-BC84-C332-FB68-A156424BD7F9}"/>
          </ac:picMkLst>
        </pc:picChg>
        <pc:picChg chg="add del mod modCrop">
          <ac:chgData name="Sumit Sharma (DNHA)" userId="28f924ca-e8a8-4caa-8dff-f196072ac2a2" providerId="ADAL" clId="{FADD7B5E-6E8E-40C4-8128-8979106A7066}" dt="2025-07-23T11:22:44.091" v="1270" actId="478"/>
          <ac:picMkLst>
            <pc:docMk/>
            <pc:sldMk cId="1778201199" sldId="258"/>
            <ac:picMk id="13" creationId="{3EB6A8FA-6408-E3B8-2383-62DD4496FE86}"/>
          </ac:picMkLst>
        </pc:picChg>
        <pc:picChg chg="add del mod">
          <ac:chgData name="Sumit Sharma (DNHA)" userId="28f924ca-e8a8-4caa-8dff-f196072ac2a2" providerId="ADAL" clId="{FADD7B5E-6E8E-40C4-8128-8979106A7066}" dt="2025-07-23T12:02:19.876" v="1814" actId="1035"/>
          <ac:picMkLst>
            <pc:docMk/>
            <pc:sldMk cId="1778201199" sldId="258"/>
            <ac:picMk id="16" creationId="{CE564F07-E124-3336-A01A-4E0478D7FC3C}"/>
          </ac:picMkLst>
        </pc:picChg>
        <pc:picChg chg="add del mod">
          <ac:chgData name="Sumit Sharma (DNHA)" userId="28f924ca-e8a8-4caa-8dff-f196072ac2a2" providerId="ADAL" clId="{FADD7B5E-6E8E-40C4-8128-8979106A7066}" dt="2025-07-23T12:02:19.876" v="1814" actId="1035"/>
          <ac:picMkLst>
            <pc:docMk/>
            <pc:sldMk cId="1778201199" sldId="258"/>
            <ac:picMk id="18" creationId="{C08F5DB9-BAB3-2DB6-6E89-47FFEA0735F2}"/>
          </ac:picMkLst>
        </pc:picChg>
        <pc:picChg chg="add del mod">
          <ac:chgData name="Sumit Sharma (DNHA)" userId="28f924ca-e8a8-4caa-8dff-f196072ac2a2" providerId="ADAL" clId="{FADD7B5E-6E8E-40C4-8128-8979106A7066}" dt="2025-07-23T13:00:50.751" v="2618" actId="478"/>
          <ac:picMkLst>
            <pc:docMk/>
            <pc:sldMk cId="1778201199" sldId="258"/>
            <ac:picMk id="22" creationId="{5EFACD35-3394-9E48-5D67-C3AEB0EE3A71}"/>
          </ac:picMkLst>
        </pc:picChg>
        <pc:picChg chg="add del mod">
          <ac:chgData name="Sumit Sharma (DNHA)" userId="28f924ca-e8a8-4caa-8dff-f196072ac2a2" providerId="ADAL" clId="{FADD7B5E-6E8E-40C4-8128-8979106A7066}" dt="2025-07-23T12:05:57.301" v="1828" actId="478"/>
          <ac:picMkLst>
            <pc:docMk/>
            <pc:sldMk cId="1778201199" sldId="258"/>
            <ac:picMk id="24" creationId="{02804140-FA14-E7CC-D275-5BB61E61A3F6}"/>
          </ac:picMkLst>
        </pc:picChg>
        <pc:picChg chg="add mod">
          <ac:chgData name="Sumit Sharma (DNHA)" userId="28f924ca-e8a8-4caa-8dff-f196072ac2a2" providerId="ADAL" clId="{FADD7B5E-6E8E-40C4-8128-8979106A7066}" dt="2025-07-23T12:06:11.435" v="1832" actId="14100"/>
          <ac:picMkLst>
            <pc:docMk/>
            <pc:sldMk cId="1778201199" sldId="258"/>
            <ac:picMk id="33" creationId="{E12DAC8B-7BD4-B96F-8625-7A52BDD83705}"/>
          </ac:picMkLst>
        </pc:picChg>
        <pc:picChg chg="add mod">
          <ac:chgData name="Sumit Sharma (DNHA)" userId="28f924ca-e8a8-4caa-8dff-f196072ac2a2" providerId="ADAL" clId="{FADD7B5E-6E8E-40C4-8128-8979106A7066}" dt="2025-07-23T13:01:53.165" v="2629" actId="14100"/>
          <ac:picMkLst>
            <pc:docMk/>
            <pc:sldMk cId="1778201199" sldId="258"/>
            <ac:picMk id="37" creationId="{96EA3DCC-A2C4-D447-B348-8F7020FC553E}"/>
          </ac:picMkLst>
        </pc:picChg>
      </pc:sldChg>
      <pc:sldChg chg="addSp delSp modSp new mod">
        <pc:chgData name="Sumit Sharma (DNHA)" userId="28f924ca-e8a8-4caa-8dff-f196072ac2a2" providerId="ADAL" clId="{FADD7B5E-6E8E-40C4-8128-8979106A7066}" dt="2025-08-08T06:52:45.929" v="3442" actId="478"/>
        <pc:sldMkLst>
          <pc:docMk/>
          <pc:sldMk cId="4175484763" sldId="259"/>
        </pc:sldMkLst>
        <pc:spChg chg="del">
          <ac:chgData name="Sumit Sharma (DNHA)" userId="28f924ca-e8a8-4caa-8dff-f196072ac2a2" providerId="ADAL" clId="{FADD7B5E-6E8E-40C4-8128-8979106A7066}" dt="2025-07-23T09:15:45.003" v="689" actId="478"/>
          <ac:spMkLst>
            <pc:docMk/>
            <pc:sldMk cId="4175484763" sldId="259"/>
            <ac:spMk id="2" creationId="{17AC76B7-7EE8-CF18-906E-F9C9A6A27DB3}"/>
          </ac:spMkLst>
        </pc:spChg>
        <pc:spChg chg="add mod">
          <ac:chgData name="Sumit Sharma (DNHA)" userId="28f924ca-e8a8-4caa-8dff-f196072ac2a2" providerId="ADAL" clId="{FADD7B5E-6E8E-40C4-8128-8979106A7066}" dt="2025-07-25T04:54:01.703" v="3087" actId="14100"/>
          <ac:spMkLst>
            <pc:docMk/>
            <pc:sldMk cId="4175484763" sldId="259"/>
            <ac:spMk id="2" creationId="{FCEEE298-CC8C-8C0C-1FCA-23BB33504AE6}"/>
          </ac:spMkLst>
        </pc:spChg>
        <pc:spChg chg="del">
          <ac:chgData name="Sumit Sharma (DNHA)" userId="28f924ca-e8a8-4caa-8dff-f196072ac2a2" providerId="ADAL" clId="{FADD7B5E-6E8E-40C4-8128-8979106A7066}" dt="2025-07-23T09:15:45.003" v="689" actId="478"/>
          <ac:spMkLst>
            <pc:docMk/>
            <pc:sldMk cId="4175484763" sldId="259"/>
            <ac:spMk id="3" creationId="{E0D27AD6-5894-5CF1-6679-805F9614B245}"/>
          </ac:spMkLst>
        </pc:spChg>
        <pc:spChg chg="add del mod">
          <ac:chgData name="Sumit Sharma (DNHA)" userId="28f924ca-e8a8-4caa-8dff-f196072ac2a2" providerId="ADAL" clId="{FADD7B5E-6E8E-40C4-8128-8979106A7066}" dt="2025-07-25T05:08:51.083" v="3284" actId="478"/>
          <ac:spMkLst>
            <pc:docMk/>
            <pc:sldMk cId="4175484763" sldId="259"/>
            <ac:spMk id="5" creationId="{116E2867-0615-699F-AF56-CC946768FD86}"/>
          </ac:spMkLst>
        </pc:spChg>
        <pc:spChg chg="add del mod">
          <ac:chgData name="Sumit Sharma (DNHA)" userId="28f924ca-e8a8-4caa-8dff-f196072ac2a2" providerId="ADAL" clId="{FADD7B5E-6E8E-40C4-8128-8979106A7066}" dt="2025-07-23T09:17:12.717" v="707" actId="478"/>
          <ac:spMkLst>
            <pc:docMk/>
            <pc:sldMk cId="4175484763" sldId="259"/>
            <ac:spMk id="6" creationId="{0EFE567F-38EE-CE89-2E6C-44B9EC5FED3A}"/>
          </ac:spMkLst>
        </pc:spChg>
        <pc:spChg chg="add del mod">
          <ac:chgData name="Sumit Sharma (DNHA)" userId="28f924ca-e8a8-4caa-8dff-f196072ac2a2" providerId="ADAL" clId="{FADD7B5E-6E8E-40C4-8128-8979106A7066}" dt="2025-08-08T06:52:45.929" v="3442" actId="478"/>
          <ac:spMkLst>
            <pc:docMk/>
            <pc:sldMk cId="4175484763" sldId="259"/>
            <ac:spMk id="6" creationId="{BD45A594-C496-C6A6-C15F-25B9AEF976A6}"/>
          </ac:spMkLst>
        </pc:spChg>
        <pc:spChg chg="add del mod">
          <ac:chgData name="Sumit Sharma (DNHA)" userId="28f924ca-e8a8-4caa-8dff-f196072ac2a2" providerId="ADAL" clId="{FADD7B5E-6E8E-40C4-8128-8979106A7066}" dt="2025-07-23T09:17:12.717" v="707" actId="478"/>
          <ac:spMkLst>
            <pc:docMk/>
            <pc:sldMk cId="4175484763" sldId="259"/>
            <ac:spMk id="7" creationId="{5ABD81E7-4F2C-865B-735E-CFC3B99191B3}"/>
          </ac:spMkLst>
        </pc:spChg>
        <pc:graphicFrameChg chg="add del mod modGraphic">
          <ac:chgData name="Sumit Sharma (DNHA)" userId="28f924ca-e8a8-4caa-8dff-f196072ac2a2" providerId="ADAL" clId="{FADD7B5E-6E8E-40C4-8128-8979106A7066}" dt="2025-08-08T06:52:45.929" v="3442" actId="478"/>
          <ac:graphicFrameMkLst>
            <pc:docMk/>
            <pc:sldMk cId="4175484763" sldId="259"/>
            <ac:graphicFrameMk id="4" creationId="{CFDD3F34-DE7B-17FE-819F-DC486AF7B35B}"/>
          </ac:graphicFrameMkLst>
        </pc:graphicFrameChg>
        <pc:picChg chg="add mod">
          <ac:chgData name="Sumit Sharma (DNHA)" userId="28f924ca-e8a8-4caa-8dff-f196072ac2a2" providerId="ADAL" clId="{FADD7B5E-6E8E-40C4-8128-8979106A7066}" dt="2025-07-25T04:53:50.424" v="3084" actId="1076"/>
          <ac:picMkLst>
            <pc:docMk/>
            <pc:sldMk cId="4175484763" sldId="259"/>
            <ac:picMk id="3" creationId="{07B503E1-AD4E-99A8-02E0-B8590CCD3122}"/>
          </ac:picMkLst>
        </pc:picChg>
        <pc:picChg chg="add del mod modCrop">
          <ac:chgData name="Sumit Sharma (DNHA)" userId="28f924ca-e8a8-4caa-8dff-f196072ac2a2" providerId="ADAL" clId="{FADD7B5E-6E8E-40C4-8128-8979106A7066}" dt="2025-07-23T09:17:12.717" v="707" actId="478"/>
          <ac:picMkLst>
            <pc:docMk/>
            <pc:sldMk cId="4175484763" sldId="259"/>
            <ac:picMk id="5" creationId="{ADDEC8D9-9C57-4F2D-E5DD-70AAB9D85165}"/>
          </ac:picMkLst>
        </pc:picChg>
      </pc:sldChg>
      <pc:sldChg chg="addSp modSp add del mod">
        <pc:chgData name="Sumit Sharma (DNHA)" userId="28f924ca-e8a8-4caa-8dff-f196072ac2a2" providerId="ADAL" clId="{FADD7B5E-6E8E-40C4-8128-8979106A7066}" dt="2025-07-23T12:17:07.203" v="1862" actId="47"/>
        <pc:sldMkLst>
          <pc:docMk/>
          <pc:sldMk cId="213006736" sldId="260"/>
        </pc:sldMkLst>
        <pc:spChg chg="add mod">
          <ac:chgData name="Sumit Sharma (DNHA)" userId="28f924ca-e8a8-4caa-8dff-f196072ac2a2" providerId="ADAL" clId="{FADD7B5E-6E8E-40C4-8128-8979106A7066}" dt="2025-07-23T12:01:53.783" v="1789" actId="1076"/>
          <ac:spMkLst>
            <pc:docMk/>
            <pc:sldMk cId="213006736" sldId="260"/>
            <ac:spMk id="3" creationId="{4EC2F90B-43AD-3D8A-D2AC-3983C6A0D6E4}"/>
          </ac:spMkLst>
        </pc:spChg>
        <pc:picChg chg="mod">
          <ac:chgData name="Sumit Sharma (DNHA)" userId="28f924ca-e8a8-4caa-8dff-f196072ac2a2" providerId="ADAL" clId="{FADD7B5E-6E8E-40C4-8128-8979106A7066}" dt="2025-07-23T11:18:49.282" v="1232" actId="1076"/>
          <ac:picMkLst>
            <pc:docMk/>
            <pc:sldMk cId="213006736" sldId="260"/>
            <ac:picMk id="5" creationId="{FF4ECBCE-CB17-FBE3-8CAC-AECEE467D6AE}"/>
          </ac:picMkLst>
        </pc:picChg>
      </pc:sldChg>
      <pc:sldChg chg="addSp delSp modSp new mod">
        <pc:chgData name="Sumit Sharma (DNHA)" userId="28f924ca-e8a8-4caa-8dff-f196072ac2a2" providerId="ADAL" clId="{FADD7B5E-6E8E-40C4-8128-8979106A7066}" dt="2025-08-08T06:49:14.006" v="3354" actId="20577"/>
        <pc:sldMkLst>
          <pc:docMk/>
          <pc:sldMk cId="2717318032" sldId="261"/>
        </pc:sldMkLst>
        <pc:spChg chg="del">
          <ac:chgData name="Sumit Sharma (DNHA)" userId="28f924ca-e8a8-4caa-8dff-f196072ac2a2" providerId="ADAL" clId="{FADD7B5E-6E8E-40C4-8128-8979106A7066}" dt="2025-07-23T11:58:31.782" v="1730" actId="478"/>
          <ac:spMkLst>
            <pc:docMk/>
            <pc:sldMk cId="2717318032" sldId="261"/>
            <ac:spMk id="2" creationId="{3753F859-CA64-CFA0-4A5D-C4064E6E224B}"/>
          </ac:spMkLst>
        </pc:spChg>
        <pc:spChg chg="del">
          <ac:chgData name="Sumit Sharma (DNHA)" userId="28f924ca-e8a8-4caa-8dff-f196072ac2a2" providerId="ADAL" clId="{FADD7B5E-6E8E-40C4-8128-8979106A7066}" dt="2025-07-23T11:58:31.782" v="1730" actId="478"/>
          <ac:spMkLst>
            <pc:docMk/>
            <pc:sldMk cId="2717318032" sldId="261"/>
            <ac:spMk id="3" creationId="{F3FC4A79-74FA-FBB4-B5D5-69CA51946AD9}"/>
          </ac:spMkLst>
        </pc:spChg>
        <pc:spChg chg="add mod">
          <ac:chgData name="Sumit Sharma (DNHA)" userId="28f924ca-e8a8-4caa-8dff-f196072ac2a2" providerId="ADAL" clId="{FADD7B5E-6E8E-40C4-8128-8979106A7066}" dt="2025-08-08T06:49:14.006" v="3354" actId="20577"/>
          <ac:spMkLst>
            <pc:docMk/>
            <pc:sldMk cId="2717318032" sldId="261"/>
            <ac:spMk id="4" creationId="{F7612FA5-0C00-0F40-DAAF-DF6CDA4E5C6E}"/>
          </ac:spMkLst>
        </pc:spChg>
        <pc:spChg chg="add mod">
          <ac:chgData name="Sumit Sharma (DNHA)" userId="28f924ca-e8a8-4caa-8dff-f196072ac2a2" providerId="ADAL" clId="{FADD7B5E-6E8E-40C4-8128-8979106A7066}" dt="2025-08-06T04:50:35.386" v="3310" actId="404"/>
          <ac:spMkLst>
            <pc:docMk/>
            <pc:sldMk cId="2717318032" sldId="261"/>
            <ac:spMk id="5" creationId="{D95873BD-F219-BED2-0A99-7B5C88A413D8}"/>
          </ac:spMkLst>
        </pc:spChg>
        <pc:spChg chg="add del mod">
          <ac:chgData name="Sumit Sharma (DNHA)" userId="28f924ca-e8a8-4caa-8dff-f196072ac2a2" providerId="ADAL" clId="{FADD7B5E-6E8E-40C4-8128-8979106A7066}" dt="2025-07-23T12:32:32.096" v="2165" actId="478"/>
          <ac:spMkLst>
            <pc:docMk/>
            <pc:sldMk cId="2717318032" sldId="261"/>
            <ac:spMk id="6" creationId="{10333C7E-BC1E-61E3-AD34-DBAF35D23389}"/>
          </ac:spMkLst>
        </pc:spChg>
        <pc:graphicFrameChg chg="add mod modGraphic">
          <ac:chgData name="Sumit Sharma (DNHA)" userId="28f924ca-e8a8-4caa-8dff-f196072ac2a2" providerId="ADAL" clId="{FADD7B5E-6E8E-40C4-8128-8979106A7066}" dt="2025-07-23T12:35:40.809" v="2298" actId="14734"/>
          <ac:graphicFrameMkLst>
            <pc:docMk/>
            <pc:sldMk cId="2717318032" sldId="261"/>
            <ac:graphicFrameMk id="7" creationId="{C3AEACD0-6F47-D02C-1361-A3D716146D6C}"/>
          </ac:graphicFrameMkLst>
        </pc:graphicFrameChg>
      </pc:sldChg>
      <pc:sldChg chg="addSp delSp modSp add mod">
        <pc:chgData name="Sumit Sharma (DNHA)" userId="28f924ca-e8a8-4caa-8dff-f196072ac2a2" providerId="ADAL" clId="{FADD7B5E-6E8E-40C4-8128-8979106A7066}" dt="2025-08-08T06:58:23.089" v="3684" actId="20577"/>
        <pc:sldMkLst>
          <pc:docMk/>
          <pc:sldMk cId="2110120596" sldId="262"/>
        </pc:sldMkLst>
        <pc:spChg chg="mod">
          <ac:chgData name="Sumit Sharma (DNHA)" userId="28f924ca-e8a8-4caa-8dff-f196072ac2a2" providerId="ADAL" clId="{FADD7B5E-6E8E-40C4-8128-8979106A7066}" dt="2025-08-08T06:58:23.089" v="3684" actId="20577"/>
          <ac:spMkLst>
            <pc:docMk/>
            <pc:sldMk cId="2110120596" sldId="262"/>
            <ac:spMk id="2" creationId="{3900792B-CC46-254F-30CE-AF78AFCC1F49}"/>
          </ac:spMkLst>
        </pc:spChg>
        <pc:spChg chg="add mod">
          <ac:chgData name="Sumit Sharma (DNHA)" userId="28f924ca-e8a8-4caa-8dff-f196072ac2a2" providerId="ADAL" clId="{FADD7B5E-6E8E-40C4-8128-8979106A7066}" dt="2025-08-08T06:52:13.384" v="3436" actId="2085"/>
          <ac:spMkLst>
            <pc:docMk/>
            <pc:sldMk cId="2110120596" sldId="262"/>
            <ac:spMk id="3" creationId="{A503BEB7-91D5-7DE6-A152-263C5B7E1005}"/>
          </ac:spMkLst>
        </pc:spChg>
        <pc:spChg chg="add del mod">
          <ac:chgData name="Sumit Sharma (DNHA)" userId="28f924ca-e8a8-4caa-8dff-f196072ac2a2" providerId="ADAL" clId="{FADD7B5E-6E8E-40C4-8128-8979106A7066}" dt="2025-08-08T06:56:02.452" v="3558" actId="478"/>
          <ac:spMkLst>
            <pc:docMk/>
            <pc:sldMk cId="2110120596" sldId="262"/>
            <ac:spMk id="5" creationId="{9280DE0E-1FC9-B06A-F9FB-69A59120A519}"/>
          </ac:spMkLst>
        </pc:spChg>
        <pc:spChg chg="add mod">
          <ac:chgData name="Sumit Sharma (DNHA)" userId="28f924ca-e8a8-4caa-8dff-f196072ac2a2" providerId="ADAL" clId="{FADD7B5E-6E8E-40C4-8128-8979106A7066}" dt="2025-07-23T12:19:12.213" v="1924" actId="20577"/>
          <ac:spMkLst>
            <pc:docMk/>
            <pc:sldMk cId="2110120596" sldId="262"/>
            <ac:spMk id="7" creationId="{7DBEE2EC-D37E-B455-B7F6-0C5977F0757C}"/>
          </ac:spMkLst>
        </pc:spChg>
        <pc:spChg chg="add mod">
          <ac:chgData name="Sumit Sharma (DNHA)" userId="28f924ca-e8a8-4caa-8dff-f196072ac2a2" providerId="ADAL" clId="{FADD7B5E-6E8E-40C4-8128-8979106A7066}" dt="2025-07-23T12:19:38.260" v="1942" actId="207"/>
          <ac:spMkLst>
            <pc:docMk/>
            <pc:sldMk cId="2110120596" sldId="262"/>
            <ac:spMk id="8" creationId="{BEC4DBF1-9DF8-F049-98C6-CBD6DB1C49FF}"/>
          </ac:spMkLst>
        </pc:spChg>
        <pc:spChg chg="mod">
          <ac:chgData name="Sumit Sharma (DNHA)" userId="28f924ca-e8a8-4caa-8dff-f196072ac2a2" providerId="ADAL" clId="{FADD7B5E-6E8E-40C4-8128-8979106A7066}" dt="2025-07-23T12:18:48.067" v="1905" actId="1076"/>
          <ac:spMkLst>
            <pc:docMk/>
            <pc:sldMk cId="2110120596" sldId="262"/>
            <ac:spMk id="9" creationId="{7122FD8A-5BDF-4DDA-2E41-1E74E8769C64}"/>
          </ac:spMkLst>
        </pc:spChg>
        <pc:spChg chg="add mod">
          <ac:chgData name="Sumit Sharma (DNHA)" userId="28f924ca-e8a8-4caa-8dff-f196072ac2a2" providerId="ADAL" clId="{FADD7B5E-6E8E-40C4-8128-8979106A7066}" dt="2025-08-08T06:57:43.572" v="3678" actId="1036"/>
          <ac:spMkLst>
            <pc:docMk/>
            <pc:sldMk cId="2110120596" sldId="262"/>
            <ac:spMk id="10" creationId="{527B4A4E-3D2E-2B87-AA45-EEC5B4CF67CD}"/>
          </ac:spMkLst>
        </pc:spChg>
        <pc:spChg chg="del mod">
          <ac:chgData name="Sumit Sharma (DNHA)" userId="28f924ca-e8a8-4caa-8dff-f196072ac2a2" providerId="ADAL" clId="{FADD7B5E-6E8E-40C4-8128-8979106A7066}" dt="2025-07-23T12:18:50.589" v="1907" actId="478"/>
          <ac:spMkLst>
            <pc:docMk/>
            <pc:sldMk cId="2110120596" sldId="262"/>
            <ac:spMk id="12" creationId="{85A423E2-BB41-1C4C-0F67-C9B341DCBC84}"/>
          </ac:spMkLst>
        </pc:spChg>
        <pc:spChg chg="mod">
          <ac:chgData name="Sumit Sharma (DNHA)" userId="28f924ca-e8a8-4caa-8dff-f196072ac2a2" providerId="ADAL" clId="{FADD7B5E-6E8E-40C4-8128-8979106A7066}" dt="2025-07-23T12:18:43.157" v="1903" actId="1076"/>
          <ac:spMkLst>
            <pc:docMk/>
            <pc:sldMk cId="2110120596" sldId="262"/>
            <ac:spMk id="14" creationId="{9143EE92-9C78-D2E3-7A3E-827AB2A51A02}"/>
          </ac:spMkLst>
        </pc:spChg>
        <pc:spChg chg="add del mod">
          <ac:chgData name="Sumit Sharma (DNHA)" userId="28f924ca-e8a8-4caa-8dff-f196072ac2a2" providerId="ADAL" clId="{FADD7B5E-6E8E-40C4-8128-8979106A7066}" dt="2025-07-23T12:18:57.495" v="1909" actId="478"/>
          <ac:spMkLst>
            <pc:docMk/>
            <pc:sldMk cId="2110120596" sldId="262"/>
            <ac:spMk id="19" creationId="{8017E177-E9F6-914F-FD8C-772CA629782D}"/>
          </ac:spMkLst>
        </pc:spChg>
        <pc:spChg chg="del mod">
          <ac:chgData name="Sumit Sharma (DNHA)" userId="28f924ca-e8a8-4caa-8dff-f196072ac2a2" providerId="ADAL" clId="{FADD7B5E-6E8E-40C4-8128-8979106A7066}" dt="2025-07-23T12:24:29.363" v="1957" actId="478"/>
          <ac:spMkLst>
            <pc:docMk/>
            <pc:sldMk cId="2110120596" sldId="262"/>
            <ac:spMk id="20" creationId="{59D7203C-838E-0250-7FAD-A13038483B1D}"/>
          </ac:spMkLst>
        </pc:spChg>
        <pc:spChg chg="del">
          <ac:chgData name="Sumit Sharma (DNHA)" userId="28f924ca-e8a8-4caa-8dff-f196072ac2a2" providerId="ADAL" clId="{FADD7B5E-6E8E-40C4-8128-8979106A7066}" dt="2025-08-08T06:52:30.513" v="3440" actId="478"/>
          <ac:spMkLst>
            <pc:docMk/>
            <pc:sldMk cId="2110120596" sldId="262"/>
            <ac:spMk id="25" creationId="{D8A70C6B-D212-8287-222E-C832C31F622B}"/>
          </ac:spMkLst>
        </pc:spChg>
        <pc:spChg chg="del">
          <ac:chgData name="Sumit Sharma (DNHA)" userId="28f924ca-e8a8-4caa-8dff-f196072ac2a2" providerId="ADAL" clId="{FADD7B5E-6E8E-40C4-8128-8979106A7066}" dt="2025-07-23T12:24:30.262" v="1958" actId="478"/>
          <ac:spMkLst>
            <pc:docMk/>
            <pc:sldMk cId="2110120596" sldId="262"/>
            <ac:spMk id="26" creationId="{27233F29-B264-6B3F-3470-D5823D2E2D66}"/>
          </ac:spMkLst>
        </pc:spChg>
        <pc:spChg chg="del mod">
          <ac:chgData name="Sumit Sharma (DNHA)" userId="28f924ca-e8a8-4caa-8dff-f196072ac2a2" providerId="ADAL" clId="{FADD7B5E-6E8E-40C4-8128-8979106A7066}" dt="2025-08-08T06:52:28.315" v="3438" actId="478"/>
          <ac:spMkLst>
            <pc:docMk/>
            <pc:sldMk cId="2110120596" sldId="262"/>
            <ac:spMk id="27" creationId="{E45A725A-DF3C-4864-ED62-D5A3C61DB605}"/>
          </ac:spMkLst>
        </pc:spChg>
        <pc:spChg chg="del">
          <ac:chgData name="Sumit Sharma (DNHA)" userId="28f924ca-e8a8-4caa-8dff-f196072ac2a2" providerId="ADAL" clId="{FADD7B5E-6E8E-40C4-8128-8979106A7066}" dt="2025-08-08T06:52:29.294" v="3439" actId="478"/>
          <ac:spMkLst>
            <pc:docMk/>
            <pc:sldMk cId="2110120596" sldId="262"/>
            <ac:spMk id="28" creationId="{14D53D7E-55FC-0B58-45B9-0C458C82C2CC}"/>
          </ac:spMkLst>
        </pc:spChg>
        <pc:spChg chg="mod">
          <ac:chgData name="Sumit Sharma (DNHA)" userId="28f924ca-e8a8-4caa-8dff-f196072ac2a2" providerId="ADAL" clId="{FADD7B5E-6E8E-40C4-8128-8979106A7066}" dt="2025-07-23T12:19:47.658" v="1945" actId="207"/>
          <ac:spMkLst>
            <pc:docMk/>
            <pc:sldMk cId="2110120596" sldId="262"/>
            <ac:spMk id="29" creationId="{E96A3C51-29E1-C59D-9305-A2204273F86E}"/>
          </ac:spMkLst>
        </pc:spChg>
        <pc:spChg chg="mod">
          <ac:chgData name="Sumit Sharma (DNHA)" userId="28f924ca-e8a8-4caa-8dff-f196072ac2a2" providerId="ADAL" clId="{FADD7B5E-6E8E-40C4-8128-8979106A7066}" dt="2025-07-23T12:25:48.298" v="1968" actId="14100"/>
          <ac:spMkLst>
            <pc:docMk/>
            <pc:sldMk cId="2110120596" sldId="262"/>
            <ac:spMk id="30" creationId="{30FE0ECC-9A65-C5B1-C062-29DC5D5D8E51}"/>
          </ac:spMkLst>
        </pc:spChg>
        <pc:spChg chg="mod ord">
          <ac:chgData name="Sumit Sharma (DNHA)" userId="28f924ca-e8a8-4caa-8dff-f196072ac2a2" providerId="ADAL" clId="{FADD7B5E-6E8E-40C4-8128-8979106A7066}" dt="2025-08-08T06:57:48.927" v="3679" actId="1076"/>
          <ac:spMkLst>
            <pc:docMk/>
            <pc:sldMk cId="2110120596" sldId="262"/>
            <ac:spMk id="31" creationId="{AA20FD52-EF5D-5DE0-7C36-00194A855313}"/>
          </ac:spMkLst>
        </pc:spChg>
        <pc:graphicFrameChg chg="add mod modGraphic">
          <ac:chgData name="Sumit Sharma (DNHA)" userId="28f924ca-e8a8-4caa-8dff-f196072ac2a2" providerId="ADAL" clId="{FADD7B5E-6E8E-40C4-8128-8979106A7066}" dt="2025-08-08T06:57:28.606" v="3677" actId="313"/>
          <ac:graphicFrameMkLst>
            <pc:docMk/>
            <pc:sldMk cId="2110120596" sldId="262"/>
            <ac:graphicFrameMk id="4" creationId="{1FC8D63F-4C70-D4DA-D0C1-AF1C4FFE52F9}"/>
          </ac:graphicFrameMkLst>
        </pc:graphicFrameChg>
        <pc:picChg chg="del">
          <ac:chgData name="Sumit Sharma (DNHA)" userId="28f924ca-e8a8-4caa-8dff-f196072ac2a2" providerId="ADAL" clId="{FADD7B5E-6E8E-40C4-8128-8979106A7066}" dt="2025-07-23T12:18:18.852" v="1897" actId="478"/>
          <ac:picMkLst>
            <pc:docMk/>
            <pc:sldMk cId="2110120596" sldId="262"/>
            <ac:picMk id="3" creationId="{63CAF306-096F-A352-F247-BC4484F46DAC}"/>
          </ac:picMkLst>
        </pc:picChg>
        <pc:picChg chg="del">
          <ac:chgData name="Sumit Sharma (DNHA)" userId="28f924ca-e8a8-4caa-8dff-f196072ac2a2" providerId="ADAL" clId="{FADD7B5E-6E8E-40C4-8128-8979106A7066}" dt="2025-07-23T12:25:43.065" v="1967" actId="478"/>
          <ac:picMkLst>
            <pc:docMk/>
            <pc:sldMk cId="2110120596" sldId="262"/>
            <ac:picMk id="4" creationId="{135BE21A-61CF-EAD4-567E-8230E4A01EEB}"/>
          </ac:picMkLst>
        </pc:picChg>
        <pc:picChg chg="add mod ord modCrop">
          <ac:chgData name="Sumit Sharma (DNHA)" userId="28f924ca-e8a8-4caa-8dff-f196072ac2a2" providerId="ADAL" clId="{FADD7B5E-6E8E-40C4-8128-8979106A7066}" dt="2025-07-23T12:24:53.079" v="1960" actId="732"/>
          <ac:picMkLst>
            <pc:docMk/>
            <pc:sldMk cId="2110120596" sldId="262"/>
            <ac:picMk id="6" creationId="{D98CC40D-E496-A492-784D-B112D6B32ADA}"/>
          </ac:picMkLst>
        </pc:picChg>
        <pc:picChg chg="add mod modCrop">
          <ac:chgData name="Sumit Sharma (DNHA)" userId="28f924ca-e8a8-4caa-8dff-f196072ac2a2" providerId="ADAL" clId="{FADD7B5E-6E8E-40C4-8128-8979106A7066}" dt="2025-07-23T12:25:30.369" v="1966" actId="1076"/>
          <ac:picMkLst>
            <pc:docMk/>
            <pc:sldMk cId="2110120596" sldId="262"/>
            <ac:picMk id="11" creationId="{B30FBBA0-3E27-CF5E-E320-DDD5116228A6}"/>
          </ac:picMkLst>
        </pc:picChg>
        <pc:picChg chg="add mod modCrop">
          <ac:chgData name="Sumit Sharma (DNHA)" userId="28f924ca-e8a8-4caa-8dff-f196072ac2a2" providerId="ADAL" clId="{FADD7B5E-6E8E-40C4-8128-8979106A7066}" dt="2025-07-23T12:25:30.369" v="1966" actId="1076"/>
          <ac:picMkLst>
            <pc:docMk/>
            <pc:sldMk cId="2110120596" sldId="262"/>
            <ac:picMk id="13" creationId="{9B3C05A9-A50A-28E0-B0AF-4FECB6348A30}"/>
          </ac:picMkLst>
        </pc:picChg>
        <pc:picChg chg="del">
          <ac:chgData name="Sumit Sharma (DNHA)" userId="28f924ca-e8a8-4caa-8dff-f196072ac2a2" providerId="ADAL" clId="{FADD7B5E-6E8E-40C4-8128-8979106A7066}" dt="2025-07-23T12:17:35.301" v="1893" actId="478"/>
          <ac:picMkLst>
            <pc:docMk/>
            <pc:sldMk cId="2110120596" sldId="262"/>
            <ac:picMk id="16" creationId="{CE564F07-E124-3336-A01A-4E0478D7FC3C}"/>
          </ac:picMkLst>
        </pc:picChg>
        <pc:picChg chg="del">
          <ac:chgData name="Sumit Sharma (DNHA)" userId="28f924ca-e8a8-4caa-8dff-f196072ac2a2" providerId="ADAL" clId="{FADD7B5E-6E8E-40C4-8128-8979106A7066}" dt="2025-07-23T12:18:12.901" v="1896" actId="478"/>
          <ac:picMkLst>
            <pc:docMk/>
            <pc:sldMk cId="2110120596" sldId="262"/>
            <ac:picMk id="18" creationId="{C08F5DB9-BAB3-2DB6-6E89-47FFEA0735F2}"/>
          </ac:picMkLst>
        </pc:picChg>
        <pc:picChg chg="del">
          <ac:chgData name="Sumit Sharma (DNHA)" userId="28f924ca-e8a8-4caa-8dff-f196072ac2a2" providerId="ADAL" clId="{FADD7B5E-6E8E-40C4-8128-8979106A7066}" dt="2025-07-23T12:24:27.568" v="1955" actId="478"/>
          <ac:picMkLst>
            <pc:docMk/>
            <pc:sldMk cId="2110120596" sldId="262"/>
            <ac:picMk id="22" creationId="{5EFACD35-3394-9E48-5D67-C3AEB0EE3A71}"/>
          </ac:picMkLst>
        </pc:picChg>
        <pc:picChg chg="del">
          <ac:chgData name="Sumit Sharma (DNHA)" userId="28f924ca-e8a8-4caa-8dff-f196072ac2a2" providerId="ADAL" clId="{FADD7B5E-6E8E-40C4-8128-8979106A7066}" dt="2025-08-08T06:52:25.416" v="3437" actId="478"/>
          <ac:picMkLst>
            <pc:docMk/>
            <pc:sldMk cId="2110120596" sldId="262"/>
            <ac:picMk id="33" creationId="{E12DAC8B-7BD4-B96F-8625-7A52BDD83705}"/>
          </ac:picMkLst>
        </pc:picChg>
      </pc:sldChg>
      <pc:sldChg chg="delSp modSp add del mod">
        <pc:chgData name="Sumit Sharma (DNHA)" userId="28f924ca-e8a8-4caa-8dff-f196072ac2a2" providerId="ADAL" clId="{FADD7B5E-6E8E-40C4-8128-8979106A7066}" dt="2025-07-23T13:00:26.209" v="2617" actId="47"/>
        <pc:sldMkLst>
          <pc:docMk/>
          <pc:sldMk cId="681674716" sldId="263"/>
        </pc:sldMkLst>
        <pc:spChg chg="del mod">
          <ac:chgData name="Sumit Sharma (DNHA)" userId="28f924ca-e8a8-4caa-8dff-f196072ac2a2" providerId="ADAL" clId="{FADD7B5E-6E8E-40C4-8128-8979106A7066}" dt="2025-07-23T13:00:09.056" v="2611" actId="21"/>
          <ac:spMkLst>
            <pc:docMk/>
            <pc:sldMk cId="681674716" sldId="263"/>
            <ac:spMk id="6" creationId="{511458EF-093D-789B-84C5-EE780B7B19BD}"/>
          </ac:spMkLst>
        </pc:spChg>
        <pc:picChg chg="del">
          <ac:chgData name="Sumit Sharma (DNHA)" userId="28f924ca-e8a8-4caa-8dff-f196072ac2a2" providerId="ADAL" clId="{FADD7B5E-6E8E-40C4-8128-8979106A7066}" dt="2025-07-23T12:59:48.832" v="2609" actId="478"/>
          <ac:picMkLst>
            <pc:docMk/>
            <pc:sldMk cId="681674716" sldId="263"/>
            <ac:picMk id="19" creationId="{65943DE5-5FF7-CFA7-2F3E-E3762F2F09CE}"/>
          </ac:picMkLst>
        </pc:picChg>
      </pc:sldChg>
      <pc:sldChg chg="add">
        <pc:chgData name="Sumit Sharma (DNHA)" userId="28f924ca-e8a8-4caa-8dff-f196072ac2a2" providerId="ADAL" clId="{FADD7B5E-6E8E-40C4-8128-8979106A7066}" dt="2025-07-23T13:00:01.730" v="2610" actId="2890"/>
        <pc:sldMkLst>
          <pc:docMk/>
          <pc:sldMk cId="3714692809" sldId="264"/>
        </pc:sldMkLst>
      </pc:sldChg>
      <pc:sldChg chg="addSp delSp modSp add del mod">
        <pc:chgData name="Sumit Sharma (DNHA)" userId="28f924ca-e8a8-4caa-8dff-f196072ac2a2" providerId="ADAL" clId="{FADD7B5E-6E8E-40C4-8128-8979106A7066}" dt="2025-07-25T04:40:43.167" v="2921" actId="47"/>
        <pc:sldMkLst>
          <pc:docMk/>
          <pc:sldMk cId="2553394270" sldId="265"/>
        </pc:sldMkLst>
        <pc:spChg chg="mod">
          <ac:chgData name="Sumit Sharma (DNHA)" userId="28f924ca-e8a8-4caa-8dff-f196072ac2a2" providerId="ADAL" clId="{FADD7B5E-6E8E-40C4-8128-8979106A7066}" dt="2025-07-23T13:17:24.803" v="2701" actId="20577"/>
          <ac:spMkLst>
            <pc:docMk/>
            <pc:sldMk cId="2553394270" sldId="265"/>
            <ac:spMk id="2" creationId="{3900792B-CC46-254F-30CE-AF78AFCC1F49}"/>
          </ac:spMkLst>
        </pc:spChg>
        <pc:spChg chg="add mod">
          <ac:chgData name="Sumit Sharma (DNHA)" userId="28f924ca-e8a8-4caa-8dff-f196072ac2a2" providerId="ADAL" clId="{FADD7B5E-6E8E-40C4-8128-8979106A7066}" dt="2025-07-25T04:38:43.245" v="2878" actId="14100"/>
          <ac:spMkLst>
            <pc:docMk/>
            <pc:sldMk cId="2553394270" sldId="265"/>
            <ac:spMk id="5" creationId="{00BFAD21-8150-835E-0AAA-F5CB26E0416C}"/>
          </ac:spMkLst>
        </pc:spChg>
        <pc:spChg chg="add del mod">
          <ac:chgData name="Sumit Sharma (DNHA)" userId="28f924ca-e8a8-4caa-8dff-f196072ac2a2" providerId="ADAL" clId="{FADD7B5E-6E8E-40C4-8128-8979106A7066}" dt="2025-07-25T04:39:05.401" v="2883" actId="478"/>
          <ac:spMkLst>
            <pc:docMk/>
            <pc:sldMk cId="2553394270" sldId="265"/>
            <ac:spMk id="6" creationId="{DA8A6375-19E2-1379-44EF-9DD4D926A90B}"/>
          </ac:spMkLst>
        </pc:spChg>
        <pc:spChg chg="add mod">
          <ac:chgData name="Sumit Sharma (DNHA)" userId="28f924ca-e8a8-4caa-8dff-f196072ac2a2" providerId="ADAL" clId="{FADD7B5E-6E8E-40C4-8128-8979106A7066}" dt="2025-07-25T04:35:43.536" v="2838" actId="1076"/>
          <ac:spMkLst>
            <pc:docMk/>
            <pc:sldMk cId="2553394270" sldId="265"/>
            <ac:spMk id="10" creationId="{619F30E6-6620-31D8-F528-AFD30B3FFDC6}"/>
          </ac:spMkLst>
        </pc:spChg>
        <pc:spChg chg="del">
          <ac:chgData name="Sumit Sharma (DNHA)" userId="28f924ca-e8a8-4caa-8dff-f196072ac2a2" providerId="ADAL" clId="{FADD7B5E-6E8E-40C4-8128-8979106A7066}" dt="2025-07-23T13:11:22.941" v="2673" actId="478"/>
          <ac:spMkLst>
            <pc:docMk/>
            <pc:sldMk cId="2553394270" sldId="265"/>
            <ac:spMk id="14" creationId="{9143EE92-9C78-D2E3-7A3E-827AB2A51A02}"/>
          </ac:spMkLst>
        </pc:spChg>
        <pc:spChg chg="del">
          <ac:chgData name="Sumit Sharma (DNHA)" userId="28f924ca-e8a8-4caa-8dff-f196072ac2a2" providerId="ADAL" clId="{FADD7B5E-6E8E-40C4-8128-8979106A7066}" dt="2025-07-23T13:11:00.569" v="2672" actId="478"/>
          <ac:spMkLst>
            <pc:docMk/>
            <pc:sldMk cId="2553394270" sldId="265"/>
            <ac:spMk id="19" creationId="{8017E177-E9F6-914F-FD8C-772CA629782D}"/>
          </ac:spMkLst>
        </pc:spChg>
        <pc:spChg chg="del">
          <ac:chgData name="Sumit Sharma (DNHA)" userId="28f924ca-e8a8-4caa-8dff-f196072ac2a2" providerId="ADAL" clId="{FADD7B5E-6E8E-40C4-8128-8979106A7066}" dt="2025-07-25T04:39:14.695" v="2886" actId="478"/>
          <ac:spMkLst>
            <pc:docMk/>
            <pc:sldMk cId="2553394270" sldId="265"/>
            <ac:spMk id="20" creationId="{59D7203C-838E-0250-7FAD-A13038483B1D}"/>
          </ac:spMkLst>
        </pc:spChg>
        <pc:spChg chg="del">
          <ac:chgData name="Sumit Sharma (DNHA)" userId="28f924ca-e8a8-4caa-8dff-f196072ac2a2" providerId="ADAL" clId="{FADD7B5E-6E8E-40C4-8128-8979106A7066}" dt="2025-07-25T04:39:14.695" v="2886" actId="478"/>
          <ac:spMkLst>
            <pc:docMk/>
            <pc:sldMk cId="2553394270" sldId="265"/>
            <ac:spMk id="26" creationId="{27233F29-B264-6B3F-3470-D5823D2E2D66}"/>
          </ac:spMkLst>
        </pc:spChg>
        <pc:spChg chg="mod">
          <ac:chgData name="Sumit Sharma (DNHA)" userId="28f924ca-e8a8-4caa-8dff-f196072ac2a2" providerId="ADAL" clId="{FADD7B5E-6E8E-40C4-8128-8979106A7066}" dt="2025-07-23T13:09:35.531" v="2665" actId="1076"/>
          <ac:spMkLst>
            <pc:docMk/>
            <pc:sldMk cId="2553394270" sldId="265"/>
            <ac:spMk id="35" creationId="{6595B15E-120F-98C0-A201-C2771F57FCC2}"/>
          </ac:spMkLst>
        </pc:spChg>
        <pc:picChg chg="mod">
          <ac:chgData name="Sumit Sharma (DNHA)" userId="28f924ca-e8a8-4caa-8dff-f196072ac2a2" providerId="ADAL" clId="{FADD7B5E-6E8E-40C4-8128-8979106A7066}" dt="2025-07-25T04:39:11.088" v="2885" actId="1076"/>
          <ac:picMkLst>
            <pc:docMk/>
            <pc:sldMk cId="2553394270" sldId="265"/>
            <ac:picMk id="4" creationId="{135BE21A-61CF-EAD4-567E-8230E4A01EEB}"/>
          </ac:picMkLst>
        </pc:picChg>
        <pc:picChg chg="add del mod">
          <ac:chgData name="Sumit Sharma (DNHA)" userId="28f924ca-e8a8-4caa-8dff-f196072ac2a2" providerId="ADAL" clId="{FADD7B5E-6E8E-40C4-8128-8979106A7066}" dt="2025-07-25T04:38:00.078" v="2839" actId="478"/>
          <ac:picMkLst>
            <pc:docMk/>
            <pc:sldMk cId="2553394270" sldId="265"/>
            <ac:picMk id="7" creationId="{242841D8-55B7-3F0F-FC2E-C909C9BC5A0A}"/>
          </ac:picMkLst>
        </pc:picChg>
        <pc:picChg chg="add del mod">
          <ac:chgData name="Sumit Sharma (DNHA)" userId="28f924ca-e8a8-4caa-8dff-f196072ac2a2" providerId="ADAL" clId="{FADD7B5E-6E8E-40C4-8128-8979106A7066}" dt="2025-07-25T04:39:07.159" v="2884" actId="478"/>
          <ac:picMkLst>
            <pc:docMk/>
            <pc:sldMk cId="2553394270" sldId="265"/>
            <ac:picMk id="8" creationId="{5C5EE038-5334-F8CB-22B0-35B82A1410CD}"/>
          </ac:picMkLst>
        </pc:picChg>
        <pc:picChg chg="add del mod">
          <ac:chgData name="Sumit Sharma (DNHA)" userId="28f924ca-e8a8-4caa-8dff-f196072ac2a2" providerId="ADAL" clId="{FADD7B5E-6E8E-40C4-8128-8979106A7066}" dt="2025-07-25T04:38:48.172" v="2880" actId="478"/>
          <ac:picMkLst>
            <pc:docMk/>
            <pc:sldMk cId="2553394270" sldId="265"/>
            <ac:picMk id="11" creationId="{67E17899-7428-0C99-57B8-EC9FFF2B8390}"/>
          </ac:picMkLst>
        </pc:picChg>
        <pc:picChg chg="add mod">
          <ac:chgData name="Sumit Sharma (DNHA)" userId="28f924ca-e8a8-4caa-8dff-f196072ac2a2" providerId="ADAL" clId="{FADD7B5E-6E8E-40C4-8128-8979106A7066}" dt="2025-07-25T04:39:02.630" v="2882" actId="1076"/>
          <ac:picMkLst>
            <pc:docMk/>
            <pc:sldMk cId="2553394270" sldId="265"/>
            <ac:picMk id="13" creationId="{9D50C222-EEAA-0E5C-CDA5-64D85ADC66AD}"/>
          </ac:picMkLst>
        </pc:picChg>
        <pc:picChg chg="del">
          <ac:chgData name="Sumit Sharma (DNHA)" userId="28f924ca-e8a8-4caa-8dff-f196072ac2a2" providerId="ADAL" clId="{FADD7B5E-6E8E-40C4-8128-8979106A7066}" dt="2025-07-23T13:10:58.914" v="2670" actId="478"/>
          <ac:picMkLst>
            <pc:docMk/>
            <pc:sldMk cId="2553394270" sldId="265"/>
            <ac:picMk id="16" creationId="{CE564F07-E124-3336-A01A-4E0478D7FC3C}"/>
          </ac:picMkLst>
        </pc:picChg>
        <pc:picChg chg="del">
          <ac:chgData name="Sumit Sharma (DNHA)" userId="28f924ca-e8a8-4caa-8dff-f196072ac2a2" providerId="ADAL" clId="{FADD7B5E-6E8E-40C4-8128-8979106A7066}" dt="2025-07-23T13:10:59.603" v="2671" actId="478"/>
          <ac:picMkLst>
            <pc:docMk/>
            <pc:sldMk cId="2553394270" sldId="265"/>
            <ac:picMk id="18" creationId="{C08F5DB9-BAB3-2DB6-6E89-47FFEA0735F2}"/>
          </ac:picMkLst>
        </pc:picChg>
        <pc:picChg chg="del">
          <ac:chgData name="Sumit Sharma (DNHA)" userId="28f924ca-e8a8-4caa-8dff-f196072ac2a2" providerId="ADAL" clId="{FADD7B5E-6E8E-40C4-8128-8979106A7066}" dt="2025-07-25T04:39:14.695" v="2886" actId="478"/>
          <ac:picMkLst>
            <pc:docMk/>
            <pc:sldMk cId="2553394270" sldId="265"/>
            <ac:picMk id="22" creationId="{5EFACD35-3394-9E48-5D67-C3AEB0EE3A71}"/>
          </ac:picMkLst>
        </pc:picChg>
      </pc:sldChg>
      <pc:sldChg chg="delSp modSp add del mod">
        <pc:chgData name="Sumit Sharma (DNHA)" userId="28f924ca-e8a8-4caa-8dff-f196072ac2a2" providerId="ADAL" clId="{FADD7B5E-6E8E-40C4-8128-8979106A7066}" dt="2025-07-24T03:22:16.528" v="2767" actId="47"/>
        <pc:sldMkLst>
          <pc:docMk/>
          <pc:sldMk cId="2234387718" sldId="266"/>
        </pc:sldMkLst>
        <pc:spChg chg="del mod">
          <ac:chgData name="Sumit Sharma (DNHA)" userId="28f924ca-e8a8-4caa-8dff-f196072ac2a2" providerId="ADAL" clId="{FADD7B5E-6E8E-40C4-8128-8979106A7066}" dt="2025-07-24T03:20:19.244" v="2748" actId="21"/>
          <ac:spMkLst>
            <pc:docMk/>
            <pc:sldMk cId="2234387718" sldId="266"/>
            <ac:spMk id="6" creationId="{511458EF-093D-789B-84C5-EE780B7B19BD}"/>
          </ac:spMkLst>
        </pc:spChg>
      </pc:sldChg>
      <pc:sldChg chg="addSp delSp modSp add mod">
        <pc:chgData name="Sumit Sharma (DNHA)" userId="28f924ca-e8a8-4caa-8dff-f196072ac2a2" providerId="ADAL" clId="{FADD7B5E-6E8E-40C4-8128-8979106A7066}" dt="2025-08-08T06:50:15.530" v="3359" actId="14100"/>
        <pc:sldMkLst>
          <pc:docMk/>
          <pc:sldMk cId="4174785733" sldId="266"/>
        </pc:sldMkLst>
        <pc:spChg chg="mod">
          <ac:chgData name="Sumit Sharma (DNHA)" userId="28f924ca-e8a8-4caa-8dff-f196072ac2a2" providerId="ADAL" clId="{FADD7B5E-6E8E-40C4-8128-8979106A7066}" dt="2025-07-25T04:40:39.425" v="2920" actId="20577"/>
          <ac:spMkLst>
            <pc:docMk/>
            <pc:sldMk cId="4174785733" sldId="266"/>
            <ac:spMk id="2" creationId="{3900792B-CC46-254F-30CE-AF78AFCC1F49}"/>
          </ac:spMkLst>
        </pc:spChg>
        <pc:spChg chg="del">
          <ac:chgData name="Sumit Sharma (DNHA)" userId="28f924ca-e8a8-4caa-8dff-f196072ac2a2" providerId="ADAL" clId="{FADD7B5E-6E8E-40C4-8128-8979106A7066}" dt="2025-08-08T06:50:02.248" v="3356" actId="478"/>
          <ac:spMkLst>
            <pc:docMk/>
            <pc:sldMk cId="4174785733" sldId="266"/>
            <ac:spMk id="10" creationId="{619F30E6-6620-31D8-F528-AFD30B3FFDC6}"/>
          </ac:spMkLst>
        </pc:spChg>
        <pc:spChg chg="add mod">
          <ac:chgData name="Sumit Sharma (DNHA)" userId="28f924ca-e8a8-4caa-8dff-f196072ac2a2" providerId="ADAL" clId="{FADD7B5E-6E8E-40C4-8128-8979106A7066}" dt="2025-07-25T04:45:24.594" v="3038" actId="1076"/>
          <ac:spMkLst>
            <pc:docMk/>
            <pc:sldMk cId="4174785733" sldId="266"/>
            <ac:spMk id="21" creationId="{D855ADB1-C99E-FF0B-2FDD-91623E7044A7}"/>
          </ac:spMkLst>
        </pc:spChg>
        <pc:spChg chg="add mod">
          <ac:chgData name="Sumit Sharma (DNHA)" userId="28f924ca-e8a8-4caa-8dff-f196072ac2a2" providerId="ADAL" clId="{FADD7B5E-6E8E-40C4-8128-8979106A7066}" dt="2025-07-25T04:45:19.155" v="3037" actId="1076"/>
          <ac:spMkLst>
            <pc:docMk/>
            <pc:sldMk cId="4174785733" sldId="266"/>
            <ac:spMk id="22" creationId="{7AC6B84E-6C0B-DFA3-B9E3-214171F1F4D1}"/>
          </ac:spMkLst>
        </pc:spChg>
        <pc:spChg chg="add mod">
          <ac:chgData name="Sumit Sharma (DNHA)" userId="28f924ca-e8a8-4caa-8dff-f196072ac2a2" providerId="ADAL" clId="{FADD7B5E-6E8E-40C4-8128-8979106A7066}" dt="2025-07-25T04:45:57.073" v="3044" actId="208"/>
          <ac:spMkLst>
            <pc:docMk/>
            <pc:sldMk cId="4174785733" sldId="266"/>
            <ac:spMk id="23" creationId="{ACC10AAC-64CD-2386-307D-C4BFE2A759B5}"/>
          </ac:spMkLst>
        </pc:spChg>
        <pc:picChg chg="mod">
          <ac:chgData name="Sumit Sharma (DNHA)" userId="28f924ca-e8a8-4caa-8dff-f196072ac2a2" providerId="ADAL" clId="{FADD7B5E-6E8E-40C4-8128-8979106A7066}" dt="2025-07-25T04:45:27.072" v="3039" actId="1076"/>
          <ac:picMkLst>
            <pc:docMk/>
            <pc:sldMk cId="4174785733" sldId="266"/>
            <ac:picMk id="4" creationId="{135BE21A-61CF-EAD4-567E-8230E4A01EEB}"/>
          </ac:picMkLst>
        </pc:picChg>
        <pc:picChg chg="add mod modCrop">
          <ac:chgData name="Sumit Sharma (DNHA)" userId="28f924ca-e8a8-4caa-8dff-f196072ac2a2" providerId="ADAL" clId="{FADD7B5E-6E8E-40C4-8128-8979106A7066}" dt="2025-07-25T04:41:33.359" v="2927" actId="732"/>
          <ac:picMkLst>
            <pc:docMk/>
            <pc:sldMk cId="4174785733" sldId="266"/>
            <ac:picMk id="6" creationId="{D1417C0C-B059-2323-E7E3-338146D4B7E3}"/>
          </ac:picMkLst>
        </pc:picChg>
        <pc:picChg chg="add mod modCrop">
          <ac:chgData name="Sumit Sharma (DNHA)" userId="28f924ca-e8a8-4caa-8dff-f196072ac2a2" providerId="ADAL" clId="{FADD7B5E-6E8E-40C4-8128-8979106A7066}" dt="2025-07-25T04:41:41.605" v="2930" actId="1076"/>
          <ac:picMkLst>
            <pc:docMk/>
            <pc:sldMk cId="4174785733" sldId="266"/>
            <ac:picMk id="7" creationId="{A90A667B-C876-101A-5C2F-8A2236CC3B16}"/>
          </ac:picMkLst>
        </pc:picChg>
        <pc:picChg chg="add mod">
          <ac:chgData name="Sumit Sharma (DNHA)" userId="28f924ca-e8a8-4caa-8dff-f196072ac2a2" providerId="ADAL" clId="{FADD7B5E-6E8E-40C4-8128-8979106A7066}" dt="2025-07-25T04:41:47.093" v="2931" actId="571"/>
          <ac:picMkLst>
            <pc:docMk/>
            <pc:sldMk cId="4174785733" sldId="266"/>
            <ac:picMk id="8" creationId="{EA890C98-B7B3-46F0-5F65-DE12DE5882B6}"/>
          </ac:picMkLst>
        </pc:picChg>
        <pc:picChg chg="add mod">
          <ac:chgData name="Sumit Sharma (DNHA)" userId="28f924ca-e8a8-4caa-8dff-f196072ac2a2" providerId="ADAL" clId="{FADD7B5E-6E8E-40C4-8128-8979106A7066}" dt="2025-07-25T04:41:48.553" v="2932" actId="571"/>
          <ac:picMkLst>
            <pc:docMk/>
            <pc:sldMk cId="4174785733" sldId="266"/>
            <ac:picMk id="11" creationId="{3921A8ED-7441-0BE0-A9F5-BE806F1DF1D9}"/>
          </ac:picMkLst>
        </pc:picChg>
        <pc:picChg chg="add mod">
          <ac:chgData name="Sumit Sharma (DNHA)" userId="28f924ca-e8a8-4caa-8dff-f196072ac2a2" providerId="ADAL" clId="{FADD7B5E-6E8E-40C4-8128-8979106A7066}" dt="2025-07-25T04:41:50" v="2933" actId="571"/>
          <ac:picMkLst>
            <pc:docMk/>
            <pc:sldMk cId="4174785733" sldId="266"/>
            <ac:picMk id="14" creationId="{7E3F7EAF-8166-DD61-5D5D-412BF2CF66C3}"/>
          </ac:picMkLst>
        </pc:picChg>
        <pc:picChg chg="add mod">
          <ac:chgData name="Sumit Sharma (DNHA)" userId="28f924ca-e8a8-4caa-8dff-f196072ac2a2" providerId="ADAL" clId="{FADD7B5E-6E8E-40C4-8128-8979106A7066}" dt="2025-07-25T04:42:00.182" v="2936" actId="208"/>
          <ac:picMkLst>
            <pc:docMk/>
            <pc:sldMk cId="4174785733" sldId="266"/>
            <ac:picMk id="15" creationId="{B141AEEE-D52F-3662-E2F9-0BD7D2CA5A3A}"/>
          </ac:picMkLst>
        </pc:picChg>
        <pc:picChg chg="add mod">
          <ac:chgData name="Sumit Sharma (DNHA)" userId="28f924ca-e8a8-4caa-8dff-f196072ac2a2" providerId="ADAL" clId="{FADD7B5E-6E8E-40C4-8128-8979106A7066}" dt="2025-08-08T06:50:15.530" v="3359" actId="14100"/>
          <ac:picMkLst>
            <pc:docMk/>
            <pc:sldMk cId="4174785733" sldId="266"/>
            <ac:picMk id="26" creationId="{A4845A7F-066F-E498-67D8-E0B7617CD3F7}"/>
          </ac:picMkLst>
        </pc:picChg>
        <pc:picChg chg="mod">
          <ac:chgData name="Sumit Sharma (DNHA)" userId="28f924ca-e8a8-4caa-8dff-f196072ac2a2" providerId="ADAL" clId="{FADD7B5E-6E8E-40C4-8128-8979106A7066}" dt="2025-07-25T04:41:03.981" v="2922" actId="1076"/>
          <ac:picMkLst>
            <pc:docMk/>
            <pc:sldMk cId="4174785733" sldId="266"/>
            <ac:picMk id="33" creationId="{E12DAC8B-7BD4-B96F-8625-7A52BDD83705}"/>
          </ac:picMkLst>
        </pc:picChg>
        <pc:cxnChg chg="add del">
          <ac:chgData name="Sumit Sharma (DNHA)" userId="28f924ca-e8a8-4caa-8dff-f196072ac2a2" providerId="ADAL" clId="{FADD7B5E-6E8E-40C4-8128-8979106A7066}" dt="2025-07-25T04:45:32.302" v="3041" actId="478"/>
          <ac:cxnSpMkLst>
            <pc:docMk/>
            <pc:sldMk cId="4174785733" sldId="266"/>
            <ac:cxnSpMk id="17" creationId="{3ED04DB9-0B17-4DF4-849E-3546E09912F3}"/>
          </ac:cxnSpMkLst>
        </pc:cxnChg>
        <pc:cxnChg chg="add del mod">
          <ac:chgData name="Sumit Sharma (DNHA)" userId="28f924ca-e8a8-4caa-8dff-f196072ac2a2" providerId="ADAL" clId="{FADD7B5E-6E8E-40C4-8128-8979106A7066}" dt="2025-07-25T04:45:30.318" v="3040" actId="478"/>
          <ac:cxnSpMkLst>
            <pc:docMk/>
            <pc:sldMk cId="4174785733" sldId="266"/>
            <ac:cxnSpMk id="18" creationId="{814FD337-92E1-A2A2-B986-BAACDC5D4820}"/>
          </ac:cxnSpMkLst>
        </pc:cxnChg>
      </pc:sldChg>
      <pc:sldChg chg="addSp modSp add mod ord">
        <pc:chgData name="Sumit Sharma (DNHA)" userId="28f924ca-e8a8-4caa-8dff-f196072ac2a2" providerId="ADAL" clId="{FADD7B5E-6E8E-40C4-8128-8979106A7066}" dt="2025-07-25T04:50:23.215" v="3073" actId="207"/>
        <pc:sldMkLst>
          <pc:docMk/>
          <pc:sldMk cId="1129416634" sldId="353"/>
        </pc:sldMkLst>
        <pc:spChg chg="add mod">
          <ac:chgData name="Sumit Sharma (DNHA)" userId="28f924ca-e8a8-4caa-8dff-f196072ac2a2" providerId="ADAL" clId="{FADD7B5E-6E8E-40C4-8128-8979106A7066}" dt="2025-07-25T04:50:23.215" v="3073" actId="207"/>
          <ac:spMkLst>
            <pc:docMk/>
            <pc:sldMk cId="1129416634" sldId="353"/>
            <ac:spMk id="2" creationId="{D3E05013-2C93-0B12-D2F9-294CE4229E98}"/>
          </ac:spMkLst>
        </pc:spChg>
        <pc:spChg chg="add mod">
          <ac:chgData name="Sumit Sharma (DNHA)" userId="28f924ca-e8a8-4caa-8dff-f196072ac2a2" providerId="ADAL" clId="{FADD7B5E-6E8E-40C4-8128-8979106A7066}" dt="2025-07-25T04:50:23.215" v="3073" actId="207"/>
          <ac:spMkLst>
            <pc:docMk/>
            <pc:sldMk cId="1129416634" sldId="353"/>
            <ac:spMk id="3" creationId="{31FDE13F-B8CF-8CB2-EC22-4655F1D5F387}"/>
          </ac:spMkLst>
        </pc:spChg>
        <pc:spChg chg="add mod">
          <ac:chgData name="Sumit Sharma (DNHA)" userId="28f924ca-e8a8-4caa-8dff-f196072ac2a2" providerId="ADAL" clId="{FADD7B5E-6E8E-40C4-8128-8979106A7066}" dt="2025-07-25T04:50:23.215" v="3073" actId="207"/>
          <ac:spMkLst>
            <pc:docMk/>
            <pc:sldMk cId="1129416634" sldId="353"/>
            <ac:spMk id="4" creationId="{9EF51370-059C-E18A-72EC-CB0A36ABD1B2}"/>
          </ac:spMkLst>
        </pc:spChg>
      </pc:sldChg>
      <pc:sldChg chg="addSp delSp modSp add mod">
        <pc:chgData name="Sumit Sharma (DNHA)" userId="28f924ca-e8a8-4caa-8dff-f196072ac2a2" providerId="ADAL" clId="{FADD7B5E-6E8E-40C4-8128-8979106A7066}" dt="2025-07-25T04:53:45.186" v="3081" actId="21"/>
        <pc:sldMkLst>
          <pc:docMk/>
          <pc:sldMk cId="1475089931" sldId="354"/>
        </pc:sldMkLst>
        <pc:picChg chg="add del mod">
          <ac:chgData name="Sumit Sharma (DNHA)" userId="28f924ca-e8a8-4caa-8dff-f196072ac2a2" providerId="ADAL" clId="{FADD7B5E-6E8E-40C4-8128-8979106A7066}" dt="2025-07-25T04:53:45.186" v="3081" actId="21"/>
          <ac:picMkLst>
            <pc:docMk/>
            <pc:sldMk cId="1475089931" sldId="354"/>
            <ac:picMk id="3" creationId="{07B503E1-AD4E-99A8-02E0-B8590CCD3122}"/>
          </ac:picMkLst>
        </pc:picChg>
      </pc:sldChg>
      <pc:sldMasterChg chg="addSp modSp mod">
        <pc:chgData name="Sumit Sharma (DNHA)" userId="28f924ca-e8a8-4caa-8dff-f196072ac2a2" providerId="ADAL" clId="{FADD7B5E-6E8E-40C4-8128-8979106A7066}" dt="2025-07-23T11:54:51.588" v="1627" actId="1076"/>
        <pc:sldMasterMkLst>
          <pc:docMk/>
          <pc:sldMasterMk cId="50163564" sldId="2147483648"/>
        </pc:sldMasterMkLst>
        <pc:spChg chg="add mod">
          <ac:chgData name="Sumit Sharma (DNHA)" userId="28f924ca-e8a8-4caa-8dff-f196072ac2a2" providerId="ADAL" clId="{FADD7B5E-6E8E-40C4-8128-8979106A7066}" dt="2025-07-23T11:54:51.588" v="1627" actId="1076"/>
          <ac:spMkLst>
            <pc:docMk/>
            <pc:sldMasterMk cId="50163564" sldId="2147483648"/>
            <ac:spMk id="7" creationId="{D194F7F4-D936-0810-5A10-163A49B60695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911B6-63A0-42C2-8EEE-46032AF64055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CC57E-AF51-48F5-B572-6114D6FDBD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423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CC57E-AF51-48F5-B572-6114D6FDBD99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731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71C1F-9DA4-FABC-EF63-8E4210C2B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0A0CA-87E5-D665-DCA6-5D8D17416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57244-C5BC-F23E-9E7F-FE2816F64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7780-839D-48D0-BC85-2287D58760D8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FE806-D34B-6DD8-6EF5-C11FD2642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2D733-4032-5BB6-581B-5691F088F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1D26-9DFD-4101-AC29-104FB1560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096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A4416-2403-842D-34B1-F69C575C6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CB975A-FEC7-D0F7-A3AB-E82330474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7FC4D-7886-2447-6A96-1817536CE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7780-839D-48D0-BC85-2287D58760D8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D61C4-F300-CB7D-CBAA-0CDBC829E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21E97-4425-02CF-92E5-D92DEE45C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1D26-9DFD-4101-AC29-104FB1560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844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89D866-4580-DA5E-E256-D059DAC633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F6B36-63F5-FCB7-ACB9-962CECBC1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25D68-B51A-66DC-04D4-A012DC94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7780-839D-48D0-BC85-2287D58760D8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F8EE3-E1CB-397A-525A-6EABB3D2D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0A8AE-3654-6A43-9994-990FA2AF0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1D26-9DFD-4101-AC29-104FB1560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465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Title / Month XX, 2020 (Please enter it from the "Insert" → "Header and Footer")</a:t>
            </a:r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fld id="{A4345066-4952-40C1-BC8B-CE2851EC3EF2}" type="slidenum">
              <a:rPr lang="ja-JP" altLang="en-US" smtClean="0">
                <a:solidFill>
                  <a:schemeClr val="bg1">
                    <a:lumMod val="65000"/>
                  </a:schemeClr>
                </a:solidFill>
                <a:ea typeface="Yu Gothic UI Light" panose="020B0300000000000000" pitchFamily="50" charset="-128"/>
              </a:rPr>
              <a:pPr/>
              <a:t>‹#›</a:t>
            </a:fld>
            <a:endParaRPr lang="en-US" altLang="ja-JP" sz="900">
              <a:solidFill>
                <a:schemeClr val="bg1">
                  <a:lumMod val="65000"/>
                </a:schemeClr>
              </a:solidFill>
              <a:ea typeface="Yu Gothic UI Light" panose="020B0300000000000000" pitchFamily="50" charset="-128"/>
            </a:endParaRPr>
          </a:p>
        </p:txBody>
      </p:sp>
      <p:sp>
        <p:nvSpPr>
          <p:cNvPr id="5" name="コンテンツ プレースホルダー 24"/>
          <p:cNvSpPr>
            <a:spLocks noGrp="1"/>
          </p:cNvSpPr>
          <p:nvPr>
            <p:ph sz="quarter" idx="17" hasCustomPrompt="1"/>
          </p:nvPr>
        </p:nvSpPr>
        <p:spPr>
          <a:xfrm>
            <a:off x="3" y="708847"/>
            <a:ext cx="12191999" cy="5491929"/>
          </a:xfrm>
          <a:prstGeom prst="rect">
            <a:avLst/>
          </a:prstGeom>
          <a:noFill/>
        </p:spPr>
        <p:txBody>
          <a:bodyPr lIns="720000" tIns="180000" rIns="720000" bIns="0" anchor="t" anchorCtr="0"/>
          <a:lstStyle>
            <a:lvl1pPr marL="0" indent="0" algn="l"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  <a:latin typeface="+mn-ea"/>
                <a:ea typeface="+mn-ea"/>
              </a:defRPr>
            </a:lvl1pPr>
            <a:lvl2pPr>
              <a:defRPr sz="1600">
                <a:latin typeface="+mn-ea"/>
                <a:ea typeface="+mn-ea"/>
              </a:defRPr>
            </a:lvl2pPr>
            <a:lvl3pPr>
              <a:defRPr sz="1400">
                <a:latin typeface="+mn-ea"/>
                <a:ea typeface="+mn-ea"/>
              </a:defRPr>
            </a:lvl3pPr>
            <a:lvl4pPr>
              <a:defRPr sz="1200">
                <a:latin typeface="+mn-ea"/>
                <a:ea typeface="+mn-ea"/>
              </a:defRPr>
            </a:lvl4pPr>
          </a:lstStyle>
          <a:p>
            <a:pPr lvl="0"/>
            <a:r>
              <a:rPr kumimoji="1" lang="en-US" altLang="ja-JP"/>
              <a:t>Enter the text.</a:t>
            </a:r>
          </a:p>
          <a:p>
            <a:pPr lvl="1"/>
            <a:r>
              <a:rPr kumimoji="1" lang="en-US" altLang="ja-JP"/>
              <a:t>Second level</a:t>
            </a:r>
            <a:endParaRPr kumimoji="1" lang="ja-JP" altLang="en-US"/>
          </a:p>
          <a:p>
            <a:pPr lvl="2"/>
            <a:r>
              <a:rPr kumimoji="1" lang="en-US" altLang="ja-JP"/>
              <a:t>Third level</a:t>
            </a:r>
            <a:endParaRPr kumimoji="1" lang="ja-JP" altLang="en-US"/>
          </a:p>
          <a:p>
            <a:pPr lvl="3"/>
            <a:r>
              <a:rPr kumimoji="1" lang="en-US" altLang="ja-JP"/>
              <a:t>Fourth level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/>
              <a:t>Title</a:t>
            </a:r>
            <a:endParaRPr lang="en-US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-2" y="6239059"/>
            <a:ext cx="12192003" cy="618943"/>
          </a:xfrm>
          <a:prstGeom prst="rect">
            <a:avLst/>
          </a:prstGeom>
          <a:noFill/>
        </p:spPr>
        <p:txBody>
          <a:bodyPr lIns="108000" tIns="324000" rIns="108000" anchor="ctr"/>
          <a:lstStyle>
            <a:lvl1pPr algn="ctr">
              <a:defRPr sz="2400" b="1" spc="0">
                <a:solidFill>
                  <a:schemeClr val="bg2">
                    <a:alpha val="20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kumimoji="1" lang="en-US" altLang="ja-JP"/>
              <a:t>Do not place any text or content in the footer area.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9935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78D15-FC6E-39B9-72E0-32FDA5D02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1CE62-F1FC-DBD9-C517-457B9F243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74C6E-BCB7-1272-E5DD-35936040C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7780-839D-48D0-BC85-2287D58760D8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3F6D9-42F7-1044-5788-B2A16AD20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09A37-6EF4-ABF4-4035-FE92D1517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1D26-9DFD-4101-AC29-104FB1560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120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AD6E2-8BB9-C2C6-5921-2CD44171A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86590-25AB-5605-92F4-5352F03C0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1F2F5-8A08-7533-33AD-A0EB5D622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7780-839D-48D0-BC85-2287D58760D8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7B907-5C10-0008-810F-69E8F6D1B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C8FFC-413E-BD49-313B-3B0BEDD0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1D26-9DFD-4101-AC29-104FB1560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60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2A3EB-DAF4-0D41-3EDE-C268C756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37D6F-2E13-B82A-BA97-E86AE7F4E4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49D862-41E7-B3EB-7D68-2FE804897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9AC45-B454-05A1-C0B0-F91F1B03C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7780-839D-48D0-BC85-2287D58760D8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823D56-D318-7B13-8918-22F37F4A4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84FB7-35A0-1E12-D952-8D804C5A4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1D26-9DFD-4101-AC29-104FB1560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075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75E73-4D03-6044-4F16-1BB4E210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DBE54-00B6-BE8D-A977-BB6C1CBF6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7E649-8D97-A046-FE0C-2AFFF51E6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F76C07-F8F8-CF88-2075-7E1F045848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376111-621C-2307-3218-041AD08905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98FB50-6ECF-CC40-CC30-2C25081C4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7780-839D-48D0-BC85-2287D58760D8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5F2B22-944B-9612-D9D2-A78BA0129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28BAD0-F0A5-8E1C-FBBC-AD8371648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1D26-9DFD-4101-AC29-104FB1560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688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47E4B-91DC-855F-6C57-17F978DC9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70D30C-6621-D327-07A7-F43E9A205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7780-839D-48D0-BC85-2287D58760D8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E8A2F6-59BF-F946-D09E-3B139E9A3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8DB89-BA89-0385-B17C-5D9A091A2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1D26-9DFD-4101-AC29-104FB1560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05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C27736-768F-EC30-B399-6666F3F56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7780-839D-48D0-BC85-2287D58760D8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FE388D-C05C-3D06-67E7-7A0172AD7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7F4841-F798-A311-7E70-677C3E7D3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1D26-9DFD-4101-AC29-104FB1560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03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BFE68-ED1F-C6B6-B660-EEFCE576A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42E25-5679-AC23-F10C-39C1DBEEF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051D6-197D-4069-D71E-77D496D35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E288E9-35FE-0067-7DD7-81C7301A5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7780-839D-48D0-BC85-2287D58760D8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9E1B9-6487-D309-6567-C2B45D93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B00DA-890E-8266-F1EC-6411268B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1D26-9DFD-4101-AC29-104FB1560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9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1EC3D-4D35-BD3B-464D-6460DDD8D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3BCFF1-56DB-5044-95AD-1F57E823A4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4382E9-6163-DA69-F7B6-00E4D8162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02FC32-D140-145D-A373-C52B392B4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B7780-839D-48D0-BC85-2287D58760D8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6E78A-FE42-F321-78A0-2A3200579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DE8B5-137B-7B55-693C-309FF0501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1D26-9DFD-4101-AC29-104FB15601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81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E0955F-B409-EB1B-47E5-E04D66101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CA847-06D0-C46F-4DEC-9E896B066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DD5AB-3351-6143-3856-2AD987AD06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7B7780-839D-48D0-BC85-2287D58760D8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2EEE8-4A44-776F-DBCA-835A3368FD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5DE07-C1B5-3055-12EF-E5CBE7403F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FB1D26-9DFD-4101-AC29-104FB15601D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A205CC-4521-78CA-5C92-B6EAC831233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11825" y="63500"/>
            <a:ext cx="7969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IN" sz="100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94F7F4-D936-0810-5A10-163A49B60695}"/>
              </a:ext>
            </a:extLst>
          </p:cNvPr>
          <p:cNvSpPr txBox="1"/>
          <p:nvPr userDrawn="1"/>
        </p:nvSpPr>
        <p:spPr>
          <a:xfrm>
            <a:off x="11353800" y="44599"/>
            <a:ext cx="890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673964D-EF99-4AE3-85EB-D59DF45CC00C}" type="slidenum">
              <a:rPr lang="en-IN" sz="2400" b="1" smtClean="0"/>
              <a:t>‹#›</a:t>
            </a:fld>
            <a:r>
              <a:rPr lang="en-IN" sz="2400" b="1" dirty="0"/>
              <a:t>/8</a:t>
            </a:r>
          </a:p>
        </p:txBody>
      </p:sp>
    </p:spTree>
    <p:extLst>
      <p:ext uri="{BB962C8B-B14F-4D97-AF65-F5344CB8AC3E}">
        <p14:creationId xmlns:p14="http://schemas.microsoft.com/office/powerpoint/2010/main" val="50163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slide" Target="slide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1.png"/><Relationship Id="rId7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image" Target="../media/image2.png"/><Relationship Id="rId9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slide" Target="slide2.xml"/><Relationship Id="rId4" Type="http://schemas.openxmlformats.org/officeDocument/2006/relationships/image" Target="../media/image9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slide" Target="slide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612FA5-0C00-0F40-DAAF-DF6CDA4E5C6E}"/>
              </a:ext>
            </a:extLst>
          </p:cNvPr>
          <p:cNvSpPr txBox="1"/>
          <p:nvPr/>
        </p:nvSpPr>
        <p:spPr>
          <a:xfrm>
            <a:off x="561205" y="2275319"/>
            <a:ext cx="54963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>
                <a:latin typeface="Meiryo" panose="020B0604030504040204" pitchFamily="34" charset="-128"/>
                <a:ea typeface="Meiryo" panose="020B0604030504040204" pitchFamily="34" charset="-128"/>
              </a:rPr>
              <a:t>Agenda</a:t>
            </a:r>
            <a:r>
              <a:rPr lang="en-IN" sz="2000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</a:p>
          <a:p>
            <a:r>
              <a:rPr lang="en-IN" sz="2000" dirty="0">
                <a:latin typeface="Meiryo" panose="020B0604030504040204" pitchFamily="34" charset="-128"/>
                <a:ea typeface="Meiryo" panose="020B0604030504040204" pitchFamily="34" charset="-128"/>
              </a:rPr>
              <a:t>Specification (Web Dashboard)</a:t>
            </a:r>
          </a:p>
          <a:p>
            <a:r>
              <a:rPr lang="en-IN" sz="2000" dirty="0">
                <a:latin typeface="Meiryo" panose="020B0604030504040204" pitchFamily="34" charset="-128"/>
                <a:ea typeface="Meiryo" panose="020B0604030504040204" pitchFamily="34" charset="-128"/>
              </a:rPr>
              <a:t>VCT Traceability Step 3 Lot Data Retrieval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873BD-F219-BED2-0A99-7B5C88A413D8}"/>
              </a:ext>
            </a:extLst>
          </p:cNvPr>
          <p:cNvSpPr txBox="1"/>
          <p:nvPr/>
        </p:nvSpPr>
        <p:spPr>
          <a:xfrm>
            <a:off x="561205" y="4104239"/>
            <a:ext cx="22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Meiryo" panose="020B0604030504040204" pitchFamily="34" charset="-128"/>
                <a:ea typeface="Meiryo" panose="020B0604030504040204" pitchFamily="34" charset="-128"/>
              </a:rPr>
              <a:t>11Aug’25_ Rev 00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AEACD0-6F47-D02C-1361-A3D716146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152296"/>
              </p:ext>
            </p:extLst>
          </p:nvPr>
        </p:nvGraphicFramePr>
        <p:xfrm>
          <a:off x="561205" y="4504349"/>
          <a:ext cx="81611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155">
                  <a:extLst>
                    <a:ext uri="{9D8B030D-6E8A-4147-A177-3AD203B41FA5}">
                      <a16:colId xmlns:a16="http://schemas.microsoft.com/office/drawing/2014/main" val="197826046"/>
                    </a:ext>
                  </a:extLst>
                </a:gridCol>
                <a:gridCol w="1627315">
                  <a:extLst>
                    <a:ext uri="{9D8B030D-6E8A-4147-A177-3AD203B41FA5}">
                      <a16:colId xmlns:a16="http://schemas.microsoft.com/office/drawing/2014/main" val="1620973517"/>
                    </a:ext>
                  </a:extLst>
                </a:gridCol>
                <a:gridCol w="1702943">
                  <a:extLst>
                    <a:ext uri="{9D8B030D-6E8A-4147-A177-3AD203B41FA5}">
                      <a16:colId xmlns:a16="http://schemas.microsoft.com/office/drawing/2014/main" val="2866875043"/>
                    </a:ext>
                  </a:extLst>
                </a:gridCol>
                <a:gridCol w="1290847">
                  <a:extLst>
                    <a:ext uri="{9D8B030D-6E8A-4147-A177-3AD203B41FA5}">
                      <a16:colId xmlns:a16="http://schemas.microsoft.com/office/drawing/2014/main" val="778009983"/>
                    </a:ext>
                  </a:extLst>
                </a:gridCol>
                <a:gridCol w="1647635">
                  <a:extLst>
                    <a:ext uri="{9D8B030D-6E8A-4147-A177-3AD203B41FA5}">
                      <a16:colId xmlns:a16="http://schemas.microsoft.com/office/drawing/2014/main" val="2028112184"/>
                    </a:ext>
                  </a:extLst>
                </a:gridCol>
                <a:gridCol w="910209">
                  <a:extLst>
                    <a:ext uri="{9D8B030D-6E8A-4147-A177-3AD203B41FA5}">
                      <a16:colId xmlns:a16="http://schemas.microsoft.com/office/drawing/2014/main" val="836261912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Revision History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131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Rev No.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Revision 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Revision point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Reason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Requested By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Status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334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703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883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87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7318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F34127C-5F1A-4B98-3DDA-D6294C68D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6152"/>
            <a:ext cx="6435524" cy="31912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A2496E-D607-7054-A496-E117B1B5C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751" y="406152"/>
            <a:ext cx="3958542" cy="19923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839549C-AECB-5AC7-C8D0-885585EEA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5751" y="2601191"/>
            <a:ext cx="3975930" cy="19923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B1C445-159D-6411-3404-585C44A941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5751" y="4796230"/>
            <a:ext cx="3978846" cy="199234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4469CA-634A-8C36-D2E0-7F41EA10C7BF}"/>
              </a:ext>
            </a:extLst>
          </p:cNvPr>
          <p:cNvCxnSpPr/>
          <p:nvPr/>
        </p:nvCxnSpPr>
        <p:spPr>
          <a:xfrm flipV="1">
            <a:off x="6296628" y="1296365"/>
            <a:ext cx="949123" cy="856526"/>
          </a:xfrm>
          <a:prstGeom prst="straightConnector1">
            <a:avLst/>
          </a:prstGeom>
          <a:ln w="38100">
            <a:solidFill>
              <a:schemeClr val="bg2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A122DF-703B-A274-DC9E-FA74084B72EC}"/>
              </a:ext>
            </a:extLst>
          </p:cNvPr>
          <p:cNvCxnSpPr>
            <a:cxnSpLocks/>
          </p:cNvCxnSpPr>
          <p:nvPr/>
        </p:nvCxnSpPr>
        <p:spPr>
          <a:xfrm>
            <a:off x="6296627" y="2377041"/>
            <a:ext cx="949123" cy="666063"/>
          </a:xfrm>
          <a:prstGeom prst="straightConnector1">
            <a:avLst/>
          </a:prstGeom>
          <a:ln w="38100">
            <a:solidFill>
              <a:schemeClr val="bg2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6D83AC1-86E9-4064-AEB4-FE985F0F24A2}"/>
              </a:ext>
            </a:extLst>
          </p:cNvPr>
          <p:cNvCxnSpPr>
            <a:cxnSpLocks/>
          </p:cNvCxnSpPr>
          <p:nvPr/>
        </p:nvCxnSpPr>
        <p:spPr>
          <a:xfrm>
            <a:off x="6204030" y="2646264"/>
            <a:ext cx="1134317" cy="2770688"/>
          </a:xfrm>
          <a:prstGeom prst="straightConnector1">
            <a:avLst/>
          </a:prstGeom>
          <a:ln w="38100">
            <a:solidFill>
              <a:schemeClr val="bg2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ction Button: Go Back or Previous 20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54D14D95-8EB3-AB99-44B3-68D69D3DCB09}"/>
              </a:ext>
            </a:extLst>
          </p:cNvPr>
          <p:cNvSpPr/>
          <p:nvPr/>
        </p:nvSpPr>
        <p:spPr>
          <a:xfrm>
            <a:off x="1481559" y="5497975"/>
            <a:ext cx="555585" cy="300941"/>
          </a:xfrm>
          <a:prstGeom prst="actionButtonBackPrevious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E05013-2C93-0B12-D2F9-294CE4229E98}"/>
              </a:ext>
            </a:extLst>
          </p:cNvPr>
          <p:cNvSpPr/>
          <p:nvPr/>
        </p:nvSpPr>
        <p:spPr>
          <a:xfrm>
            <a:off x="5290917" y="3136900"/>
            <a:ext cx="508000" cy="1968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rgbClr val="FF0000"/>
                </a:solidFill>
              </a:rPr>
              <a:t>02-086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FDE13F-B8CF-8CB2-EC22-4655F1D5F387}"/>
              </a:ext>
            </a:extLst>
          </p:cNvPr>
          <p:cNvSpPr/>
          <p:nvPr/>
        </p:nvSpPr>
        <p:spPr>
          <a:xfrm>
            <a:off x="5290917" y="2054466"/>
            <a:ext cx="508000" cy="1968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rgbClr val="FF0000"/>
                </a:solidFill>
              </a:rPr>
              <a:t>02-086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F51370-059C-E18A-72EC-CB0A36ABD1B2}"/>
              </a:ext>
            </a:extLst>
          </p:cNvPr>
          <p:cNvSpPr/>
          <p:nvPr/>
        </p:nvSpPr>
        <p:spPr>
          <a:xfrm>
            <a:off x="5588000" y="2497258"/>
            <a:ext cx="508000" cy="1968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rgbClr val="FF0000"/>
                </a:solidFill>
              </a:rPr>
              <a:t>02-086</a:t>
            </a:r>
          </a:p>
        </p:txBody>
      </p:sp>
    </p:spTree>
    <p:extLst>
      <p:ext uri="{BB962C8B-B14F-4D97-AF65-F5344CB8AC3E}">
        <p14:creationId xmlns:p14="http://schemas.microsoft.com/office/powerpoint/2010/main" val="1129416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B503E1-AD4E-99A8-02E0-B8590CCD3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38" y="606514"/>
            <a:ext cx="10567042" cy="418138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FCEEE298-CC8C-8C0C-1FCA-23BB33504AE6}"/>
              </a:ext>
            </a:extLst>
          </p:cNvPr>
          <p:cNvSpPr/>
          <p:nvPr/>
        </p:nvSpPr>
        <p:spPr>
          <a:xfrm>
            <a:off x="8902700" y="4191000"/>
            <a:ext cx="482600" cy="4699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FDD3F34-DE7B-17FE-819F-DC486AF7B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005732"/>
              </p:ext>
            </p:extLst>
          </p:nvPr>
        </p:nvGraphicFramePr>
        <p:xfrm>
          <a:off x="2032000" y="4787899"/>
          <a:ext cx="9462363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184">
                  <a:extLst>
                    <a:ext uri="{9D8B030D-6E8A-4147-A177-3AD203B41FA5}">
                      <a16:colId xmlns:a16="http://schemas.microsoft.com/office/drawing/2014/main" val="1597780213"/>
                    </a:ext>
                  </a:extLst>
                </a:gridCol>
                <a:gridCol w="1000707">
                  <a:extLst>
                    <a:ext uri="{9D8B030D-6E8A-4147-A177-3AD203B41FA5}">
                      <a16:colId xmlns:a16="http://schemas.microsoft.com/office/drawing/2014/main" val="2453664229"/>
                    </a:ext>
                  </a:extLst>
                </a:gridCol>
                <a:gridCol w="940184">
                  <a:extLst>
                    <a:ext uri="{9D8B030D-6E8A-4147-A177-3AD203B41FA5}">
                      <a16:colId xmlns:a16="http://schemas.microsoft.com/office/drawing/2014/main" val="3441031128"/>
                    </a:ext>
                  </a:extLst>
                </a:gridCol>
                <a:gridCol w="940184">
                  <a:extLst>
                    <a:ext uri="{9D8B030D-6E8A-4147-A177-3AD203B41FA5}">
                      <a16:colId xmlns:a16="http://schemas.microsoft.com/office/drawing/2014/main" val="3231130363"/>
                    </a:ext>
                  </a:extLst>
                </a:gridCol>
                <a:gridCol w="940184">
                  <a:extLst>
                    <a:ext uri="{9D8B030D-6E8A-4147-A177-3AD203B41FA5}">
                      <a16:colId xmlns:a16="http://schemas.microsoft.com/office/drawing/2014/main" val="3333454431"/>
                    </a:ext>
                  </a:extLst>
                </a:gridCol>
                <a:gridCol w="940184">
                  <a:extLst>
                    <a:ext uri="{9D8B030D-6E8A-4147-A177-3AD203B41FA5}">
                      <a16:colId xmlns:a16="http://schemas.microsoft.com/office/drawing/2014/main" val="1012334160"/>
                    </a:ext>
                  </a:extLst>
                </a:gridCol>
                <a:gridCol w="940184">
                  <a:extLst>
                    <a:ext uri="{9D8B030D-6E8A-4147-A177-3AD203B41FA5}">
                      <a16:colId xmlns:a16="http://schemas.microsoft.com/office/drawing/2014/main" val="2263898909"/>
                    </a:ext>
                  </a:extLst>
                </a:gridCol>
                <a:gridCol w="940184">
                  <a:extLst>
                    <a:ext uri="{9D8B030D-6E8A-4147-A177-3AD203B41FA5}">
                      <a16:colId xmlns:a16="http://schemas.microsoft.com/office/drawing/2014/main" val="2071952345"/>
                    </a:ext>
                  </a:extLst>
                </a:gridCol>
                <a:gridCol w="940184">
                  <a:extLst>
                    <a:ext uri="{9D8B030D-6E8A-4147-A177-3AD203B41FA5}">
                      <a16:colId xmlns:a16="http://schemas.microsoft.com/office/drawing/2014/main" val="309324073"/>
                    </a:ext>
                  </a:extLst>
                </a:gridCol>
                <a:gridCol w="940184">
                  <a:extLst>
                    <a:ext uri="{9D8B030D-6E8A-4147-A177-3AD203B41FA5}">
                      <a16:colId xmlns:a16="http://schemas.microsoft.com/office/drawing/2014/main" val="124363262"/>
                    </a:ext>
                  </a:extLst>
                </a:gridCol>
              </a:tblGrid>
              <a:tr h="209936">
                <a:tc>
                  <a:txBody>
                    <a:bodyPr/>
                    <a:lstStyle/>
                    <a:p>
                      <a:r>
                        <a:rPr lang="en-IN" sz="900" dirty="0"/>
                        <a:t>FG Serial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FG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C6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C7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685587"/>
                  </a:ext>
                </a:extLst>
              </a:tr>
              <a:tr h="209936">
                <a:tc>
                  <a:txBody>
                    <a:bodyPr/>
                    <a:lstStyle/>
                    <a:p>
                      <a:r>
                        <a:rPr lang="en-IN" sz="900" dirty="0"/>
                        <a:t>2101214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2507025 14:14:15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Rotor</a:t>
                      </a:r>
                    </a:p>
                    <a:p>
                      <a:r>
                        <a:rPr lang="en-IN" sz="900" dirty="0"/>
                        <a:t>13:50:00</a:t>
                      </a:r>
                    </a:p>
                    <a:p>
                      <a:r>
                        <a:rPr lang="en-IN" sz="900" dirty="0"/>
                        <a:t>14:04:00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Housing </a:t>
                      </a:r>
                    </a:p>
                    <a:p>
                      <a:r>
                        <a:rPr lang="en-IN" sz="900" dirty="0"/>
                        <a:t>14:00</a:t>
                      </a:r>
                    </a:p>
                    <a:p>
                      <a:r>
                        <a:rPr lang="en-IN" sz="900" dirty="0"/>
                        <a:t>14:15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910091"/>
                  </a:ext>
                </a:extLst>
              </a:tr>
              <a:tr h="209936"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Lot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91817"/>
                  </a:ext>
                </a:extLst>
              </a:tr>
              <a:tr h="209936"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86121"/>
                  </a:ext>
                </a:extLst>
              </a:tr>
              <a:tr h="209936"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407058"/>
                  </a:ext>
                </a:extLst>
              </a:tr>
              <a:tr h="209936"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453955"/>
                  </a:ext>
                </a:extLst>
              </a:tr>
              <a:tr h="209936"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875033"/>
                  </a:ext>
                </a:extLst>
              </a:tr>
              <a:tr h="209936"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87003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D45A594-C496-C6A6-C15F-25B9AEF976A6}"/>
              </a:ext>
            </a:extLst>
          </p:cNvPr>
          <p:cNvSpPr/>
          <p:nvPr/>
        </p:nvSpPr>
        <p:spPr>
          <a:xfrm>
            <a:off x="4804012" y="4787898"/>
            <a:ext cx="1078173" cy="20701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484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F822829-040C-5BD6-C12E-35FC1F251239}"/>
              </a:ext>
            </a:extLst>
          </p:cNvPr>
          <p:cNvSpPr/>
          <p:nvPr/>
        </p:nvSpPr>
        <p:spPr>
          <a:xfrm>
            <a:off x="3533985" y="4590416"/>
            <a:ext cx="3625767" cy="21747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IN" sz="1600" dirty="0">
                <a:solidFill>
                  <a:srgbClr val="C00000"/>
                </a:solidFill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&gt;&gt;Lot info –Model Child part wise &gt;&gt;Lot info -Conveyor wise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solidFill>
                  <a:srgbClr val="C00000"/>
                </a:solidFill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&gt;&gt; Direct Lot No. search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solidFill>
                  <a:srgbClr val="C00000"/>
                </a:solidFill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&gt;&gt;Line Washing Tray records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solidFill>
                  <a:srgbClr val="C00000"/>
                </a:solidFill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&gt;&gt;Used Child part </a:t>
            </a:r>
            <a:r>
              <a:rPr lang="en-IN" sz="1600" dirty="0" err="1">
                <a:solidFill>
                  <a:srgbClr val="C00000"/>
                </a:solidFill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assy</a:t>
            </a:r>
            <a:r>
              <a:rPr lang="en-IN" sz="1600" dirty="0">
                <a:solidFill>
                  <a:srgbClr val="C00000"/>
                </a:solidFill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 time 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solidFill>
                  <a:srgbClr val="C00000"/>
                </a:solidFill>
                <a:latin typeface="Yu Gothic" panose="020B0400000000000000" pitchFamily="34" charset="-128"/>
                <a:ea typeface="Yu Gothic" panose="020B0400000000000000" pitchFamily="34" charset="-128"/>
                <a:sym typeface="Wingdings" panose="05000000000000000000" pitchFamily="2" charset="2"/>
              </a:rPr>
              <a:t>&gt;&gt;Traceback &amp; Trace forward</a:t>
            </a:r>
            <a:endParaRPr lang="en-IN" sz="1600" dirty="0">
              <a:solidFill>
                <a:srgbClr val="C0000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9CD5AA-2104-B002-5A99-3CE63DEE21F0}"/>
              </a:ext>
            </a:extLst>
          </p:cNvPr>
          <p:cNvSpPr/>
          <p:nvPr/>
        </p:nvSpPr>
        <p:spPr>
          <a:xfrm>
            <a:off x="2910989" y="3564191"/>
            <a:ext cx="1659181" cy="3236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Traceability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1BA981-8718-027E-C22E-3CC9170007B0}"/>
              </a:ext>
            </a:extLst>
          </p:cNvPr>
          <p:cNvSpPr/>
          <p:nvPr/>
        </p:nvSpPr>
        <p:spPr>
          <a:xfrm>
            <a:off x="3160371" y="3881856"/>
            <a:ext cx="4922494" cy="3236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Step1 &amp; 2 (from Washing to FG linkage)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CBC947-6851-C32D-62DB-948C0F4FC3F2}"/>
              </a:ext>
            </a:extLst>
          </p:cNvPr>
          <p:cNvSpPr/>
          <p:nvPr/>
        </p:nvSpPr>
        <p:spPr>
          <a:xfrm>
            <a:off x="3160371" y="4189672"/>
            <a:ext cx="4922494" cy="3236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>
                  <a:solidFill>
                    <a:srgbClr val="FF0000"/>
                  </a:solidFill>
                </a:ln>
                <a:solidFill>
                  <a:srgbClr val="0000FF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Step 3 (FG linkage to Child Part lot info)</a:t>
            </a:r>
          </a:p>
        </p:txBody>
      </p:sp>
      <p:sp>
        <p:nvSpPr>
          <p:cNvPr id="13" name="Action Button: Go Forward or Next 12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CA3CE8ED-820B-27C8-A855-AB263A289B64}"/>
              </a:ext>
            </a:extLst>
          </p:cNvPr>
          <p:cNvSpPr/>
          <p:nvPr/>
        </p:nvSpPr>
        <p:spPr>
          <a:xfrm>
            <a:off x="6916731" y="4698713"/>
            <a:ext cx="360000" cy="237600"/>
          </a:xfrm>
          <a:prstGeom prst="actionButtonForwardNex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5E3236-B26F-CFD8-8839-4E9F52037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77" y="225341"/>
            <a:ext cx="1952634" cy="4431428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8EB064A3-7FC8-B151-1794-7FF9C0F56120}"/>
              </a:ext>
            </a:extLst>
          </p:cNvPr>
          <p:cNvSpPr/>
          <p:nvPr/>
        </p:nvSpPr>
        <p:spPr>
          <a:xfrm>
            <a:off x="1691639" y="3434993"/>
            <a:ext cx="864137" cy="401022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BFD76ABB-FB61-F527-35C8-F6E56A5CCBF6}"/>
              </a:ext>
            </a:extLst>
          </p:cNvPr>
          <p:cNvSpPr/>
          <p:nvPr/>
        </p:nvSpPr>
        <p:spPr>
          <a:xfrm>
            <a:off x="2465524" y="2531811"/>
            <a:ext cx="3630476" cy="477982"/>
          </a:xfrm>
          <a:prstGeom prst="wedgeRectCallout">
            <a:avLst>
              <a:gd name="adj1" fmla="val -49714"/>
              <a:gd name="adj2" fmla="val 142716"/>
            </a:avLst>
          </a:prstGeom>
          <a:solidFill>
            <a:srgbClr val="FFFF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2.Modify this &amp; under Traceability tab add these modules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FB6779-6BF8-4F47-A611-79B6A17D9CE9}"/>
              </a:ext>
            </a:extLst>
          </p:cNvPr>
          <p:cNvSpPr txBox="1"/>
          <p:nvPr/>
        </p:nvSpPr>
        <p:spPr>
          <a:xfrm>
            <a:off x="2726472" y="225341"/>
            <a:ext cx="54785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http://10.122.72.129:8084/VCT_WEB /Default.aspx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C8CA48-DFD6-C352-0C0F-8DF1E791A4C2}"/>
              </a:ext>
            </a:extLst>
          </p:cNvPr>
          <p:cNvSpPr txBox="1"/>
          <p:nvPr/>
        </p:nvSpPr>
        <p:spPr>
          <a:xfrm>
            <a:off x="2843354" y="530893"/>
            <a:ext cx="5828840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N" sz="1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Keep same Basic Dashboard (Step 1,Step2,Step3  for Both lines)</a:t>
            </a:r>
          </a:p>
          <a:p>
            <a:r>
              <a:rPr lang="en-IN" sz="1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Future all VCT related data should be from same dashboard.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795ECBB-5471-A8B8-21C2-C9C3A70E1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8620" y="1083622"/>
            <a:ext cx="4922494" cy="1947834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776EF49-858A-F623-B140-A5D2B290E3D7}"/>
              </a:ext>
            </a:extLst>
          </p:cNvPr>
          <p:cNvSpPr/>
          <p:nvPr/>
        </p:nvSpPr>
        <p:spPr>
          <a:xfrm>
            <a:off x="8205023" y="388141"/>
            <a:ext cx="977076" cy="616501"/>
          </a:xfrm>
          <a:custGeom>
            <a:avLst/>
            <a:gdLst>
              <a:gd name="connsiteX0" fmla="*/ 1219200 w 1219200"/>
              <a:gd name="connsiteY0" fmla="*/ 647700 h 647700"/>
              <a:gd name="connsiteX1" fmla="*/ 1219200 w 1219200"/>
              <a:gd name="connsiteY1" fmla="*/ 0 h 647700"/>
              <a:gd name="connsiteX2" fmla="*/ 0 w 1219200"/>
              <a:gd name="connsiteY2" fmla="*/ 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9200" h="647700">
                <a:moveTo>
                  <a:pt x="1219200" y="647700"/>
                </a:moveTo>
                <a:lnTo>
                  <a:pt x="121920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7E8F4656-0374-F245-76F2-1B730159C5EB}"/>
              </a:ext>
            </a:extLst>
          </p:cNvPr>
          <p:cNvSpPr/>
          <p:nvPr/>
        </p:nvSpPr>
        <p:spPr>
          <a:xfrm>
            <a:off x="8205023" y="3502636"/>
            <a:ext cx="2731201" cy="448265"/>
          </a:xfrm>
          <a:prstGeom prst="wedgeRectCallout">
            <a:avLst>
              <a:gd name="adj1" fmla="val -61360"/>
              <a:gd name="adj2" fmla="val 53542"/>
            </a:avLst>
          </a:prstGeom>
          <a:solidFill>
            <a:srgbClr val="FFFF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3.Existing traceability search engine keep same 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AD438B2E-5310-1A39-0DE3-06B5DD25736B}"/>
              </a:ext>
            </a:extLst>
          </p:cNvPr>
          <p:cNvSpPr/>
          <p:nvPr/>
        </p:nvSpPr>
        <p:spPr>
          <a:xfrm rot="10800000">
            <a:off x="2757100" y="4656768"/>
            <a:ext cx="659905" cy="210842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6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" name="Action Button: Go Forward or Next 23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EC081EE0-4203-9C81-8647-A774F2FBACC4}"/>
              </a:ext>
            </a:extLst>
          </p:cNvPr>
          <p:cNvSpPr/>
          <p:nvPr/>
        </p:nvSpPr>
        <p:spPr>
          <a:xfrm>
            <a:off x="6916731" y="5025833"/>
            <a:ext cx="360000" cy="237600"/>
          </a:xfrm>
          <a:prstGeom prst="actionButtonForwardNex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Action Button: Go Forward or Next 24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1E8961A2-E019-F6FA-8D62-F047D87044AF}"/>
              </a:ext>
            </a:extLst>
          </p:cNvPr>
          <p:cNvSpPr/>
          <p:nvPr/>
        </p:nvSpPr>
        <p:spPr>
          <a:xfrm>
            <a:off x="6916731" y="5395095"/>
            <a:ext cx="360000" cy="237600"/>
          </a:xfrm>
          <a:prstGeom prst="actionButtonForwardNex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14F0BB-03BF-8AED-5982-D4A631B290D0}"/>
              </a:ext>
            </a:extLst>
          </p:cNvPr>
          <p:cNvSpPr txBox="1"/>
          <p:nvPr/>
        </p:nvSpPr>
        <p:spPr>
          <a:xfrm>
            <a:off x="1088460" y="1782338"/>
            <a:ext cx="1340432" cy="18498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1000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At washing station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1526B62A-D178-763C-98AE-217A82BB4150}"/>
              </a:ext>
            </a:extLst>
          </p:cNvPr>
          <p:cNvSpPr/>
          <p:nvPr/>
        </p:nvSpPr>
        <p:spPr>
          <a:xfrm>
            <a:off x="2555776" y="1322981"/>
            <a:ext cx="3936464" cy="681262"/>
          </a:xfrm>
          <a:prstGeom prst="wedgeRectCallout">
            <a:avLst>
              <a:gd name="adj1" fmla="val -54863"/>
              <a:gd name="adj2" fmla="val 34752"/>
            </a:avLst>
          </a:prstGeom>
          <a:solidFill>
            <a:srgbClr val="FFFF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1.Add this word “at Washing station”</a:t>
            </a:r>
          </a:p>
          <a:p>
            <a:r>
              <a:rPr lang="en-IN" sz="1400" b="1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(CSV report should include step3 mapped tray info also)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1FFF1A0D-91FE-E4F8-0ED0-25629E483E92}"/>
              </a:ext>
            </a:extLst>
          </p:cNvPr>
          <p:cNvSpPr/>
          <p:nvPr/>
        </p:nvSpPr>
        <p:spPr>
          <a:xfrm>
            <a:off x="346102" y="4847929"/>
            <a:ext cx="2573137" cy="418837"/>
          </a:xfrm>
          <a:prstGeom prst="wedgeRectCallout">
            <a:avLst>
              <a:gd name="adj1" fmla="val 41324"/>
              <a:gd name="adj2" fmla="val 130180"/>
            </a:avLst>
          </a:prstGeom>
          <a:solidFill>
            <a:srgbClr val="FFFF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4.</a:t>
            </a:r>
            <a:r>
              <a:rPr lang="en-IN" sz="1400" b="1" i="1" dirty="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New module Addition in existing dash.</a:t>
            </a:r>
          </a:p>
        </p:txBody>
      </p:sp>
      <p:sp>
        <p:nvSpPr>
          <p:cNvPr id="21" name="Action Button: Go Forward or Next 20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F0BAFA81-13B6-2F44-E4D8-293299112ED5}"/>
              </a:ext>
            </a:extLst>
          </p:cNvPr>
          <p:cNvSpPr/>
          <p:nvPr/>
        </p:nvSpPr>
        <p:spPr>
          <a:xfrm>
            <a:off x="6916731" y="5758414"/>
            <a:ext cx="360000" cy="237600"/>
          </a:xfrm>
          <a:prstGeom prst="actionButtonForwardNex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7" name="Action Button: Go Forward or Next 26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93B60EE4-F28C-DA27-FC95-F897110E56EE}"/>
              </a:ext>
            </a:extLst>
          </p:cNvPr>
          <p:cNvSpPr/>
          <p:nvPr/>
        </p:nvSpPr>
        <p:spPr>
          <a:xfrm>
            <a:off x="6916731" y="6143905"/>
            <a:ext cx="360000" cy="237600"/>
          </a:xfrm>
          <a:prstGeom prst="actionButtonForwardNex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Action Button: Go Forward or Next 27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E8920E3C-1B2C-EB84-D289-9CC4B31FA576}"/>
              </a:ext>
            </a:extLst>
          </p:cNvPr>
          <p:cNvSpPr/>
          <p:nvPr/>
        </p:nvSpPr>
        <p:spPr>
          <a:xfrm>
            <a:off x="6916731" y="6482744"/>
            <a:ext cx="360000" cy="237600"/>
          </a:xfrm>
          <a:prstGeom prst="actionButtonForwardNex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462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CAF306-096F-A352-F247-BC4484F46DA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11" t="13695" r="51503" b="67368"/>
          <a:stretch/>
        </p:blipFill>
        <p:spPr>
          <a:xfrm>
            <a:off x="661439" y="722422"/>
            <a:ext cx="4864100" cy="635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5BE21A-61CF-EAD4-567E-8230E4A01E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083" t="70277" r="39751" b="18510"/>
          <a:stretch/>
        </p:blipFill>
        <p:spPr>
          <a:xfrm>
            <a:off x="4824634" y="3606218"/>
            <a:ext cx="2470148" cy="37598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122FD8A-5BDF-4DDA-2E41-1E74E8769C64}"/>
              </a:ext>
            </a:extLst>
          </p:cNvPr>
          <p:cNvSpPr/>
          <p:nvPr/>
        </p:nvSpPr>
        <p:spPr>
          <a:xfrm>
            <a:off x="1930780" y="878120"/>
            <a:ext cx="1162709" cy="323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highlight>
                  <a:srgbClr val="00FF00"/>
                </a:highlight>
                <a:latin typeface="Meiryo" panose="020B0604030504040204" pitchFamily="34" charset="-128"/>
                <a:ea typeface="Meiryo" panose="020B0604030504040204" pitchFamily="34" charset="-128"/>
                <a:sym typeface="Wingdings" panose="05000000000000000000" pitchFamily="2" charset="2"/>
              </a:rPr>
              <a:t>Line </a:t>
            </a:r>
            <a:r>
              <a:rPr lang="en-IN" sz="1400" dirty="0">
                <a:solidFill>
                  <a:srgbClr val="FF0000"/>
                </a:solidFill>
                <a:highlight>
                  <a:srgbClr val="00FF00"/>
                </a:highlight>
                <a:latin typeface="Meiryo" panose="020B0604030504040204" pitchFamily="34" charset="-128"/>
                <a:ea typeface="Meiryo" panose="020B0604030504040204" pitchFamily="34" charset="-128"/>
                <a:sym typeface="Wingdings" panose="05000000000000000000" pitchFamily="2" charset="2"/>
              </a:rPr>
              <a:t>*</a:t>
            </a:r>
            <a:endParaRPr lang="en-IN" sz="1400" dirty="0">
              <a:solidFill>
                <a:schemeClr val="tx1"/>
              </a:solidFill>
              <a:highlight>
                <a:srgbClr val="00FF00"/>
              </a:highlight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A423E2-BB41-1C4C-0F67-C9B341DCBC84}"/>
              </a:ext>
            </a:extLst>
          </p:cNvPr>
          <p:cNvSpPr/>
          <p:nvPr/>
        </p:nvSpPr>
        <p:spPr>
          <a:xfrm>
            <a:off x="4785070" y="1239657"/>
            <a:ext cx="656882" cy="150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900" i="1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sym typeface="Wingdings" panose="05000000000000000000" pitchFamily="2" charset="2"/>
              </a:rPr>
              <a:t>&lt;1,2&gt;</a:t>
            </a:r>
            <a:endParaRPr lang="en-IN" sz="900" i="1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43EE92-9C78-D2E3-7A3E-827AB2A51A02}"/>
              </a:ext>
            </a:extLst>
          </p:cNvPr>
          <p:cNvSpPr/>
          <p:nvPr/>
        </p:nvSpPr>
        <p:spPr>
          <a:xfrm>
            <a:off x="1930780" y="1671732"/>
            <a:ext cx="1162709" cy="323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highlight>
                  <a:srgbClr val="00FF00"/>
                </a:highlight>
                <a:latin typeface="Meiryo" panose="020B0604030504040204" pitchFamily="34" charset="-128"/>
                <a:ea typeface="Meiryo" panose="020B0604030504040204" pitchFamily="34" charset="-128"/>
                <a:sym typeface="Wingdings" panose="05000000000000000000" pitchFamily="2" charset="2"/>
              </a:rPr>
              <a:t>Model</a:t>
            </a:r>
            <a:r>
              <a:rPr lang="en-IN" sz="1400" dirty="0">
                <a:solidFill>
                  <a:srgbClr val="FF0000"/>
                </a:solidFill>
                <a:highlight>
                  <a:srgbClr val="00FF00"/>
                </a:highlight>
                <a:latin typeface="Meiryo" panose="020B0604030504040204" pitchFamily="34" charset="-128"/>
                <a:ea typeface="Meiryo" panose="020B0604030504040204" pitchFamily="34" charset="-128"/>
                <a:sym typeface="Wingdings" panose="05000000000000000000" pitchFamily="2" charset="2"/>
              </a:rPr>
              <a:t>*</a:t>
            </a:r>
            <a:endParaRPr lang="en-IN" sz="1400" dirty="0">
              <a:solidFill>
                <a:schemeClr val="tx1"/>
              </a:solidFill>
              <a:highlight>
                <a:srgbClr val="00FF00"/>
              </a:highlight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E564F07-E124-3336-A01A-4E0478D7F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908" y="1671732"/>
            <a:ext cx="1478072" cy="16787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08F5DB9-BAB3-2DB6-6E89-47FFEA073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7607" y="1671732"/>
            <a:ext cx="1346917" cy="171292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017E177-E9F6-914F-FD8C-772CA629782D}"/>
              </a:ext>
            </a:extLst>
          </p:cNvPr>
          <p:cNvSpPr/>
          <p:nvPr/>
        </p:nvSpPr>
        <p:spPr>
          <a:xfrm>
            <a:off x="6224040" y="1671731"/>
            <a:ext cx="1835150" cy="323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highlight>
                  <a:srgbClr val="00FF00"/>
                </a:highlight>
                <a:latin typeface="Meiryo" panose="020B0604030504040204" pitchFamily="34" charset="-128"/>
                <a:ea typeface="Meiryo" panose="020B0604030504040204" pitchFamily="34" charset="-128"/>
                <a:sym typeface="Wingdings" panose="05000000000000000000" pitchFamily="2" charset="2"/>
              </a:rPr>
              <a:t>Child Part No.</a:t>
            </a:r>
            <a:r>
              <a:rPr lang="en-IN" sz="1400" dirty="0">
                <a:solidFill>
                  <a:srgbClr val="FF0000"/>
                </a:solidFill>
                <a:highlight>
                  <a:srgbClr val="00FF00"/>
                </a:highlight>
                <a:latin typeface="Meiryo" panose="020B0604030504040204" pitchFamily="34" charset="-128"/>
                <a:ea typeface="Meiryo" panose="020B0604030504040204" pitchFamily="34" charset="-128"/>
                <a:sym typeface="Wingdings" panose="05000000000000000000" pitchFamily="2" charset="2"/>
              </a:rPr>
              <a:t>*</a:t>
            </a:r>
            <a:endParaRPr lang="en-IN" sz="1400" dirty="0">
              <a:solidFill>
                <a:schemeClr val="tx1"/>
              </a:solidFill>
              <a:highlight>
                <a:srgbClr val="00FF00"/>
              </a:highlight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8A70C6B-D212-8287-222E-C832C31F622B}"/>
              </a:ext>
            </a:extLst>
          </p:cNvPr>
          <p:cNvSpPr/>
          <p:nvPr/>
        </p:nvSpPr>
        <p:spPr>
          <a:xfrm>
            <a:off x="4281797" y="6519500"/>
            <a:ext cx="3356393" cy="15656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i="1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  <a:sym typeface="Wingdings" panose="05000000000000000000" pitchFamily="2" charset="2"/>
              </a:rPr>
              <a:t>Output (should be exportable in excel)</a:t>
            </a:r>
            <a:endParaRPr lang="en-IN" sz="1100" i="1" dirty="0">
              <a:solidFill>
                <a:srgbClr val="FF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5A725A-DF3C-4864-ED62-D5A3C61DB605}"/>
              </a:ext>
            </a:extLst>
          </p:cNvPr>
          <p:cNvSpPr/>
          <p:nvPr/>
        </p:nvSpPr>
        <p:spPr>
          <a:xfrm>
            <a:off x="10437413" y="5440452"/>
            <a:ext cx="1811737" cy="4323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i="1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Sorting Order</a:t>
            </a:r>
            <a:r>
              <a:rPr lang="en-IN" sz="1400" b="1" i="1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  <a:sym typeface="Wingdings" panose="05000000000000000000" pitchFamily="2" charset="2"/>
              </a:rPr>
              <a:t> Newest to Oldest</a:t>
            </a:r>
            <a:endParaRPr lang="en-IN" sz="1400" b="1" i="1" dirty="0">
              <a:solidFill>
                <a:srgbClr val="FF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14D53D7E-55FC-0B58-45B9-0C458C82C2CC}"/>
              </a:ext>
            </a:extLst>
          </p:cNvPr>
          <p:cNvSpPr/>
          <p:nvPr/>
        </p:nvSpPr>
        <p:spPr>
          <a:xfrm>
            <a:off x="10095324" y="4980815"/>
            <a:ext cx="342089" cy="139467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6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0FE0ECC-9A65-C5B1-C062-29DC5D5D8E51}"/>
              </a:ext>
            </a:extLst>
          </p:cNvPr>
          <p:cNvSpPr/>
          <p:nvPr/>
        </p:nvSpPr>
        <p:spPr>
          <a:xfrm>
            <a:off x="661439" y="662103"/>
            <a:ext cx="10597111" cy="343999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AA20FD52-EF5D-5DE0-7C36-00194A855313}"/>
              </a:ext>
            </a:extLst>
          </p:cNvPr>
          <p:cNvSpPr/>
          <p:nvPr/>
        </p:nvSpPr>
        <p:spPr>
          <a:xfrm>
            <a:off x="4824634" y="4653606"/>
            <a:ext cx="1814811" cy="357781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12DAC8B-7BD4-B96F-8625-7A52BDD837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192" y="5041959"/>
            <a:ext cx="8724236" cy="1364099"/>
          </a:xfrm>
          <a:prstGeom prst="rect">
            <a:avLst/>
          </a:prstGeom>
        </p:spPr>
      </p:pic>
      <p:sp>
        <p:nvSpPr>
          <p:cNvPr id="34" name="Action Button: Go Back or Previous 33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4D709855-EC98-13A2-0CB0-E12AF2E7EC81}"/>
              </a:ext>
            </a:extLst>
          </p:cNvPr>
          <p:cNvSpPr/>
          <p:nvPr/>
        </p:nvSpPr>
        <p:spPr>
          <a:xfrm>
            <a:off x="11455400" y="6096000"/>
            <a:ext cx="520700" cy="341323"/>
          </a:xfrm>
          <a:prstGeom prst="actionButtonBackPrevious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595B15E-120F-98C0-A201-C2771F57FCC2}"/>
              </a:ext>
            </a:extLst>
          </p:cNvPr>
          <p:cNvSpPr/>
          <p:nvPr/>
        </p:nvSpPr>
        <p:spPr>
          <a:xfrm>
            <a:off x="5251812" y="415554"/>
            <a:ext cx="960452" cy="147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00" i="1" dirty="0">
                <a:solidFill>
                  <a:srgbClr val="FF0000"/>
                </a:solidFill>
                <a:highlight>
                  <a:srgbClr val="00FF00"/>
                </a:highlight>
                <a:latin typeface="Meiryo" panose="020B0604030504040204" pitchFamily="34" charset="-128"/>
                <a:ea typeface="Meiryo" panose="020B0604030504040204" pitchFamily="34" charset="-128"/>
              </a:rPr>
              <a:t>*</a:t>
            </a:r>
            <a:r>
              <a:rPr lang="en-IN" sz="1000" i="1" dirty="0">
                <a:solidFill>
                  <a:schemeClr val="tx1"/>
                </a:solidFill>
                <a:highlight>
                  <a:srgbClr val="00FF00"/>
                </a:highlight>
                <a:latin typeface="Meiryo" panose="020B0604030504040204" pitchFamily="34" charset="-128"/>
                <a:ea typeface="Meiryo" panose="020B0604030504040204" pitchFamily="34" charset="-128"/>
              </a:rPr>
              <a:t>Input zone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96EA3DCC-A2C4-D447-B348-8F7020FC55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19428" y="5011387"/>
            <a:ext cx="762106" cy="13640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11458EF-093D-789B-84C5-EE780B7B19BD}"/>
              </a:ext>
            </a:extLst>
          </p:cNvPr>
          <p:cNvSpPr/>
          <p:nvPr/>
        </p:nvSpPr>
        <p:spPr>
          <a:xfrm>
            <a:off x="661438" y="338500"/>
            <a:ext cx="4542351" cy="323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1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sym typeface="Wingdings" panose="05000000000000000000" pitchFamily="2" charset="2"/>
              </a:rPr>
              <a:t>Lot info –Model Child part wise</a:t>
            </a:r>
            <a:endParaRPr lang="en-IN" sz="2000" b="1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8201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4ECBCE-CB17-FBE3-8CAC-AECEE467D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63076" y="7541646"/>
            <a:ext cx="10221751" cy="33532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11458EF-093D-789B-84C5-EE780B7B19BD}"/>
              </a:ext>
            </a:extLst>
          </p:cNvPr>
          <p:cNvSpPr/>
          <p:nvPr/>
        </p:nvSpPr>
        <p:spPr>
          <a:xfrm>
            <a:off x="661439" y="338500"/>
            <a:ext cx="3544801" cy="323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1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sym typeface="Wingdings" panose="05000000000000000000" pitchFamily="2" charset="2"/>
              </a:rPr>
              <a:t>Lot info -Conveyor wise</a:t>
            </a:r>
            <a:endParaRPr lang="en-IN" sz="2000" b="1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2D05BD-3A81-86CE-6C8C-2512BA8C3579}"/>
              </a:ext>
            </a:extLst>
          </p:cNvPr>
          <p:cNvSpPr/>
          <p:nvPr/>
        </p:nvSpPr>
        <p:spPr>
          <a:xfrm>
            <a:off x="5866748" y="919687"/>
            <a:ext cx="3158625" cy="323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highlight>
                  <a:srgbClr val="00FF00"/>
                </a:highlight>
                <a:latin typeface="Meiryo" panose="020B0604030504040204" pitchFamily="34" charset="-128"/>
                <a:ea typeface="Meiryo" panose="020B0604030504040204" pitchFamily="34" charset="-128"/>
                <a:sym typeface="Wingdings" panose="05000000000000000000" pitchFamily="2" charset="2"/>
              </a:rPr>
              <a:t>Station no./Conveyor No.</a:t>
            </a:r>
            <a:r>
              <a:rPr lang="en-IN" sz="1400" dirty="0">
                <a:solidFill>
                  <a:srgbClr val="FF0000"/>
                </a:solidFill>
                <a:highlight>
                  <a:srgbClr val="00FF00"/>
                </a:highlight>
                <a:latin typeface="Meiryo" panose="020B0604030504040204" pitchFamily="34" charset="-128"/>
                <a:ea typeface="Meiryo" panose="020B0604030504040204" pitchFamily="34" charset="-128"/>
                <a:sym typeface="Wingdings" panose="05000000000000000000" pitchFamily="2" charset="2"/>
              </a:rPr>
              <a:t>*</a:t>
            </a:r>
            <a:endParaRPr lang="en-IN" sz="1400" dirty="0">
              <a:solidFill>
                <a:schemeClr val="tx1"/>
              </a:solidFill>
              <a:highlight>
                <a:srgbClr val="00FF00"/>
              </a:highlight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3ADB5C-A21C-EF0E-F88D-CB5A3502A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01441" y="1630634"/>
            <a:ext cx="2438740" cy="3048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5EA491-BC84-C332-FB68-A156424BD7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504" t="68991" r="40840" b="16844"/>
          <a:stretch/>
        </p:blipFill>
        <p:spPr>
          <a:xfrm>
            <a:off x="4402776" y="3871124"/>
            <a:ext cx="2315858" cy="4750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EF7213E-D62E-9014-7E5F-D148AB6D3E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1447" y="919687"/>
            <a:ext cx="2391109" cy="27626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F846091-75B5-C9C4-3BB1-E92DB7F70764}"/>
              </a:ext>
            </a:extLst>
          </p:cNvPr>
          <p:cNvSpPr/>
          <p:nvPr/>
        </p:nvSpPr>
        <p:spPr>
          <a:xfrm>
            <a:off x="995252" y="926257"/>
            <a:ext cx="1162709" cy="323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highlight>
                  <a:srgbClr val="00FF00"/>
                </a:highlight>
                <a:latin typeface="Meiryo" panose="020B0604030504040204" pitchFamily="34" charset="-128"/>
                <a:ea typeface="Meiryo" panose="020B0604030504040204" pitchFamily="34" charset="-128"/>
                <a:sym typeface="Wingdings" panose="05000000000000000000" pitchFamily="2" charset="2"/>
              </a:rPr>
              <a:t>Line </a:t>
            </a:r>
            <a:r>
              <a:rPr lang="en-IN" sz="1400" dirty="0">
                <a:solidFill>
                  <a:srgbClr val="FF0000"/>
                </a:solidFill>
                <a:highlight>
                  <a:srgbClr val="00FF00"/>
                </a:highlight>
                <a:latin typeface="Meiryo" panose="020B0604030504040204" pitchFamily="34" charset="-128"/>
                <a:ea typeface="Meiryo" panose="020B0604030504040204" pitchFamily="34" charset="-128"/>
                <a:sym typeface="Wingdings" panose="05000000000000000000" pitchFamily="2" charset="2"/>
              </a:rPr>
              <a:t>*</a:t>
            </a:r>
            <a:endParaRPr lang="en-IN" sz="1400" dirty="0">
              <a:solidFill>
                <a:schemeClr val="tx1"/>
              </a:solidFill>
              <a:highlight>
                <a:srgbClr val="00FF00"/>
              </a:highlight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0F8E40E-32B0-21D2-6F48-1285AC03668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1" r="49174" b="-8202"/>
          <a:stretch/>
        </p:blipFill>
        <p:spPr>
          <a:xfrm>
            <a:off x="8858316" y="966675"/>
            <a:ext cx="1215305" cy="29892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38ACC89-4E1B-B82B-2D5C-8AB9E2E5CD7E}"/>
              </a:ext>
            </a:extLst>
          </p:cNvPr>
          <p:cNvSpPr/>
          <p:nvPr/>
        </p:nvSpPr>
        <p:spPr>
          <a:xfrm>
            <a:off x="985073" y="1862290"/>
            <a:ext cx="2381581" cy="323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highlight>
                  <a:srgbClr val="00FF00"/>
                </a:highlight>
                <a:latin typeface="Meiryo" panose="020B0604030504040204" pitchFamily="34" charset="-128"/>
                <a:ea typeface="Meiryo" panose="020B0604030504040204" pitchFamily="34" charset="-128"/>
                <a:sym typeface="Wingdings" panose="05000000000000000000" pitchFamily="2" charset="2"/>
              </a:rPr>
              <a:t>From (Date, Time)</a:t>
            </a:r>
            <a:r>
              <a:rPr lang="en-IN" sz="1400" dirty="0">
                <a:solidFill>
                  <a:srgbClr val="FF0000"/>
                </a:solidFill>
                <a:highlight>
                  <a:srgbClr val="00FF00"/>
                </a:highlight>
                <a:latin typeface="Meiryo" panose="020B0604030504040204" pitchFamily="34" charset="-128"/>
                <a:ea typeface="Meiryo" panose="020B0604030504040204" pitchFamily="34" charset="-128"/>
                <a:sym typeface="Wingdings" panose="05000000000000000000" pitchFamily="2" charset="2"/>
              </a:rPr>
              <a:t>*</a:t>
            </a:r>
            <a:endParaRPr lang="en-IN" sz="1400" dirty="0">
              <a:solidFill>
                <a:schemeClr val="tx1"/>
              </a:solidFill>
              <a:highlight>
                <a:srgbClr val="00FF00"/>
              </a:highlight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13102C7-63D2-C36A-48CB-2FA757C3DA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6654" y="1910468"/>
            <a:ext cx="2381582" cy="2857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AD04B4C-B77B-2829-A55F-3473C37F9E34}"/>
              </a:ext>
            </a:extLst>
          </p:cNvPr>
          <p:cNvSpPr/>
          <p:nvPr/>
        </p:nvSpPr>
        <p:spPr>
          <a:xfrm>
            <a:off x="661439" y="662103"/>
            <a:ext cx="10597111" cy="3795598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5F4961-2587-B8FE-C1DF-E239402E13D1}"/>
              </a:ext>
            </a:extLst>
          </p:cNvPr>
          <p:cNvSpPr/>
          <p:nvPr/>
        </p:nvSpPr>
        <p:spPr>
          <a:xfrm>
            <a:off x="5049907" y="1252299"/>
            <a:ext cx="816841" cy="1737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i="1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sym typeface="Wingdings" panose="05000000000000000000" pitchFamily="2" charset="2"/>
              </a:rPr>
              <a:t>&lt;1,2&gt;</a:t>
            </a:r>
            <a:endParaRPr lang="en-IN" sz="1400" i="1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25E13C26-1192-D5BE-F0C1-ABAE08505274}"/>
              </a:ext>
            </a:extLst>
          </p:cNvPr>
          <p:cNvSpPr/>
          <p:nvPr/>
        </p:nvSpPr>
        <p:spPr>
          <a:xfrm>
            <a:off x="4743864" y="4701058"/>
            <a:ext cx="1814811" cy="357781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4EB012-57D5-63C0-C0D9-8667EAD2D595}"/>
              </a:ext>
            </a:extLst>
          </p:cNvPr>
          <p:cNvSpPr/>
          <p:nvPr/>
        </p:nvSpPr>
        <p:spPr>
          <a:xfrm>
            <a:off x="5999647" y="1844429"/>
            <a:ext cx="1914191" cy="323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highlight>
                  <a:srgbClr val="00FF00"/>
                </a:highlight>
                <a:latin typeface="Meiryo" panose="020B0604030504040204" pitchFamily="34" charset="-128"/>
                <a:ea typeface="Meiryo" panose="020B0604030504040204" pitchFamily="34" charset="-128"/>
                <a:sym typeface="Wingdings" panose="05000000000000000000" pitchFamily="2" charset="2"/>
              </a:rPr>
              <a:t>To(Date, Time)</a:t>
            </a:r>
            <a:r>
              <a:rPr lang="en-IN" sz="1400" dirty="0">
                <a:solidFill>
                  <a:srgbClr val="FF0000"/>
                </a:solidFill>
                <a:highlight>
                  <a:srgbClr val="00FF00"/>
                </a:highlight>
                <a:latin typeface="Meiryo" panose="020B0604030504040204" pitchFamily="34" charset="-128"/>
                <a:ea typeface="Meiryo" panose="020B0604030504040204" pitchFamily="34" charset="-128"/>
                <a:sym typeface="Wingdings" panose="05000000000000000000" pitchFamily="2" charset="2"/>
              </a:rPr>
              <a:t>*</a:t>
            </a:r>
            <a:endParaRPr lang="en-IN" sz="1400" dirty="0">
              <a:solidFill>
                <a:schemeClr val="tx1"/>
              </a:solidFill>
              <a:highlight>
                <a:srgbClr val="00FF00"/>
              </a:highlight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DFF262-574C-2883-0C26-F85CD4FFDF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5457" y="1935477"/>
            <a:ext cx="1823220" cy="167449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6CF6FAF-BCC2-B319-CC9F-B91ACD1C6499}"/>
              </a:ext>
            </a:extLst>
          </p:cNvPr>
          <p:cNvSpPr/>
          <p:nvPr/>
        </p:nvSpPr>
        <p:spPr>
          <a:xfrm>
            <a:off x="4903823" y="1952947"/>
            <a:ext cx="452402" cy="1176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5943DE5-5FF7-CFA7-2F3E-E3762F2F09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68567" y="943357"/>
            <a:ext cx="1105054" cy="231489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0952466-E59A-C34B-82CD-FCBA1000544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55034"/>
          <a:stretch/>
        </p:blipFill>
        <p:spPr>
          <a:xfrm>
            <a:off x="7702403" y="1896230"/>
            <a:ext cx="1070897" cy="28578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3075028-9143-8208-91DE-A3FB1021989C}"/>
              </a:ext>
            </a:extLst>
          </p:cNvPr>
          <p:cNvSpPr/>
          <p:nvPr/>
        </p:nvSpPr>
        <p:spPr>
          <a:xfrm>
            <a:off x="9353701" y="444137"/>
            <a:ext cx="2104590" cy="42129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There should be multi station selection provision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51D9EAA-80A8-FA77-1FF9-0649B11E60B1}"/>
              </a:ext>
            </a:extLst>
          </p:cNvPr>
          <p:cNvCxnSpPr>
            <a:cxnSpLocks/>
          </p:cNvCxnSpPr>
          <p:nvPr/>
        </p:nvCxnSpPr>
        <p:spPr>
          <a:xfrm flipV="1">
            <a:off x="9204760" y="853615"/>
            <a:ext cx="148941" cy="2216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700FC90D-6CDB-A145-0EA4-FE552161D3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6823" y="5241555"/>
            <a:ext cx="10545647" cy="1228896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F473BBF-B845-12E3-3BC2-227E48275836}"/>
              </a:ext>
            </a:extLst>
          </p:cNvPr>
          <p:cNvCxnSpPr/>
          <p:nvPr/>
        </p:nvCxnSpPr>
        <p:spPr>
          <a:xfrm flipV="1">
            <a:off x="9194800" y="1249860"/>
            <a:ext cx="203200" cy="1667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B46804F-E789-4FB9-7CF4-9D31F885A51C}"/>
              </a:ext>
            </a:extLst>
          </p:cNvPr>
          <p:cNvCxnSpPr/>
          <p:nvPr/>
        </p:nvCxnSpPr>
        <p:spPr>
          <a:xfrm flipV="1">
            <a:off x="9194800" y="1554943"/>
            <a:ext cx="203200" cy="1667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83FD94C-4997-D2EE-0E86-33E2765222EC}"/>
              </a:ext>
            </a:extLst>
          </p:cNvPr>
          <p:cNvCxnSpPr>
            <a:cxnSpLocks/>
          </p:cNvCxnSpPr>
          <p:nvPr/>
        </p:nvCxnSpPr>
        <p:spPr>
          <a:xfrm>
            <a:off x="9132871" y="1350470"/>
            <a:ext cx="71889" cy="598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705F58A-8F91-FA7B-0F02-2F71BF2E40C8}"/>
              </a:ext>
            </a:extLst>
          </p:cNvPr>
          <p:cNvCxnSpPr>
            <a:cxnSpLocks/>
          </p:cNvCxnSpPr>
          <p:nvPr/>
        </p:nvCxnSpPr>
        <p:spPr>
          <a:xfrm>
            <a:off x="9137992" y="1661845"/>
            <a:ext cx="71889" cy="598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28F832BF-CFA1-86EF-D872-8DD3419384E8}"/>
              </a:ext>
            </a:extLst>
          </p:cNvPr>
          <p:cNvSpPr/>
          <p:nvPr/>
        </p:nvSpPr>
        <p:spPr>
          <a:xfrm>
            <a:off x="81527" y="5500165"/>
            <a:ext cx="897397" cy="229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IN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From </a:t>
            </a:r>
            <a:r>
              <a:rPr lang="en-IN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sym typeface="Wingdings" panose="05000000000000000000" pitchFamily="2" charset="2"/>
              </a:rPr>
              <a:t></a:t>
            </a:r>
            <a:endParaRPr lang="en-IN" sz="1400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34BEA6C-3A79-24A3-02A0-FBFB40D57208}"/>
              </a:ext>
            </a:extLst>
          </p:cNvPr>
          <p:cNvSpPr/>
          <p:nvPr/>
        </p:nvSpPr>
        <p:spPr>
          <a:xfrm>
            <a:off x="81527" y="6208290"/>
            <a:ext cx="897397" cy="229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IN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To </a:t>
            </a:r>
            <a:r>
              <a:rPr lang="en-IN" sz="14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sym typeface="Wingdings" panose="05000000000000000000" pitchFamily="2" charset="2"/>
              </a:rPr>
              <a:t></a:t>
            </a:r>
            <a:endParaRPr lang="en-IN" sz="1400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87EC079-EB25-0D24-7894-F321249A83CE}"/>
              </a:ext>
            </a:extLst>
          </p:cNvPr>
          <p:cNvSpPr/>
          <p:nvPr/>
        </p:nvSpPr>
        <p:spPr>
          <a:xfrm>
            <a:off x="4459051" y="6552843"/>
            <a:ext cx="3356393" cy="15656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i="1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  <a:sym typeface="Wingdings" panose="05000000000000000000" pitchFamily="2" charset="2"/>
              </a:rPr>
              <a:t>Output (should be exportable in excel)</a:t>
            </a:r>
            <a:endParaRPr lang="en-IN" sz="1100" i="1" dirty="0">
              <a:solidFill>
                <a:srgbClr val="FF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A0C7EC4-DEDE-0722-22A2-5AFA5041F3A8}"/>
              </a:ext>
            </a:extLst>
          </p:cNvPr>
          <p:cNvSpPr/>
          <p:nvPr/>
        </p:nvSpPr>
        <p:spPr>
          <a:xfrm>
            <a:off x="7913838" y="6531081"/>
            <a:ext cx="3398353" cy="2237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i="1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Sorting Order</a:t>
            </a:r>
            <a:r>
              <a:rPr lang="en-IN" sz="1400" b="1" i="1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  <a:sym typeface="Wingdings" panose="05000000000000000000" pitchFamily="2" charset="2"/>
              </a:rPr>
              <a:t> Newest to Oldest</a:t>
            </a:r>
            <a:endParaRPr lang="en-IN" sz="1400" b="1" i="1" dirty="0">
              <a:solidFill>
                <a:srgbClr val="FF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0363B13-9442-C22F-DC2A-6D0863C29822}"/>
              </a:ext>
            </a:extLst>
          </p:cNvPr>
          <p:cNvSpPr/>
          <p:nvPr/>
        </p:nvSpPr>
        <p:spPr>
          <a:xfrm>
            <a:off x="5502178" y="418746"/>
            <a:ext cx="1056497" cy="147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00" i="1" dirty="0">
                <a:solidFill>
                  <a:srgbClr val="FF0000"/>
                </a:solidFill>
                <a:highlight>
                  <a:srgbClr val="00FF00"/>
                </a:highlight>
                <a:latin typeface="Meiryo" panose="020B0604030504040204" pitchFamily="34" charset="-128"/>
                <a:ea typeface="Meiryo" panose="020B0604030504040204" pitchFamily="34" charset="-128"/>
              </a:rPr>
              <a:t>*</a:t>
            </a:r>
            <a:r>
              <a:rPr lang="en-IN" sz="1000" i="1" dirty="0">
                <a:solidFill>
                  <a:schemeClr val="tx1"/>
                </a:solidFill>
                <a:highlight>
                  <a:srgbClr val="00FF00"/>
                </a:highlight>
                <a:latin typeface="Meiryo" panose="020B0604030504040204" pitchFamily="34" charset="-128"/>
                <a:ea typeface="Meiryo" panose="020B0604030504040204" pitchFamily="34" charset="-128"/>
              </a:rPr>
              <a:t>Input zone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5017A552-04F8-7BBA-4F6A-D6BFBC60EF5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72980" y="5241555"/>
            <a:ext cx="762106" cy="1238423"/>
          </a:xfrm>
          <a:prstGeom prst="rect">
            <a:avLst/>
          </a:prstGeom>
        </p:spPr>
      </p:pic>
      <p:sp>
        <p:nvSpPr>
          <p:cNvPr id="45" name="Action Button: Go Back or Previous 44">
            <a:hlinkClick r:id="rId10" action="ppaction://hlinksldjump" highlightClick="1"/>
            <a:extLst>
              <a:ext uri="{FF2B5EF4-FFF2-40B4-BE49-F238E27FC236}">
                <a16:creationId xmlns:a16="http://schemas.microsoft.com/office/drawing/2014/main" id="{3C91AFB2-1334-3F34-9EEE-F5FEC830A9D6}"/>
              </a:ext>
            </a:extLst>
          </p:cNvPr>
          <p:cNvSpPr/>
          <p:nvPr/>
        </p:nvSpPr>
        <p:spPr>
          <a:xfrm>
            <a:off x="11410585" y="6437323"/>
            <a:ext cx="520700" cy="341323"/>
          </a:xfrm>
          <a:prstGeom prst="actionButtonBackPrevious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1744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00792B-CC46-254F-30CE-AF78AFCC1F49}"/>
              </a:ext>
            </a:extLst>
          </p:cNvPr>
          <p:cNvSpPr/>
          <p:nvPr/>
        </p:nvSpPr>
        <p:spPr>
          <a:xfrm>
            <a:off x="661439" y="338500"/>
            <a:ext cx="3505146" cy="323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1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sym typeface="Wingdings" panose="05000000000000000000" pitchFamily="2" charset="2"/>
              </a:rPr>
              <a:t>Direct Lot No. search</a:t>
            </a:r>
            <a:endParaRPr lang="en-IN" sz="2000" b="1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CAF306-096F-A352-F247-BC4484F46DA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11" t="13695" r="51503" b="67368"/>
          <a:stretch/>
        </p:blipFill>
        <p:spPr>
          <a:xfrm>
            <a:off x="661439" y="722422"/>
            <a:ext cx="4864100" cy="635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5BE21A-61CF-EAD4-567E-8230E4A01E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083" t="70277" r="39751" b="18510"/>
          <a:stretch/>
        </p:blipFill>
        <p:spPr>
          <a:xfrm>
            <a:off x="4496965" y="4076118"/>
            <a:ext cx="2470148" cy="37598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122FD8A-5BDF-4DDA-2E41-1E74E8769C64}"/>
              </a:ext>
            </a:extLst>
          </p:cNvPr>
          <p:cNvSpPr/>
          <p:nvPr/>
        </p:nvSpPr>
        <p:spPr>
          <a:xfrm>
            <a:off x="1930780" y="878120"/>
            <a:ext cx="1162709" cy="323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highlight>
                  <a:srgbClr val="00FF00"/>
                </a:highlight>
                <a:latin typeface="Meiryo" panose="020B0604030504040204" pitchFamily="34" charset="-128"/>
                <a:ea typeface="Meiryo" panose="020B0604030504040204" pitchFamily="34" charset="-128"/>
                <a:sym typeface="Wingdings" panose="05000000000000000000" pitchFamily="2" charset="2"/>
              </a:rPr>
              <a:t>Line </a:t>
            </a:r>
            <a:r>
              <a:rPr lang="en-IN" sz="1400" dirty="0">
                <a:solidFill>
                  <a:srgbClr val="FF0000"/>
                </a:solidFill>
                <a:highlight>
                  <a:srgbClr val="00FF00"/>
                </a:highlight>
                <a:latin typeface="Meiryo" panose="020B0604030504040204" pitchFamily="34" charset="-128"/>
                <a:ea typeface="Meiryo" panose="020B0604030504040204" pitchFamily="34" charset="-128"/>
                <a:sym typeface="Wingdings" panose="05000000000000000000" pitchFamily="2" charset="2"/>
              </a:rPr>
              <a:t>*</a:t>
            </a:r>
            <a:endParaRPr lang="en-IN" sz="1400" dirty="0">
              <a:solidFill>
                <a:schemeClr val="tx1"/>
              </a:solidFill>
              <a:highlight>
                <a:srgbClr val="00FF00"/>
              </a:highlight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A423E2-BB41-1C4C-0F67-C9B341DCBC84}"/>
              </a:ext>
            </a:extLst>
          </p:cNvPr>
          <p:cNvSpPr/>
          <p:nvPr/>
        </p:nvSpPr>
        <p:spPr>
          <a:xfrm>
            <a:off x="4785070" y="1239657"/>
            <a:ext cx="656882" cy="150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900" i="1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sym typeface="Wingdings" panose="05000000000000000000" pitchFamily="2" charset="2"/>
              </a:rPr>
              <a:t>&lt;1,2&gt;</a:t>
            </a:r>
            <a:endParaRPr lang="en-IN" sz="900" i="1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43EE92-9C78-D2E3-7A3E-827AB2A51A02}"/>
              </a:ext>
            </a:extLst>
          </p:cNvPr>
          <p:cNvSpPr/>
          <p:nvPr/>
        </p:nvSpPr>
        <p:spPr>
          <a:xfrm>
            <a:off x="1930780" y="1671732"/>
            <a:ext cx="1162709" cy="323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highlight>
                  <a:srgbClr val="00FF00"/>
                </a:highlight>
                <a:latin typeface="Meiryo" panose="020B0604030504040204" pitchFamily="34" charset="-128"/>
                <a:ea typeface="Meiryo" panose="020B0604030504040204" pitchFamily="34" charset="-128"/>
                <a:sym typeface="Wingdings" panose="05000000000000000000" pitchFamily="2" charset="2"/>
              </a:rPr>
              <a:t>Model</a:t>
            </a:r>
            <a:r>
              <a:rPr lang="en-IN" sz="1400" dirty="0">
                <a:solidFill>
                  <a:srgbClr val="FF0000"/>
                </a:solidFill>
                <a:highlight>
                  <a:srgbClr val="00FF00"/>
                </a:highlight>
                <a:latin typeface="Meiryo" panose="020B0604030504040204" pitchFamily="34" charset="-128"/>
                <a:ea typeface="Meiryo" panose="020B0604030504040204" pitchFamily="34" charset="-128"/>
                <a:sym typeface="Wingdings" panose="05000000000000000000" pitchFamily="2" charset="2"/>
              </a:rPr>
              <a:t>*</a:t>
            </a:r>
            <a:endParaRPr lang="en-IN" sz="1400" dirty="0">
              <a:solidFill>
                <a:schemeClr val="tx1"/>
              </a:solidFill>
              <a:highlight>
                <a:srgbClr val="00FF00"/>
              </a:highlight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E564F07-E124-3336-A01A-4E0478D7F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908" y="1671732"/>
            <a:ext cx="1478072" cy="16787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08F5DB9-BAB3-2DB6-6E89-47FFEA073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7607" y="1671732"/>
            <a:ext cx="1346917" cy="171292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017E177-E9F6-914F-FD8C-772CA629782D}"/>
              </a:ext>
            </a:extLst>
          </p:cNvPr>
          <p:cNvSpPr/>
          <p:nvPr/>
        </p:nvSpPr>
        <p:spPr>
          <a:xfrm>
            <a:off x="6224040" y="1671731"/>
            <a:ext cx="1835150" cy="323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highlight>
                  <a:srgbClr val="00FF00"/>
                </a:highlight>
                <a:latin typeface="Meiryo" panose="020B0604030504040204" pitchFamily="34" charset="-128"/>
                <a:ea typeface="Meiryo" panose="020B0604030504040204" pitchFamily="34" charset="-128"/>
                <a:sym typeface="Wingdings" panose="05000000000000000000" pitchFamily="2" charset="2"/>
              </a:rPr>
              <a:t>Child Part No.</a:t>
            </a:r>
            <a:r>
              <a:rPr lang="en-IN" sz="1400" dirty="0">
                <a:solidFill>
                  <a:srgbClr val="FF0000"/>
                </a:solidFill>
                <a:highlight>
                  <a:srgbClr val="00FF00"/>
                </a:highlight>
                <a:latin typeface="Meiryo" panose="020B0604030504040204" pitchFamily="34" charset="-128"/>
                <a:ea typeface="Meiryo" panose="020B0604030504040204" pitchFamily="34" charset="-128"/>
                <a:sym typeface="Wingdings" panose="05000000000000000000" pitchFamily="2" charset="2"/>
              </a:rPr>
              <a:t>*</a:t>
            </a:r>
            <a:endParaRPr lang="en-IN" sz="1400" dirty="0">
              <a:solidFill>
                <a:schemeClr val="tx1"/>
              </a:solidFill>
              <a:highlight>
                <a:srgbClr val="00FF00"/>
              </a:highlight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D7203C-838E-0250-7FAD-A13038483B1D}"/>
              </a:ext>
            </a:extLst>
          </p:cNvPr>
          <p:cNvSpPr/>
          <p:nvPr/>
        </p:nvSpPr>
        <p:spPr>
          <a:xfrm>
            <a:off x="1700168" y="3578113"/>
            <a:ext cx="1835150" cy="323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highlight>
                  <a:srgbClr val="00FF00"/>
                </a:highlight>
                <a:latin typeface="Meiryo" panose="020B0604030504040204" pitchFamily="34" charset="-128"/>
                <a:ea typeface="Meiryo" panose="020B0604030504040204" pitchFamily="34" charset="-128"/>
                <a:sym typeface="Wingdings" panose="05000000000000000000" pitchFamily="2" charset="2"/>
              </a:rPr>
              <a:t>Enter Lot No.*</a:t>
            </a:r>
            <a:endParaRPr lang="en-IN" sz="1400" dirty="0">
              <a:solidFill>
                <a:schemeClr val="tx1"/>
              </a:solidFill>
              <a:highlight>
                <a:srgbClr val="00FF00"/>
              </a:highlight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EFACD35-3394-9E48-5D67-C3AEB0EE3A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4443" y="3611311"/>
            <a:ext cx="2087624" cy="27971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8A70C6B-D212-8287-222E-C832C31F622B}"/>
              </a:ext>
            </a:extLst>
          </p:cNvPr>
          <p:cNvSpPr/>
          <p:nvPr/>
        </p:nvSpPr>
        <p:spPr>
          <a:xfrm>
            <a:off x="4281797" y="6519500"/>
            <a:ext cx="3356393" cy="15656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i="1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  <a:sym typeface="Wingdings" panose="05000000000000000000" pitchFamily="2" charset="2"/>
              </a:rPr>
              <a:t>Output (should be exportable in excel)</a:t>
            </a:r>
            <a:endParaRPr lang="en-IN" sz="1100" i="1" dirty="0">
              <a:solidFill>
                <a:srgbClr val="FF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7233F29-B264-6B3F-3470-D5823D2E2D66}"/>
              </a:ext>
            </a:extLst>
          </p:cNvPr>
          <p:cNvSpPr/>
          <p:nvPr/>
        </p:nvSpPr>
        <p:spPr>
          <a:xfrm>
            <a:off x="3407708" y="3653317"/>
            <a:ext cx="1292272" cy="186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50" i="1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  <a:sym typeface="Wingdings" panose="05000000000000000000" pitchFamily="2" charset="2"/>
              </a:rPr>
              <a:t>S010306100</a:t>
            </a:r>
            <a:endParaRPr lang="en-IN" sz="1050" i="1" dirty="0">
              <a:solidFill>
                <a:srgbClr val="FF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5A725A-DF3C-4864-ED62-D5A3C61DB605}"/>
              </a:ext>
            </a:extLst>
          </p:cNvPr>
          <p:cNvSpPr/>
          <p:nvPr/>
        </p:nvSpPr>
        <p:spPr>
          <a:xfrm>
            <a:off x="9938080" y="5263520"/>
            <a:ext cx="1876302" cy="6845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i="1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Sorting Order</a:t>
            </a:r>
            <a:r>
              <a:rPr lang="en-IN" sz="1400" b="1" i="1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  <a:sym typeface="Wingdings" panose="05000000000000000000" pitchFamily="2" charset="2"/>
              </a:rPr>
              <a:t> Newest to Oldest</a:t>
            </a:r>
            <a:endParaRPr lang="en-IN" sz="1400" b="1" i="1" dirty="0">
              <a:solidFill>
                <a:srgbClr val="FF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14D53D7E-55FC-0B58-45B9-0C458C82C2CC}"/>
              </a:ext>
            </a:extLst>
          </p:cNvPr>
          <p:cNvSpPr/>
          <p:nvPr/>
        </p:nvSpPr>
        <p:spPr>
          <a:xfrm>
            <a:off x="9461910" y="5011387"/>
            <a:ext cx="342089" cy="139467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6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0FE0ECC-9A65-C5B1-C062-29DC5D5D8E51}"/>
              </a:ext>
            </a:extLst>
          </p:cNvPr>
          <p:cNvSpPr/>
          <p:nvPr/>
        </p:nvSpPr>
        <p:spPr>
          <a:xfrm>
            <a:off x="661439" y="662103"/>
            <a:ext cx="10597111" cy="386417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AA20FD52-EF5D-5DE0-7C36-00194A855313}"/>
              </a:ext>
            </a:extLst>
          </p:cNvPr>
          <p:cNvSpPr/>
          <p:nvPr/>
        </p:nvSpPr>
        <p:spPr>
          <a:xfrm>
            <a:off x="4824634" y="4653606"/>
            <a:ext cx="1814811" cy="357781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12DAC8B-7BD4-B96F-8625-7A52BDD837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192" y="5041959"/>
            <a:ext cx="8724236" cy="1364099"/>
          </a:xfrm>
          <a:prstGeom prst="rect">
            <a:avLst/>
          </a:prstGeom>
        </p:spPr>
      </p:pic>
      <p:sp>
        <p:nvSpPr>
          <p:cNvPr id="34" name="Action Button: Go Back or Previous 33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4D709855-EC98-13A2-0CB0-E12AF2E7EC81}"/>
              </a:ext>
            </a:extLst>
          </p:cNvPr>
          <p:cNvSpPr/>
          <p:nvPr/>
        </p:nvSpPr>
        <p:spPr>
          <a:xfrm>
            <a:off x="11455400" y="6096000"/>
            <a:ext cx="520700" cy="341323"/>
          </a:xfrm>
          <a:prstGeom prst="actionButtonBackPrevious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595B15E-120F-98C0-A201-C2771F57FCC2}"/>
              </a:ext>
            </a:extLst>
          </p:cNvPr>
          <p:cNvSpPr/>
          <p:nvPr/>
        </p:nvSpPr>
        <p:spPr>
          <a:xfrm>
            <a:off x="3643483" y="440806"/>
            <a:ext cx="1056497" cy="147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00" i="1" dirty="0">
                <a:solidFill>
                  <a:srgbClr val="FF0000"/>
                </a:solidFill>
                <a:highlight>
                  <a:srgbClr val="00FF00"/>
                </a:highlight>
                <a:latin typeface="Meiryo" panose="020B0604030504040204" pitchFamily="34" charset="-128"/>
                <a:ea typeface="Meiryo" panose="020B0604030504040204" pitchFamily="34" charset="-128"/>
              </a:rPr>
              <a:t>*</a:t>
            </a:r>
            <a:r>
              <a:rPr lang="en-IN" sz="1000" i="1" dirty="0">
                <a:solidFill>
                  <a:schemeClr val="tx1"/>
                </a:solidFill>
                <a:highlight>
                  <a:srgbClr val="00FF00"/>
                </a:highlight>
                <a:latin typeface="Meiryo" panose="020B0604030504040204" pitchFamily="34" charset="-128"/>
                <a:ea typeface="Meiryo" panose="020B0604030504040204" pitchFamily="34" charset="-128"/>
              </a:rPr>
              <a:t>Input zone</a:t>
            </a:r>
          </a:p>
        </p:txBody>
      </p:sp>
    </p:spTree>
    <p:extLst>
      <p:ext uri="{BB962C8B-B14F-4D97-AF65-F5344CB8AC3E}">
        <p14:creationId xmlns:p14="http://schemas.microsoft.com/office/powerpoint/2010/main" val="3714692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00792B-CC46-254F-30CE-AF78AFCC1F49}"/>
              </a:ext>
            </a:extLst>
          </p:cNvPr>
          <p:cNvSpPr/>
          <p:nvPr/>
        </p:nvSpPr>
        <p:spPr>
          <a:xfrm>
            <a:off x="661438" y="338500"/>
            <a:ext cx="4038541" cy="309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1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sym typeface="Wingdings" panose="05000000000000000000" pitchFamily="2" charset="2"/>
              </a:rPr>
              <a:t>Line Washing Tray records  </a:t>
            </a:r>
            <a:endParaRPr lang="en-IN" sz="2000" b="1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CAF306-096F-A352-F247-BC4484F46D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11" t="13695" r="51503" b="67368"/>
          <a:stretch/>
        </p:blipFill>
        <p:spPr>
          <a:xfrm>
            <a:off x="661439" y="722422"/>
            <a:ext cx="4864100" cy="635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5BE21A-61CF-EAD4-567E-8230E4A01E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083" t="70277" r="39751" b="18510"/>
          <a:stretch/>
        </p:blipFill>
        <p:spPr>
          <a:xfrm>
            <a:off x="4443607" y="1984143"/>
            <a:ext cx="1541507" cy="23463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122FD8A-5BDF-4DDA-2E41-1E74E8769C64}"/>
              </a:ext>
            </a:extLst>
          </p:cNvPr>
          <p:cNvSpPr/>
          <p:nvPr/>
        </p:nvSpPr>
        <p:spPr>
          <a:xfrm>
            <a:off x="1930780" y="878120"/>
            <a:ext cx="1162709" cy="323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highlight>
                  <a:srgbClr val="00FF00"/>
                </a:highlight>
                <a:latin typeface="Meiryo" panose="020B0604030504040204" pitchFamily="34" charset="-128"/>
                <a:ea typeface="Meiryo" panose="020B0604030504040204" pitchFamily="34" charset="-128"/>
                <a:sym typeface="Wingdings" panose="05000000000000000000" pitchFamily="2" charset="2"/>
              </a:rPr>
              <a:t>Line </a:t>
            </a:r>
            <a:r>
              <a:rPr lang="en-IN" sz="1400" dirty="0">
                <a:solidFill>
                  <a:srgbClr val="FF0000"/>
                </a:solidFill>
                <a:highlight>
                  <a:srgbClr val="00FF00"/>
                </a:highlight>
                <a:latin typeface="Meiryo" panose="020B0604030504040204" pitchFamily="34" charset="-128"/>
                <a:ea typeface="Meiryo" panose="020B0604030504040204" pitchFamily="34" charset="-128"/>
                <a:sym typeface="Wingdings" panose="05000000000000000000" pitchFamily="2" charset="2"/>
              </a:rPr>
              <a:t>*</a:t>
            </a:r>
            <a:endParaRPr lang="en-IN" sz="1400" dirty="0">
              <a:solidFill>
                <a:schemeClr val="tx1"/>
              </a:solidFill>
              <a:highlight>
                <a:srgbClr val="00FF00"/>
              </a:highlight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A423E2-BB41-1C4C-0F67-C9B341DCBC84}"/>
              </a:ext>
            </a:extLst>
          </p:cNvPr>
          <p:cNvSpPr/>
          <p:nvPr/>
        </p:nvSpPr>
        <p:spPr>
          <a:xfrm>
            <a:off x="4785070" y="1239657"/>
            <a:ext cx="656882" cy="150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900" i="1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sym typeface="Wingdings" panose="05000000000000000000" pitchFamily="2" charset="2"/>
              </a:rPr>
              <a:t>&lt;1,2&gt;</a:t>
            </a:r>
            <a:endParaRPr lang="en-IN" sz="900" i="1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8A70C6B-D212-8287-222E-C832C31F622B}"/>
              </a:ext>
            </a:extLst>
          </p:cNvPr>
          <p:cNvSpPr/>
          <p:nvPr/>
        </p:nvSpPr>
        <p:spPr>
          <a:xfrm>
            <a:off x="4642463" y="4318506"/>
            <a:ext cx="3356393" cy="15656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i="1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  <a:sym typeface="Wingdings" panose="05000000000000000000" pitchFamily="2" charset="2"/>
              </a:rPr>
              <a:t>Output (should be exportable in excel)</a:t>
            </a:r>
            <a:endParaRPr lang="en-IN" sz="1100" i="1" dirty="0">
              <a:solidFill>
                <a:srgbClr val="FF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0FE0ECC-9A65-C5B1-C062-29DC5D5D8E51}"/>
              </a:ext>
            </a:extLst>
          </p:cNvPr>
          <p:cNvSpPr/>
          <p:nvPr/>
        </p:nvSpPr>
        <p:spPr>
          <a:xfrm>
            <a:off x="661439" y="662103"/>
            <a:ext cx="10597111" cy="386417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12DAC8B-7BD4-B96F-8625-7A52BDD837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69" y="2919567"/>
            <a:ext cx="8724236" cy="1364099"/>
          </a:xfrm>
          <a:prstGeom prst="rect">
            <a:avLst/>
          </a:prstGeom>
        </p:spPr>
      </p:pic>
      <p:sp>
        <p:nvSpPr>
          <p:cNvPr id="34" name="Action Button: Go Back or Previous 33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4D709855-EC98-13A2-0CB0-E12AF2E7EC81}"/>
              </a:ext>
            </a:extLst>
          </p:cNvPr>
          <p:cNvSpPr/>
          <p:nvPr/>
        </p:nvSpPr>
        <p:spPr>
          <a:xfrm>
            <a:off x="11455400" y="6096000"/>
            <a:ext cx="520700" cy="341323"/>
          </a:xfrm>
          <a:prstGeom prst="actionButtonBackPrevious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595B15E-120F-98C0-A201-C2771F57FCC2}"/>
              </a:ext>
            </a:extLst>
          </p:cNvPr>
          <p:cNvSpPr/>
          <p:nvPr/>
        </p:nvSpPr>
        <p:spPr>
          <a:xfrm>
            <a:off x="4997290" y="353182"/>
            <a:ext cx="1056497" cy="147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00" i="1" dirty="0">
                <a:solidFill>
                  <a:srgbClr val="FF0000"/>
                </a:solidFill>
                <a:highlight>
                  <a:srgbClr val="00FF00"/>
                </a:highlight>
                <a:latin typeface="Meiryo" panose="020B0604030504040204" pitchFamily="34" charset="-128"/>
                <a:ea typeface="Meiryo" panose="020B0604030504040204" pitchFamily="34" charset="-128"/>
              </a:rPr>
              <a:t>*</a:t>
            </a:r>
            <a:r>
              <a:rPr lang="en-IN" sz="1000" i="1" dirty="0">
                <a:solidFill>
                  <a:schemeClr val="tx1"/>
                </a:solidFill>
                <a:highlight>
                  <a:srgbClr val="00FF00"/>
                </a:highlight>
                <a:latin typeface="Meiryo" panose="020B0604030504040204" pitchFamily="34" charset="-128"/>
                <a:ea typeface="Meiryo" panose="020B0604030504040204" pitchFamily="34" charset="-128"/>
              </a:rPr>
              <a:t>Input zone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BFAD21-8150-835E-0AAA-F5CB26E0416C}"/>
              </a:ext>
            </a:extLst>
          </p:cNvPr>
          <p:cNvSpPr/>
          <p:nvPr/>
        </p:nvSpPr>
        <p:spPr>
          <a:xfrm>
            <a:off x="1737746" y="1616435"/>
            <a:ext cx="2155060" cy="323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highlight>
                  <a:srgbClr val="00FF00"/>
                </a:highlight>
                <a:latin typeface="Meiryo" panose="020B0604030504040204" pitchFamily="34" charset="-128"/>
                <a:ea typeface="Meiryo" panose="020B0604030504040204" pitchFamily="34" charset="-128"/>
                <a:sym typeface="Wingdings" panose="05000000000000000000" pitchFamily="2" charset="2"/>
              </a:rPr>
              <a:t>Search /Select Tray )</a:t>
            </a:r>
            <a:r>
              <a:rPr lang="en-IN" sz="1400" dirty="0">
                <a:solidFill>
                  <a:srgbClr val="FF0000"/>
                </a:solidFill>
                <a:highlight>
                  <a:srgbClr val="00FF00"/>
                </a:highlight>
                <a:latin typeface="Meiryo" panose="020B0604030504040204" pitchFamily="34" charset="-128"/>
                <a:ea typeface="Meiryo" panose="020B0604030504040204" pitchFamily="34" charset="-128"/>
                <a:sym typeface="Wingdings" panose="05000000000000000000" pitchFamily="2" charset="2"/>
              </a:rPr>
              <a:t>*</a:t>
            </a:r>
            <a:endParaRPr lang="en-IN" sz="1400" dirty="0">
              <a:solidFill>
                <a:schemeClr val="tx1"/>
              </a:solidFill>
              <a:highlight>
                <a:srgbClr val="00FF00"/>
              </a:highlight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D50C222-EEAA-0E5C-CDA5-64D85ADC66A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55034"/>
          <a:stretch/>
        </p:blipFill>
        <p:spPr>
          <a:xfrm>
            <a:off x="3892806" y="1583147"/>
            <a:ext cx="1070897" cy="2857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417C0C-B059-2323-E7E3-338146D4B7E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b="58153"/>
          <a:stretch/>
        </p:blipFill>
        <p:spPr>
          <a:xfrm>
            <a:off x="843696" y="2905709"/>
            <a:ext cx="847973" cy="5766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0A667B-C876-101A-5C2F-8A2236CC3B16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23229" b="58153"/>
          <a:stretch/>
        </p:blipFill>
        <p:spPr>
          <a:xfrm>
            <a:off x="843695" y="3466136"/>
            <a:ext cx="847973" cy="2565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890C98-B7B3-46F0-5F65-DE12DE5882B6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23229" b="58153"/>
          <a:stretch/>
        </p:blipFill>
        <p:spPr>
          <a:xfrm>
            <a:off x="843694" y="3686036"/>
            <a:ext cx="847973" cy="2565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21A8ED-7441-0BE0-A9F5-BE806F1DF1D9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23229" b="58153"/>
          <a:stretch/>
        </p:blipFill>
        <p:spPr>
          <a:xfrm>
            <a:off x="843693" y="3863971"/>
            <a:ext cx="847973" cy="2565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E3F7EAF-8166-DD61-5D5D-412BF2CF66C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23229" b="58153"/>
          <a:stretch/>
        </p:blipFill>
        <p:spPr>
          <a:xfrm>
            <a:off x="843692" y="4067667"/>
            <a:ext cx="847973" cy="2565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141AEEE-D52F-3662-E2F9-0BD7D2CA5A3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23229" b="58153"/>
          <a:stretch/>
        </p:blipFill>
        <p:spPr>
          <a:xfrm>
            <a:off x="4115730" y="1566315"/>
            <a:ext cx="847973" cy="25654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855ADB1-C99E-FF0B-2FDD-91623E7044A7}"/>
              </a:ext>
            </a:extLst>
          </p:cNvPr>
          <p:cNvSpPr/>
          <p:nvPr/>
        </p:nvSpPr>
        <p:spPr>
          <a:xfrm>
            <a:off x="2328165" y="2413725"/>
            <a:ext cx="2862058" cy="3236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highlight>
                  <a:srgbClr val="FFFF00"/>
                </a:highlight>
                <a:latin typeface="Meiryo" panose="020B0604030504040204" pitchFamily="34" charset="-128"/>
                <a:ea typeface="Meiryo" panose="020B0604030504040204" pitchFamily="34" charset="-128"/>
                <a:sym typeface="Wingdings" panose="05000000000000000000" pitchFamily="2" charset="2"/>
              </a:rPr>
              <a:t>History of Washing station (use @ washing line)</a:t>
            </a:r>
            <a:endParaRPr lang="en-IN" sz="1400" dirty="0">
              <a:solidFill>
                <a:schemeClr val="tx1"/>
              </a:solidFill>
              <a:highlight>
                <a:srgbClr val="FFFF00"/>
              </a:highlight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C6B84E-6C0B-DFA3-B9E3-214171F1F4D1}"/>
              </a:ext>
            </a:extLst>
          </p:cNvPr>
          <p:cNvSpPr/>
          <p:nvPr/>
        </p:nvSpPr>
        <p:spPr>
          <a:xfrm>
            <a:off x="6320660" y="2418203"/>
            <a:ext cx="2862058" cy="3236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highlight>
                  <a:srgbClr val="FFFF00"/>
                </a:highlight>
                <a:latin typeface="Meiryo" panose="020B0604030504040204" pitchFamily="34" charset="-128"/>
                <a:ea typeface="Meiryo" panose="020B0604030504040204" pitchFamily="34" charset="-128"/>
                <a:sym typeface="Wingdings" panose="05000000000000000000" pitchFamily="2" charset="2"/>
              </a:rPr>
              <a:t>History of Assy line scanning (use @ Assy line)</a:t>
            </a:r>
            <a:endParaRPr lang="en-IN" sz="1400" dirty="0">
              <a:solidFill>
                <a:schemeClr val="tx1"/>
              </a:solidFill>
              <a:highlight>
                <a:srgbClr val="FFFF00"/>
              </a:highlight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CC10AAC-64CD-2386-307D-C4BFE2A759B5}"/>
              </a:ext>
            </a:extLst>
          </p:cNvPr>
          <p:cNvSpPr/>
          <p:nvPr/>
        </p:nvSpPr>
        <p:spPr>
          <a:xfrm>
            <a:off x="4472940" y="2674620"/>
            <a:ext cx="2209800" cy="342900"/>
          </a:xfrm>
          <a:custGeom>
            <a:avLst/>
            <a:gdLst>
              <a:gd name="connsiteX0" fmla="*/ 0 w 2209800"/>
              <a:gd name="connsiteY0" fmla="*/ 0 h 342900"/>
              <a:gd name="connsiteX1" fmla="*/ 0 w 2209800"/>
              <a:gd name="connsiteY1" fmla="*/ 160020 h 342900"/>
              <a:gd name="connsiteX2" fmla="*/ 2209800 w 2209800"/>
              <a:gd name="connsiteY2" fmla="*/ 160020 h 342900"/>
              <a:gd name="connsiteX3" fmla="*/ 2209800 w 2209800"/>
              <a:gd name="connsiteY3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9800" h="342900">
                <a:moveTo>
                  <a:pt x="0" y="0"/>
                </a:moveTo>
                <a:lnTo>
                  <a:pt x="0" y="160020"/>
                </a:lnTo>
                <a:lnTo>
                  <a:pt x="2209800" y="160020"/>
                </a:lnTo>
                <a:lnTo>
                  <a:pt x="2209800" y="342900"/>
                </a:lnTo>
              </a:path>
            </a:pathLst>
          </a:custGeom>
          <a:noFill/>
          <a:ln>
            <a:solidFill>
              <a:srgbClr val="FF0000"/>
            </a:solidFill>
            <a:headEnd type="diamond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4845A7F-066F-E498-67D8-E0B7617CD3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5039" y="450397"/>
            <a:ext cx="4864100" cy="138672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45A725A-DF3C-4864-ED62-D5A3C61DB605}"/>
              </a:ext>
            </a:extLst>
          </p:cNvPr>
          <p:cNvSpPr/>
          <p:nvPr/>
        </p:nvSpPr>
        <p:spPr>
          <a:xfrm>
            <a:off x="10502652" y="3380410"/>
            <a:ext cx="1473448" cy="4835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b="1" i="1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Sorting Order</a:t>
            </a:r>
            <a:r>
              <a:rPr lang="en-IN" sz="1100" b="1" i="1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  <a:sym typeface="Wingdings" panose="05000000000000000000" pitchFamily="2" charset="2"/>
              </a:rPr>
              <a:t> Newest to Oldest</a:t>
            </a:r>
            <a:endParaRPr lang="en-IN" sz="1100" b="1" i="1" dirty="0">
              <a:solidFill>
                <a:srgbClr val="FF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4785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rrow: Down 30">
            <a:extLst>
              <a:ext uri="{FF2B5EF4-FFF2-40B4-BE49-F238E27FC236}">
                <a16:creationId xmlns:a16="http://schemas.microsoft.com/office/drawing/2014/main" id="{AA20FD52-EF5D-5DE0-7C36-00194A855313}"/>
              </a:ext>
            </a:extLst>
          </p:cNvPr>
          <p:cNvSpPr/>
          <p:nvPr/>
        </p:nvSpPr>
        <p:spPr>
          <a:xfrm>
            <a:off x="4977923" y="3432968"/>
            <a:ext cx="1814811" cy="480458"/>
          </a:xfrm>
          <a:prstGeom prst="downArrow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8CC40D-E496-A492-784D-B112D6B32A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0382"/>
          <a:stretch/>
        </p:blipFill>
        <p:spPr>
          <a:xfrm>
            <a:off x="1120617" y="732978"/>
            <a:ext cx="9678751" cy="179757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900792B-CC46-254F-30CE-AF78AFCC1F49}"/>
              </a:ext>
            </a:extLst>
          </p:cNvPr>
          <p:cNvSpPr/>
          <p:nvPr/>
        </p:nvSpPr>
        <p:spPr>
          <a:xfrm>
            <a:off x="661439" y="338500"/>
            <a:ext cx="5026980" cy="323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1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sym typeface="Wingdings" panose="05000000000000000000" pitchFamily="2" charset="2"/>
              </a:rPr>
              <a:t>Used Child part </a:t>
            </a:r>
            <a:r>
              <a:rPr lang="en-IN" sz="2000" b="1" dirty="0" err="1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sym typeface="Wingdings" panose="05000000000000000000" pitchFamily="2" charset="2"/>
              </a:rPr>
              <a:t>assy</a:t>
            </a:r>
            <a:r>
              <a:rPr lang="en-IN" sz="2000" b="1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sym typeface="Wingdings" panose="05000000000000000000" pitchFamily="2" charset="2"/>
              </a:rPr>
              <a:t> time </a:t>
            </a:r>
            <a:endParaRPr lang="en-IN" sz="2000" b="1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22FD8A-5BDF-4DDA-2E41-1E74E8769C64}"/>
              </a:ext>
            </a:extLst>
          </p:cNvPr>
          <p:cNvSpPr/>
          <p:nvPr/>
        </p:nvSpPr>
        <p:spPr>
          <a:xfrm>
            <a:off x="2859096" y="1199633"/>
            <a:ext cx="737992" cy="323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highlight>
                  <a:srgbClr val="00FF00"/>
                </a:highlight>
                <a:latin typeface="Meiryo" panose="020B0604030504040204" pitchFamily="34" charset="-128"/>
                <a:ea typeface="Meiryo" panose="020B0604030504040204" pitchFamily="34" charset="-128"/>
                <a:sym typeface="Wingdings" panose="05000000000000000000" pitchFamily="2" charset="2"/>
              </a:rPr>
              <a:t>Line </a:t>
            </a:r>
            <a:r>
              <a:rPr lang="en-IN" sz="1400" dirty="0">
                <a:solidFill>
                  <a:srgbClr val="FF0000"/>
                </a:solidFill>
                <a:highlight>
                  <a:srgbClr val="00FF00"/>
                </a:highlight>
                <a:latin typeface="Meiryo" panose="020B0604030504040204" pitchFamily="34" charset="-128"/>
                <a:ea typeface="Meiryo" panose="020B0604030504040204" pitchFamily="34" charset="-128"/>
                <a:sym typeface="Wingdings" panose="05000000000000000000" pitchFamily="2" charset="2"/>
              </a:rPr>
              <a:t>*</a:t>
            </a:r>
            <a:endParaRPr lang="en-IN" sz="1400" dirty="0">
              <a:solidFill>
                <a:schemeClr val="tx1"/>
              </a:solidFill>
              <a:highlight>
                <a:srgbClr val="00FF00"/>
              </a:highlight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43EE92-9C78-D2E3-7A3E-827AB2A51A02}"/>
              </a:ext>
            </a:extLst>
          </p:cNvPr>
          <p:cNvSpPr/>
          <p:nvPr/>
        </p:nvSpPr>
        <p:spPr>
          <a:xfrm>
            <a:off x="2752770" y="1671731"/>
            <a:ext cx="844318" cy="323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highlight>
                  <a:srgbClr val="00FF00"/>
                </a:highlight>
                <a:latin typeface="Meiryo" panose="020B0604030504040204" pitchFamily="34" charset="-128"/>
                <a:ea typeface="Meiryo" panose="020B0604030504040204" pitchFamily="34" charset="-128"/>
                <a:sym typeface="Wingdings" panose="05000000000000000000" pitchFamily="2" charset="2"/>
              </a:rPr>
              <a:t>Model</a:t>
            </a:r>
            <a:r>
              <a:rPr lang="en-IN" sz="1400" dirty="0">
                <a:solidFill>
                  <a:srgbClr val="FF0000"/>
                </a:solidFill>
                <a:highlight>
                  <a:srgbClr val="00FF00"/>
                </a:highlight>
                <a:latin typeface="Meiryo" panose="020B0604030504040204" pitchFamily="34" charset="-128"/>
                <a:ea typeface="Meiryo" panose="020B0604030504040204" pitchFamily="34" charset="-128"/>
                <a:sym typeface="Wingdings" panose="05000000000000000000" pitchFamily="2" charset="2"/>
              </a:rPr>
              <a:t>*</a:t>
            </a:r>
            <a:endParaRPr lang="en-IN" sz="1400" dirty="0">
              <a:solidFill>
                <a:schemeClr val="tx1"/>
              </a:solidFill>
              <a:highlight>
                <a:srgbClr val="00FF00"/>
              </a:highlight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017E177-E9F6-914F-FD8C-772CA629782D}"/>
              </a:ext>
            </a:extLst>
          </p:cNvPr>
          <p:cNvSpPr/>
          <p:nvPr/>
        </p:nvSpPr>
        <p:spPr>
          <a:xfrm>
            <a:off x="6819463" y="1671731"/>
            <a:ext cx="1835150" cy="323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highlight>
                  <a:srgbClr val="00FF00"/>
                </a:highlight>
                <a:latin typeface="Meiryo" panose="020B0604030504040204" pitchFamily="34" charset="-128"/>
                <a:ea typeface="Meiryo" panose="020B0604030504040204" pitchFamily="34" charset="-128"/>
                <a:sym typeface="Wingdings" panose="05000000000000000000" pitchFamily="2" charset="2"/>
              </a:rPr>
              <a:t>Child Part No.</a:t>
            </a:r>
            <a:r>
              <a:rPr lang="en-IN" sz="1400" dirty="0">
                <a:solidFill>
                  <a:srgbClr val="FF0000"/>
                </a:solidFill>
                <a:highlight>
                  <a:srgbClr val="00FF00"/>
                </a:highlight>
                <a:latin typeface="Meiryo" panose="020B0604030504040204" pitchFamily="34" charset="-128"/>
                <a:ea typeface="Meiryo" panose="020B0604030504040204" pitchFamily="34" charset="-128"/>
                <a:sym typeface="Wingdings" panose="05000000000000000000" pitchFamily="2" charset="2"/>
              </a:rPr>
              <a:t>*</a:t>
            </a:r>
            <a:endParaRPr lang="en-IN" sz="1400" dirty="0">
              <a:solidFill>
                <a:schemeClr val="tx1"/>
              </a:solidFill>
              <a:highlight>
                <a:srgbClr val="00FF00"/>
              </a:highlight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96A3C51-29E1-C59D-9305-A2204273F86E}"/>
              </a:ext>
            </a:extLst>
          </p:cNvPr>
          <p:cNvSpPr/>
          <p:nvPr/>
        </p:nvSpPr>
        <p:spPr>
          <a:xfrm>
            <a:off x="5131651" y="387657"/>
            <a:ext cx="1056497" cy="147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00" i="1" dirty="0">
                <a:solidFill>
                  <a:srgbClr val="FF0000"/>
                </a:solidFill>
                <a:highlight>
                  <a:srgbClr val="00FF00"/>
                </a:highlight>
                <a:latin typeface="Meiryo" panose="020B0604030504040204" pitchFamily="34" charset="-128"/>
                <a:ea typeface="Meiryo" panose="020B0604030504040204" pitchFamily="34" charset="-128"/>
              </a:rPr>
              <a:t>*</a:t>
            </a:r>
            <a:r>
              <a:rPr lang="en-IN" sz="1000" i="1" dirty="0">
                <a:solidFill>
                  <a:schemeClr val="tx1"/>
                </a:solidFill>
                <a:highlight>
                  <a:srgbClr val="00FF00"/>
                </a:highlight>
                <a:latin typeface="Meiryo" panose="020B0604030504040204" pitchFamily="34" charset="-128"/>
                <a:ea typeface="Meiryo" panose="020B0604030504040204" pitchFamily="34" charset="-128"/>
              </a:rPr>
              <a:t>Input zone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0FE0ECC-9A65-C5B1-C062-29DC5D5D8E51}"/>
              </a:ext>
            </a:extLst>
          </p:cNvPr>
          <p:cNvSpPr/>
          <p:nvPr/>
        </p:nvSpPr>
        <p:spPr>
          <a:xfrm>
            <a:off x="661439" y="662103"/>
            <a:ext cx="10597111" cy="2644623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" name="Action Button: Go Back or Previous 3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4D709855-EC98-13A2-0CB0-E12AF2E7EC81}"/>
              </a:ext>
            </a:extLst>
          </p:cNvPr>
          <p:cNvSpPr/>
          <p:nvPr/>
        </p:nvSpPr>
        <p:spPr>
          <a:xfrm>
            <a:off x="11455400" y="6096000"/>
            <a:ext cx="520700" cy="341323"/>
          </a:xfrm>
          <a:prstGeom prst="actionButtonBackPrevious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BEE2EC-D37E-B455-B7F6-0C5977F0757C}"/>
              </a:ext>
            </a:extLst>
          </p:cNvPr>
          <p:cNvSpPr/>
          <p:nvPr/>
        </p:nvSpPr>
        <p:spPr>
          <a:xfrm>
            <a:off x="2045445" y="2169422"/>
            <a:ext cx="1835150" cy="323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highlight>
                  <a:srgbClr val="00FF00"/>
                </a:highlight>
                <a:latin typeface="Meiryo" panose="020B0604030504040204" pitchFamily="34" charset="-128"/>
                <a:ea typeface="Meiryo" panose="020B0604030504040204" pitchFamily="34" charset="-128"/>
                <a:sym typeface="Wingdings" panose="05000000000000000000" pitchFamily="2" charset="2"/>
              </a:rPr>
              <a:t>Select FG Date.</a:t>
            </a:r>
            <a:r>
              <a:rPr lang="en-IN" sz="1400" dirty="0">
                <a:solidFill>
                  <a:srgbClr val="FF0000"/>
                </a:solidFill>
                <a:highlight>
                  <a:srgbClr val="00FF00"/>
                </a:highlight>
                <a:latin typeface="Meiryo" panose="020B0604030504040204" pitchFamily="34" charset="-128"/>
                <a:ea typeface="Meiryo" panose="020B0604030504040204" pitchFamily="34" charset="-128"/>
                <a:sym typeface="Wingdings" panose="05000000000000000000" pitchFamily="2" charset="2"/>
              </a:rPr>
              <a:t>*</a:t>
            </a:r>
            <a:endParaRPr lang="en-IN" sz="1400" dirty="0">
              <a:solidFill>
                <a:schemeClr val="tx1"/>
              </a:solidFill>
              <a:highlight>
                <a:srgbClr val="00FF00"/>
              </a:highlight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C4DBF1-9DF8-F049-98C6-CBD6DB1C49FF}"/>
              </a:ext>
            </a:extLst>
          </p:cNvPr>
          <p:cNvSpPr/>
          <p:nvPr/>
        </p:nvSpPr>
        <p:spPr>
          <a:xfrm>
            <a:off x="6819463" y="2150875"/>
            <a:ext cx="1835150" cy="323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highlight>
                  <a:srgbClr val="00FF00"/>
                </a:highlight>
                <a:latin typeface="Meiryo" panose="020B0604030504040204" pitchFamily="34" charset="-128"/>
                <a:ea typeface="Meiryo" panose="020B0604030504040204" pitchFamily="34" charset="-128"/>
                <a:sym typeface="Wingdings" panose="05000000000000000000" pitchFamily="2" charset="2"/>
              </a:rPr>
              <a:t>FG Serial No</a:t>
            </a:r>
            <a:r>
              <a:rPr lang="en-IN" sz="1400" dirty="0">
                <a:solidFill>
                  <a:srgbClr val="FF0000"/>
                </a:solidFill>
                <a:highlight>
                  <a:srgbClr val="00FF00"/>
                </a:highlight>
                <a:latin typeface="Meiryo" panose="020B0604030504040204" pitchFamily="34" charset="-128"/>
                <a:ea typeface="Meiryo" panose="020B0604030504040204" pitchFamily="34" charset="-128"/>
                <a:sym typeface="Wingdings" panose="05000000000000000000" pitchFamily="2" charset="2"/>
              </a:rPr>
              <a:t>.*</a:t>
            </a:r>
            <a:endParaRPr lang="en-IN" sz="1400" dirty="0">
              <a:solidFill>
                <a:srgbClr val="FF0000"/>
              </a:solidFill>
              <a:highlight>
                <a:srgbClr val="00FF00"/>
              </a:highlight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0FBBA0-3E27-CF5E-E320-DDD5116228A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65517" b="-1186"/>
          <a:stretch/>
        </p:blipFill>
        <p:spPr>
          <a:xfrm>
            <a:off x="3854457" y="2798081"/>
            <a:ext cx="2246933" cy="4144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B3C05A9-A50A-28E0-B0AF-4FECB6348A3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6583" b="943"/>
          <a:stretch/>
        </p:blipFill>
        <p:spPr>
          <a:xfrm>
            <a:off x="6248530" y="2798081"/>
            <a:ext cx="1525876" cy="4057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503BEB7-91D5-7DE6-A152-263C5B7E1005}"/>
              </a:ext>
            </a:extLst>
          </p:cNvPr>
          <p:cNvSpPr/>
          <p:nvPr/>
        </p:nvSpPr>
        <p:spPr>
          <a:xfrm>
            <a:off x="6640643" y="1523236"/>
            <a:ext cx="4077324" cy="514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FC8D63F-4C70-D4DA-D0C1-AF1C4FFE5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514114"/>
              </p:ext>
            </p:extLst>
          </p:nvPr>
        </p:nvGraphicFramePr>
        <p:xfrm>
          <a:off x="661438" y="4357240"/>
          <a:ext cx="10597108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302">
                  <a:extLst>
                    <a:ext uri="{9D8B030D-6E8A-4147-A177-3AD203B41FA5}">
                      <a16:colId xmlns:a16="http://schemas.microsoft.com/office/drawing/2014/main" val="3462259514"/>
                    </a:ext>
                  </a:extLst>
                </a:gridCol>
                <a:gridCol w="889897">
                  <a:extLst>
                    <a:ext uri="{9D8B030D-6E8A-4147-A177-3AD203B41FA5}">
                      <a16:colId xmlns:a16="http://schemas.microsoft.com/office/drawing/2014/main" val="4006152745"/>
                    </a:ext>
                  </a:extLst>
                </a:gridCol>
                <a:gridCol w="1026302">
                  <a:extLst>
                    <a:ext uri="{9D8B030D-6E8A-4147-A177-3AD203B41FA5}">
                      <a16:colId xmlns:a16="http://schemas.microsoft.com/office/drawing/2014/main" val="1597780213"/>
                    </a:ext>
                  </a:extLst>
                </a:gridCol>
                <a:gridCol w="1010291">
                  <a:extLst>
                    <a:ext uri="{9D8B030D-6E8A-4147-A177-3AD203B41FA5}">
                      <a16:colId xmlns:a16="http://schemas.microsoft.com/office/drawing/2014/main" val="2453664229"/>
                    </a:ext>
                  </a:extLst>
                </a:gridCol>
                <a:gridCol w="949188">
                  <a:extLst>
                    <a:ext uri="{9D8B030D-6E8A-4147-A177-3AD203B41FA5}">
                      <a16:colId xmlns:a16="http://schemas.microsoft.com/office/drawing/2014/main" val="3231130363"/>
                    </a:ext>
                  </a:extLst>
                </a:gridCol>
                <a:gridCol w="949188">
                  <a:extLst>
                    <a:ext uri="{9D8B030D-6E8A-4147-A177-3AD203B41FA5}">
                      <a16:colId xmlns:a16="http://schemas.microsoft.com/office/drawing/2014/main" val="3333454431"/>
                    </a:ext>
                  </a:extLst>
                </a:gridCol>
                <a:gridCol w="949188">
                  <a:extLst>
                    <a:ext uri="{9D8B030D-6E8A-4147-A177-3AD203B41FA5}">
                      <a16:colId xmlns:a16="http://schemas.microsoft.com/office/drawing/2014/main" val="1012334160"/>
                    </a:ext>
                  </a:extLst>
                </a:gridCol>
                <a:gridCol w="949188">
                  <a:extLst>
                    <a:ext uri="{9D8B030D-6E8A-4147-A177-3AD203B41FA5}">
                      <a16:colId xmlns:a16="http://schemas.microsoft.com/office/drawing/2014/main" val="2263898909"/>
                    </a:ext>
                  </a:extLst>
                </a:gridCol>
                <a:gridCol w="949188">
                  <a:extLst>
                    <a:ext uri="{9D8B030D-6E8A-4147-A177-3AD203B41FA5}">
                      <a16:colId xmlns:a16="http://schemas.microsoft.com/office/drawing/2014/main" val="2071952345"/>
                    </a:ext>
                  </a:extLst>
                </a:gridCol>
                <a:gridCol w="949188">
                  <a:extLst>
                    <a:ext uri="{9D8B030D-6E8A-4147-A177-3AD203B41FA5}">
                      <a16:colId xmlns:a16="http://schemas.microsoft.com/office/drawing/2014/main" val="309324073"/>
                    </a:ext>
                  </a:extLst>
                </a:gridCol>
                <a:gridCol w="949188">
                  <a:extLst>
                    <a:ext uri="{9D8B030D-6E8A-4147-A177-3AD203B41FA5}">
                      <a16:colId xmlns:a16="http://schemas.microsoft.com/office/drawing/2014/main" val="1243632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900" dirty="0"/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/>
                        <a:t>Model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/>
                        <a:t>FG Serial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/>
                        <a:t>FG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/>
                        <a:t>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/>
                        <a:t>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/>
                        <a:t>C6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/>
                        <a:t>C7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685587"/>
                  </a:ext>
                </a:extLst>
              </a:tr>
              <a:tr h="209936">
                <a:tc>
                  <a:txBody>
                    <a:bodyPr/>
                    <a:lstStyle/>
                    <a:p>
                      <a:r>
                        <a:rPr lang="en-IN" sz="900" dirty="0"/>
                        <a:t>TNGA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3240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2101214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2507025 14:14:15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Rotor</a:t>
                      </a:r>
                    </a:p>
                    <a:p>
                      <a:r>
                        <a:rPr lang="en-IN" sz="900" dirty="0"/>
                        <a:t>13:50:00</a:t>
                      </a:r>
                    </a:p>
                    <a:p>
                      <a:r>
                        <a:rPr lang="en-IN" sz="900" dirty="0"/>
                        <a:t>14:04:00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Housing </a:t>
                      </a:r>
                    </a:p>
                    <a:p>
                      <a:r>
                        <a:rPr lang="en-IN" sz="900" dirty="0"/>
                        <a:t>14:00</a:t>
                      </a:r>
                    </a:p>
                    <a:p>
                      <a:r>
                        <a:rPr lang="en-IN" sz="900" dirty="0"/>
                        <a:t>14:15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Sprocket</a:t>
                      </a:r>
                    </a:p>
                    <a:p>
                      <a:r>
                        <a:rPr lang="en-IN" sz="900" dirty="0"/>
                        <a:t>14:02</a:t>
                      </a:r>
                    </a:p>
                    <a:p>
                      <a:r>
                        <a:rPr lang="en-IN" sz="900" dirty="0"/>
                        <a:t>14:03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910091"/>
                  </a:ext>
                </a:extLst>
              </a:tr>
              <a:tr h="209936"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Lot Nos.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Lot Nos.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Lot Nos.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91817"/>
                  </a:ext>
                </a:extLst>
              </a:tr>
              <a:tr h="209936"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86121"/>
                  </a:ext>
                </a:extLst>
              </a:tr>
              <a:tr h="209936"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407058"/>
                  </a:ext>
                </a:extLst>
              </a:tr>
              <a:tr h="209936"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453955"/>
                  </a:ext>
                </a:extLst>
              </a:tr>
              <a:tr h="209936"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875033"/>
                  </a:ext>
                </a:extLst>
              </a:tr>
              <a:tr h="209936"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870031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527B4A4E-3D2E-2B87-AA45-EEC5B4CF67CD}"/>
              </a:ext>
            </a:extLst>
          </p:cNvPr>
          <p:cNvSpPr/>
          <p:nvPr/>
        </p:nvSpPr>
        <p:spPr>
          <a:xfrm>
            <a:off x="624334" y="3967903"/>
            <a:ext cx="9733869" cy="277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sym typeface="Wingdings" panose="05000000000000000000" pitchFamily="2" charset="2"/>
              </a:rPr>
              <a:t>System should provide each assembled child part time &lt;follow time Master&gt;</a:t>
            </a:r>
            <a:endParaRPr lang="en-IN" b="1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0120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rrow: Down 30">
            <a:extLst>
              <a:ext uri="{FF2B5EF4-FFF2-40B4-BE49-F238E27FC236}">
                <a16:creationId xmlns:a16="http://schemas.microsoft.com/office/drawing/2014/main" id="{AA20FD52-EF5D-5DE0-7C36-00194A855313}"/>
              </a:ext>
            </a:extLst>
          </p:cNvPr>
          <p:cNvSpPr/>
          <p:nvPr/>
        </p:nvSpPr>
        <p:spPr>
          <a:xfrm>
            <a:off x="5341124" y="3222038"/>
            <a:ext cx="1814811" cy="480458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8CC40D-E496-A492-784D-B112D6B32A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0382"/>
          <a:stretch/>
        </p:blipFill>
        <p:spPr>
          <a:xfrm>
            <a:off x="1120617" y="732978"/>
            <a:ext cx="9678751" cy="179757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900792B-CC46-254F-30CE-AF78AFCC1F49}"/>
              </a:ext>
            </a:extLst>
          </p:cNvPr>
          <p:cNvSpPr/>
          <p:nvPr/>
        </p:nvSpPr>
        <p:spPr>
          <a:xfrm>
            <a:off x="661438" y="338500"/>
            <a:ext cx="6736057" cy="323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b="1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sym typeface="Wingdings" panose="05000000000000000000" pitchFamily="2" charset="2"/>
              </a:rPr>
              <a:t>Traceback &amp; Trace forward from FG Serial No.</a:t>
            </a:r>
            <a:endParaRPr lang="en-IN" sz="2000" b="1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22FD8A-5BDF-4DDA-2E41-1E74E8769C64}"/>
              </a:ext>
            </a:extLst>
          </p:cNvPr>
          <p:cNvSpPr/>
          <p:nvPr/>
        </p:nvSpPr>
        <p:spPr>
          <a:xfrm>
            <a:off x="2859096" y="1199633"/>
            <a:ext cx="737992" cy="323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highlight>
                  <a:srgbClr val="00FF00"/>
                </a:highlight>
                <a:latin typeface="Meiryo" panose="020B0604030504040204" pitchFamily="34" charset="-128"/>
                <a:ea typeface="Meiryo" panose="020B0604030504040204" pitchFamily="34" charset="-128"/>
                <a:sym typeface="Wingdings" panose="05000000000000000000" pitchFamily="2" charset="2"/>
              </a:rPr>
              <a:t>Line </a:t>
            </a:r>
            <a:r>
              <a:rPr lang="en-IN" sz="1400" dirty="0">
                <a:solidFill>
                  <a:srgbClr val="FF0000"/>
                </a:solidFill>
                <a:highlight>
                  <a:srgbClr val="00FF00"/>
                </a:highlight>
                <a:latin typeface="Meiryo" panose="020B0604030504040204" pitchFamily="34" charset="-128"/>
                <a:ea typeface="Meiryo" panose="020B0604030504040204" pitchFamily="34" charset="-128"/>
                <a:sym typeface="Wingdings" panose="05000000000000000000" pitchFamily="2" charset="2"/>
              </a:rPr>
              <a:t>*</a:t>
            </a:r>
            <a:endParaRPr lang="en-IN" sz="1400" dirty="0">
              <a:solidFill>
                <a:schemeClr val="tx1"/>
              </a:solidFill>
              <a:highlight>
                <a:srgbClr val="00FF00"/>
              </a:highlight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43EE92-9C78-D2E3-7A3E-827AB2A51A02}"/>
              </a:ext>
            </a:extLst>
          </p:cNvPr>
          <p:cNvSpPr/>
          <p:nvPr/>
        </p:nvSpPr>
        <p:spPr>
          <a:xfrm>
            <a:off x="2752770" y="1671731"/>
            <a:ext cx="844318" cy="323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highlight>
                  <a:srgbClr val="00FF00"/>
                </a:highlight>
                <a:latin typeface="Meiryo" panose="020B0604030504040204" pitchFamily="34" charset="-128"/>
                <a:ea typeface="Meiryo" panose="020B0604030504040204" pitchFamily="34" charset="-128"/>
                <a:sym typeface="Wingdings" panose="05000000000000000000" pitchFamily="2" charset="2"/>
              </a:rPr>
              <a:t>Model</a:t>
            </a:r>
            <a:r>
              <a:rPr lang="en-IN" sz="1400" dirty="0">
                <a:solidFill>
                  <a:srgbClr val="FF0000"/>
                </a:solidFill>
                <a:highlight>
                  <a:srgbClr val="00FF00"/>
                </a:highlight>
                <a:latin typeface="Meiryo" panose="020B0604030504040204" pitchFamily="34" charset="-128"/>
                <a:ea typeface="Meiryo" panose="020B0604030504040204" pitchFamily="34" charset="-128"/>
                <a:sym typeface="Wingdings" panose="05000000000000000000" pitchFamily="2" charset="2"/>
              </a:rPr>
              <a:t>*</a:t>
            </a:r>
            <a:endParaRPr lang="en-IN" sz="1400" dirty="0">
              <a:solidFill>
                <a:schemeClr val="tx1"/>
              </a:solidFill>
              <a:highlight>
                <a:srgbClr val="00FF00"/>
              </a:highlight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017E177-E9F6-914F-FD8C-772CA629782D}"/>
              </a:ext>
            </a:extLst>
          </p:cNvPr>
          <p:cNvSpPr/>
          <p:nvPr/>
        </p:nvSpPr>
        <p:spPr>
          <a:xfrm>
            <a:off x="6819463" y="1671731"/>
            <a:ext cx="1835150" cy="323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highlight>
                  <a:srgbClr val="00FF00"/>
                </a:highlight>
                <a:latin typeface="Meiryo" panose="020B0604030504040204" pitchFamily="34" charset="-128"/>
                <a:ea typeface="Meiryo" panose="020B0604030504040204" pitchFamily="34" charset="-128"/>
                <a:sym typeface="Wingdings" panose="05000000000000000000" pitchFamily="2" charset="2"/>
              </a:rPr>
              <a:t>Child Part No.</a:t>
            </a:r>
            <a:r>
              <a:rPr lang="en-IN" sz="1400" dirty="0">
                <a:solidFill>
                  <a:srgbClr val="FF0000"/>
                </a:solidFill>
                <a:highlight>
                  <a:srgbClr val="00FF00"/>
                </a:highlight>
                <a:latin typeface="Meiryo" panose="020B0604030504040204" pitchFamily="34" charset="-128"/>
                <a:ea typeface="Meiryo" panose="020B0604030504040204" pitchFamily="34" charset="-128"/>
                <a:sym typeface="Wingdings" panose="05000000000000000000" pitchFamily="2" charset="2"/>
              </a:rPr>
              <a:t>*</a:t>
            </a:r>
            <a:endParaRPr lang="en-IN" sz="1400" dirty="0">
              <a:solidFill>
                <a:schemeClr val="tx1"/>
              </a:solidFill>
              <a:highlight>
                <a:srgbClr val="00FF00"/>
              </a:highlight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8A70C6B-D212-8287-222E-C832C31F622B}"/>
              </a:ext>
            </a:extLst>
          </p:cNvPr>
          <p:cNvSpPr/>
          <p:nvPr/>
        </p:nvSpPr>
        <p:spPr>
          <a:xfrm>
            <a:off x="4565611" y="5299711"/>
            <a:ext cx="3356393" cy="15656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i="1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  <a:sym typeface="Wingdings" panose="05000000000000000000" pitchFamily="2" charset="2"/>
              </a:rPr>
              <a:t>Output (should be exportable in excel)</a:t>
            </a:r>
            <a:endParaRPr lang="en-IN" sz="1100" i="1" dirty="0">
              <a:solidFill>
                <a:srgbClr val="FF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5A725A-DF3C-4864-ED62-D5A3C61DB605}"/>
              </a:ext>
            </a:extLst>
          </p:cNvPr>
          <p:cNvSpPr/>
          <p:nvPr/>
        </p:nvSpPr>
        <p:spPr>
          <a:xfrm>
            <a:off x="10087813" y="4241934"/>
            <a:ext cx="1876302" cy="4920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i="1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Sorting Order</a:t>
            </a:r>
            <a:r>
              <a:rPr lang="en-IN" sz="1400" b="1" i="1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  <a:sym typeface="Wingdings" panose="05000000000000000000" pitchFamily="2" charset="2"/>
              </a:rPr>
              <a:t> Newest to Oldest</a:t>
            </a:r>
            <a:endParaRPr lang="en-IN" sz="1400" b="1" i="1" dirty="0">
              <a:solidFill>
                <a:srgbClr val="FF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14D53D7E-55FC-0B58-45B9-0C458C82C2CC}"/>
              </a:ext>
            </a:extLst>
          </p:cNvPr>
          <p:cNvSpPr/>
          <p:nvPr/>
        </p:nvSpPr>
        <p:spPr>
          <a:xfrm>
            <a:off x="9745724" y="3791598"/>
            <a:ext cx="342089" cy="139467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6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96A3C51-29E1-C59D-9305-A2204273F86E}"/>
              </a:ext>
            </a:extLst>
          </p:cNvPr>
          <p:cNvSpPr/>
          <p:nvPr/>
        </p:nvSpPr>
        <p:spPr>
          <a:xfrm>
            <a:off x="7737038" y="334449"/>
            <a:ext cx="1056497" cy="147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00" i="1" dirty="0">
                <a:solidFill>
                  <a:srgbClr val="FF0000"/>
                </a:solidFill>
                <a:highlight>
                  <a:srgbClr val="00FF00"/>
                </a:highlight>
                <a:latin typeface="Meiryo" panose="020B0604030504040204" pitchFamily="34" charset="-128"/>
                <a:ea typeface="Meiryo" panose="020B0604030504040204" pitchFamily="34" charset="-128"/>
              </a:rPr>
              <a:t>*</a:t>
            </a:r>
            <a:r>
              <a:rPr lang="en-IN" sz="1000" i="1" dirty="0">
                <a:solidFill>
                  <a:schemeClr val="tx1"/>
                </a:solidFill>
                <a:highlight>
                  <a:srgbClr val="00FF00"/>
                </a:highlight>
                <a:latin typeface="Meiryo" panose="020B0604030504040204" pitchFamily="34" charset="-128"/>
                <a:ea typeface="Meiryo" panose="020B0604030504040204" pitchFamily="34" charset="-128"/>
              </a:rPr>
              <a:t>Input zone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0FE0ECC-9A65-C5B1-C062-29DC5D5D8E51}"/>
              </a:ext>
            </a:extLst>
          </p:cNvPr>
          <p:cNvSpPr/>
          <p:nvPr/>
        </p:nvSpPr>
        <p:spPr>
          <a:xfrm>
            <a:off x="661439" y="662103"/>
            <a:ext cx="10597111" cy="2644623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12DAC8B-7BD4-B96F-8625-7A52BDD83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006" y="3822170"/>
            <a:ext cx="8724236" cy="1364099"/>
          </a:xfrm>
          <a:prstGeom prst="rect">
            <a:avLst/>
          </a:prstGeom>
        </p:spPr>
      </p:pic>
      <p:sp>
        <p:nvSpPr>
          <p:cNvPr id="34" name="Action Button: Go Back or Previous 33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4D709855-EC98-13A2-0CB0-E12AF2E7EC81}"/>
              </a:ext>
            </a:extLst>
          </p:cNvPr>
          <p:cNvSpPr/>
          <p:nvPr/>
        </p:nvSpPr>
        <p:spPr>
          <a:xfrm>
            <a:off x="11289745" y="4958388"/>
            <a:ext cx="520700" cy="341323"/>
          </a:xfrm>
          <a:prstGeom prst="actionButtonBackPrevious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BEE2EC-D37E-B455-B7F6-0C5977F0757C}"/>
              </a:ext>
            </a:extLst>
          </p:cNvPr>
          <p:cNvSpPr/>
          <p:nvPr/>
        </p:nvSpPr>
        <p:spPr>
          <a:xfrm>
            <a:off x="2045445" y="2169422"/>
            <a:ext cx="1835150" cy="323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highlight>
                  <a:srgbClr val="00FF00"/>
                </a:highlight>
                <a:latin typeface="Meiryo" panose="020B0604030504040204" pitchFamily="34" charset="-128"/>
                <a:ea typeface="Meiryo" panose="020B0604030504040204" pitchFamily="34" charset="-128"/>
                <a:sym typeface="Wingdings" panose="05000000000000000000" pitchFamily="2" charset="2"/>
              </a:rPr>
              <a:t>Select FG Date.</a:t>
            </a:r>
            <a:r>
              <a:rPr lang="en-IN" sz="1400" dirty="0">
                <a:solidFill>
                  <a:srgbClr val="FF0000"/>
                </a:solidFill>
                <a:highlight>
                  <a:srgbClr val="00FF00"/>
                </a:highlight>
                <a:latin typeface="Meiryo" panose="020B0604030504040204" pitchFamily="34" charset="-128"/>
                <a:ea typeface="Meiryo" panose="020B0604030504040204" pitchFamily="34" charset="-128"/>
                <a:sym typeface="Wingdings" panose="05000000000000000000" pitchFamily="2" charset="2"/>
              </a:rPr>
              <a:t>*</a:t>
            </a:r>
            <a:endParaRPr lang="en-IN" sz="1400" dirty="0">
              <a:solidFill>
                <a:schemeClr val="tx1"/>
              </a:solidFill>
              <a:highlight>
                <a:srgbClr val="00FF00"/>
              </a:highlight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C4DBF1-9DF8-F049-98C6-CBD6DB1C49FF}"/>
              </a:ext>
            </a:extLst>
          </p:cNvPr>
          <p:cNvSpPr/>
          <p:nvPr/>
        </p:nvSpPr>
        <p:spPr>
          <a:xfrm>
            <a:off x="6819463" y="2150875"/>
            <a:ext cx="1835150" cy="323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highlight>
                  <a:srgbClr val="00FF00"/>
                </a:highlight>
                <a:latin typeface="Meiryo" panose="020B0604030504040204" pitchFamily="34" charset="-128"/>
                <a:ea typeface="Meiryo" panose="020B0604030504040204" pitchFamily="34" charset="-128"/>
                <a:sym typeface="Wingdings" panose="05000000000000000000" pitchFamily="2" charset="2"/>
              </a:rPr>
              <a:t>FG Serial No</a:t>
            </a:r>
            <a:r>
              <a:rPr lang="en-IN" sz="1400" dirty="0">
                <a:solidFill>
                  <a:srgbClr val="FF0000"/>
                </a:solidFill>
                <a:highlight>
                  <a:srgbClr val="00FF00"/>
                </a:highlight>
                <a:latin typeface="Meiryo" panose="020B0604030504040204" pitchFamily="34" charset="-128"/>
                <a:ea typeface="Meiryo" panose="020B0604030504040204" pitchFamily="34" charset="-128"/>
                <a:sym typeface="Wingdings" panose="05000000000000000000" pitchFamily="2" charset="2"/>
              </a:rPr>
              <a:t>.*</a:t>
            </a:r>
            <a:endParaRPr lang="en-IN" sz="1400" dirty="0">
              <a:solidFill>
                <a:srgbClr val="FF0000"/>
              </a:solidFill>
              <a:highlight>
                <a:srgbClr val="00FF00"/>
              </a:highlight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0FBBA0-3E27-CF5E-E320-DDD5116228A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65517" b="-1186"/>
          <a:stretch/>
        </p:blipFill>
        <p:spPr>
          <a:xfrm>
            <a:off x="3854457" y="2798081"/>
            <a:ext cx="2246933" cy="4144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B3C05A9-A50A-28E0-B0AF-4FECB6348A3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76583" b="943"/>
          <a:stretch/>
        </p:blipFill>
        <p:spPr>
          <a:xfrm>
            <a:off x="6248530" y="2798081"/>
            <a:ext cx="1525876" cy="4057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B14B407-BD11-B509-E321-3BFA94AAA2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0931" y="5786265"/>
            <a:ext cx="2715004" cy="409632"/>
          </a:xfrm>
          <a:prstGeom prst="rect">
            <a:avLst/>
          </a:prstGeom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1F09A745-348F-A843-C7A8-B881F36ABA12}"/>
              </a:ext>
            </a:extLst>
          </p:cNvPr>
          <p:cNvSpPr/>
          <p:nvPr/>
        </p:nvSpPr>
        <p:spPr>
          <a:xfrm>
            <a:off x="400795" y="5276771"/>
            <a:ext cx="3289300" cy="839107"/>
          </a:xfrm>
          <a:prstGeom prst="wedgeRectCallout">
            <a:avLst>
              <a:gd name="adj1" fmla="val 72325"/>
              <a:gd name="adj2" fmla="val 31563"/>
            </a:avLst>
          </a:prstGeom>
          <a:solidFill>
            <a:srgbClr val="FFFF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For each row there should be Trace forward</a:t>
            </a:r>
          </a:p>
          <a:p>
            <a:r>
              <a:rPr lang="en-IN" sz="16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(as per time master standard)</a:t>
            </a:r>
          </a:p>
        </p:txBody>
      </p:sp>
    </p:spTree>
    <p:extLst>
      <p:ext uri="{BB962C8B-B14F-4D97-AF65-F5344CB8AC3E}">
        <p14:creationId xmlns:p14="http://schemas.microsoft.com/office/powerpoint/2010/main" val="1475089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4F45CE-AB6F-793B-DCEC-E9BBF32FEC7C}"/>
              </a:ext>
            </a:extLst>
          </p:cNvPr>
          <p:cNvSpPr txBox="1"/>
          <p:nvPr/>
        </p:nvSpPr>
        <p:spPr>
          <a:xfrm>
            <a:off x="4681728" y="2624328"/>
            <a:ext cx="183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Reference slides</a:t>
            </a:r>
          </a:p>
        </p:txBody>
      </p:sp>
    </p:spTree>
    <p:extLst>
      <p:ext uri="{BB962C8B-B14F-4D97-AF65-F5344CB8AC3E}">
        <p14:creationId xmlns:p14="http://schemas.microsoft.com/office/powerpoint/2010/main" val="638753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526</Words>
  <Application>Microsoft Office PowerPoint</Application>
  <PresentationFormat>Widescreen</PresentationFormat>
  <Paragraphs>140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Meiryo</vt:lpstr>
      <vt:lpstr>Yu Gothic</vt:lpstr>
      <vt:lpstr>Yu Gothic UI Light</vt:lpstr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Sumit Sharma (DNHA)</dc:creator>
  <cp:lastModifiedBy>Sumit Sharma (DNHA)</cp:lastModifiedBy>
  <cp:revision>5</cp:revision>
  <dcterms:created xsi:type="dcterms:W3CDTF">2025-07-10T10:43:18Z</dcterms:created>
  <dcterms:modified xsi:type="dcterms:W3CDTF">2025-08-11T08:16:24Z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ed1414a-99f2-46f9-bbe5-740af8d1b502_Enabled">
    <vt:lpwstr>true</vt:lpwstr>
  </property>
  <property fmtid="{D5CDD505-2E9C-101B-9397-08002B2CF9AE}" pid="3" name="MSIP_Label_7ed1414a-99f2-46f9-bbe5-740af8d1b502_SetDate">
    <vt:lpwstr>2025-07-10T10:43:29Z</vt:lpwstr>
  </property>
  <property fmtid="{D5CDD505-2E9C-101B-9397-08002B2CF9AE}" pid="4" name="MSIP_Label_7ed1414a-99f2-46f9-bbe5-740af8d1b502_Method">
    <vt:lpwstr>Standard</vt:lpwstr>
  </property>
  <property fmtid="{D5CDD505-2E9C-101B-9397-08002B2CF9AE}" pid="5" name="MSIP_Label_7ed1414a-99f2-46f9-bbe5-740af8d1b502_Name">
    <vt:lpwstr>G_MIP_Confidential_Standard</vt:lpwstr>
  </property>
  <property fmtid="{D5CDD505-2E9C-101B-9397-08002B2CF9AE}" pid="6" name="MSIP_Label_7ed1414a-99f2-46f9-bbe5-740af8d1b502_SiteId">
    <vt:lpwstr>69405920-b673-4f7c-8845-e124e9d08af2</vt:lpwstr>
  </property>
  <property fmtid="{D5CDD505-2E9C-101B-9397-08002B2CF9AE}" pid="7" name="MSIP_Label_7ed1414a-99f2-46f9-bbe5-740af8d1b502_ActionId">
    <vt:lpwstr>12ced24e-0e9a-4b4e-a15c-6fc7e6379e4e</vt:lpwstr>
  </property>
  <property fmtid="{D5CDD505-2E9C-101B-9397-08002B2CF9AE}" pid="8" name="MSIP_Label_7ed1414a-99f2-46f9-bbe5-740af8d1b502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CONFIDENTIAL</vt:lpwstr>
  </property>
</Properties>
</file>