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7" r:id="rId5"/>
    <p:sldMasterId id="2147483686" r:id="rId6"/>
  </p:sldMasterIdLst>
  <p:notesMasterIdLst>
    <p:notesMasterId r:id="rId12"/>
  </p:notesMasterIdLst>
  <p:sldIdLst>
    <p:sldId id="4946" r:id="rId7"/>
    <p:sldId id="4947" r:id="rId8"/>
    <p:sldId id="4948" r:id="rId9"/>
    <p:sldId id="4949" r:id="rId10"/>
    <p:sldId id="4950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33"/>
    <a:srgbClr val="FFFF00"/>
    <a:srgbClr val="FF99FF"/>
    <a:srgbClr val="FFFFCC"/>
    <a:srgbClr val="FF99CC"/>
    <a:srgbClr val="CC6600"/>
    <a:srgbClr val="FFFF66"/>
    <a:srgbClr val="3366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5455" autoAdjust="0"/>
  </p:normalViewPr>
  <p:slideViewPr>
    <p:cSldViewPr>
      <p:cViewPr varScale="1">
        <p:scale>
          <a:sx n="76" d="100"/>
          <a:sy n="76" d="100"/>
        </p:scale>
        <p:origin x="126" y="636"/>
      </p:cViewPr>
      <p:guideLst>
        <p:guide orient="horz" pos="2160"/>
        <p:guide pos="428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247" tIns="47623" rIns="95247" bIns="476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5247" tIns="47623" rIns="95247" bIns="47623" rtlCol="0"/>
          <a:lstStyle>
            <a:lvl1pPr algn="r">
              <a:defRPr sz="1200"/>
            </a:lvl1pPr>
          </a:lstStyle>
          <a:p>
            <a:fld id="{77D3D01B-69CF-4CE7-9245-DB84ECC91F4A}" type="datetimeFigureOut">
              <a:rPr lang="en-US" smtClean="0"/>
              <a:pPr/>
              <a:t>4/26/2024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47" tIns="47623" rIns="95247" bIns="476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1"/>
          </a:xfrm>
          <a:prstGeom prst="rect">
            <a:avLst/>
          </a:prstGeom>
        </p:spPr>
        <p:txBody>
          <a:bodyPr vert="horz" lIns="95247" tIns="47623" rIns="95247" bIns="476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5247" tIns="47623" rIns="95247" bIns="476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5247" tIns="47623" rIns="95247" bIns="47623" rtlCol="0" anchor="b"/>
          <a:lstStyle>
            <a:lvl1pPr algn="r">
              <a:defRPr sz="1200"/>
            </a:lvl1pPr>
          </a:lstStyle>
          <a:p>
            <a:fld id="{DEC23C67-12A9-4A02-8ECC-9BB56198B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6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23C67-12A9-4A02-8ECC-9BB56198BC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9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7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206" y="381000"/>
            <a:ext cx="39914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/14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テキスト プレースホルダー 7"/>
          <p:cNvSpPr>
            <a:spLocks noGrp="1"/>
          </p:cNvSpPr>
          <p:nvPr>
            <p:ph type="body" sz="quarter" idx="41" hasCustomPrompt="1"/>
          </p:nvPr>
        </p:nvSpPr>
        <p:spPr>
          <a:xfrm>
            <a:off x="730920" y="1984232"/>
            <a:ext cx="8632536" cy="230688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5000"/>
              </a:lnSpc>
              <a:defRPr sz="3000" b="1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Enter up to 3 lines of title. </a:t>
            </a:r>
            <a:r>
              <a:rPr kumimoji="1" lang="ja-JP" altLang="en-US" dirty="0"/>
              <a:t>　　</a:t>
            </a:r>
          </a:p>
        </p:txBody>
      </p:sp>
      <p:sp>
        <p:nvSpPr>
          <p:cNvPr id="25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724128" y="5248446"/>
            <a:ext cx="5053309" cy="39417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0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r>
              <a:rPr kumimoji="1" lang="ja-JP" altLang="en-US" dirty="0"/>
              <a:t>　　</a:t>
            </a:r>
          </a:p>
        </p:txBody>
      </p:sp>
      <p:sp>
        <p:nvSpPr>
          <p:cNvPr id="26" name="図プレースホルダー 12"/>
          <p:cNvSpPr>
            <a:spLocks noGrp="1"/>
          </p:cNvSpPr>
          <p:nvPr>
            <p:ph type="pic" sz="quarter" idx="13" hasCustomPrompt="1"/>
          </p:nvPr>
        </p:nvSpPr>
        <p:spPr>
          <a:xfrm>
            <a:off x="6903828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27" name="図プレースホルダー 12"/>
          <p:cNvSpPr>
            <a:spLocks noGrp="1"/>
          </p:cNvSpPr>
          <p:nvPr>
            <p:ph type="pic" sz="quarter" idx="14" hasCustomPrompt="1"/>
          </p:nvPr>
        </p:nvSpPr>
        <p:spPr>
          <a:xfrm>
            <a:off x="7447144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28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6903828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29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7447144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0" name="図プレースホルダー 12"/>
          <p:cNvSpPr>
            <a:spLocks noGrp="1"/>
          </p:cNvSpPr>
          <p:nvPr>
            <p:ph type="pic" sz="quarter" idx="23" hasCustomPrompt="1"/>
          </p:nvPr>
        </p:nvSpPr>
        <p:spPr>
          <a:xfrm>
            <a:off x="6360512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1" name="図プレースホルダー 12"/>
          <p:cNvSpPr>
            <a:spLocks noGrp="1"/>
          </p:cNvSpPr>
          <p:nvPr>
            <p:ph type="pic" sz="quarter" idx="24" hasCustomPrompt="1"/>
          </p:nvPr>
        </p:nvSpPr>
        <p:spPr>
          <a:xfrm>
            <a:off x="6360512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3" name="図プレースホルダー 12"/>
          <p:cNvSpPr>
            <a:spLocks noGrp="1"/>
          </p:cNvSpPr>
          <p:nvPr>
            <p:ph type="pic" sz="quarter" idx="28" hasCustomPrompt="1"/>
          </p:nvPr>
        </p:nvSpPr>
        <p:spPr>
          <a:xfrm>
            <a:off x="6903828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4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7447144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5" name="図プレースホルダー 12"/>
          <p:cNvSpPr>
            <a:spLocks noGrp="1"/>
          </p:cNvSpPr>
          <p:nvPr>
            <p:ph type="pic" sz="quarter" idx="30" hasCustomPrompt="1"/>
          </p:nvPr>
        </p:nvSpPr>
        <p:spPr>
          <a:xfrm>
            <a:off x="6360512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6" name="図プレースホルダー 12"/>
          <p:cNvSpPr>
            <a:spLocks noGrp="1"/>
          </p:cNvSpPr>
          <p:nvPr>
            <p:ph type="pic" sz="quarter" idx="33" hasCustomPrompt="1"/>
          </p:nvPr>
        </p:nvSpPr>
        <p:spPr>
          <a:xfrm>
            <a:off x="5817196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7" name="図プレースホルダー 12"/>
          <p:cNvSpPr>
            <a:spLocks noGrp="1"/>
          </p:cNvSpPr>
          <p:nvPr>
            <p:ph type="pic" sz="quarter" idx="34" hasCustomPrompt="1"/>
          </p:nvPr>
        </p:nvSpPr>
        <p:spPr>
          <a:xfrm>
            <a:off x="5817196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8" name="図プレースホルダー 12"/>
          <p:cNvSpPr>
            <a:spLocks noGrp="1"/>
          </p:cNvSpPr>
          <p:nvPr>
            <p:ph type="pic" sz="quarter" idx="35" hasCustomPrompt="1"/>
          </p:nvPr>
        </p:nvSpPr>
        <p:spPr>
          <a:xfrm>
            <a:off x="5817196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9" name="テキスト プレースホルダー 14"/>
          <p:cNvSpPr>
            <a:spLocks noGrp="1"/>
          </p:cNvSpPr>
          <p:nvPr>
            <p:ph type="body" sz="quarter" idx="37" hasCustomPrompt="1"/>
          </p:nvPr>
        </p:nvSpPr>
        <p:spPr>
          <a:xfrm>
            <a:off x="749301" y="4978703"/>
            <a:ext cx="5019620" cy="269742"/>
          </a:xfrm>
          <a:prstGeom prst="rect">
            <a:avLst/>
          </a:prstGeom>
        </p:spPr>
        <p:txBody>
          <a:bodyPr/>
          <a:lstStyle>
            <a:lvl1pPr>
              <a:defRPr lang="ja-JP" altLang="en-US" sz="1600" dirty="0"/>
            </a:lvl1pPr>
          </a:lstStyle>
          <a:p>
            <a:pPr lvl="0"/>
            <a:r>
              <a:rPr kumimoji="1" lang="en-US" altLang="ja-JP" dirty="0"/>
              <a:t>00/****/2020</a:t>
            </a:r>
            <a:endParaRPr kumimoji="1" lang="ja-JP" altLang="en-US" dirty="0"/>
          </a:p>
        </p:txBody>
      </p:sp>
      <p:sp>
        <p:nvSpPr>
          <p:cNvPr id="40" name="テキスト プレースホルダー 7"/>
          <p:cNvSpPr>
            <a:spLocks noGrp="1"/>
          </p:cNvSpPr>
          <p:nvPr>
            <p:ph type="body" sz="quarter" idx="12" hasCustomPrompt="1"/>
          </p:nvPr>
        </p:nvSpPr>
        <p:spPr>
          <a:xfrm>
            <a:off x="724128" y="5659032"/>
            <a:ext cx="5053309" cy="6453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600"/>
              </a:lnSpc>
              <a:defRPr sz="1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Enter up to 3 lines of department name.</a:t>
            </a:r>
          </a:p>
        </p:txBody>
      </p:sp>
      <p:pic>
        <p:nvPicPr>
          <p:cNvPr id="41" name="図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89" y="295990"/>
            <a:ext cx="1233564" cy="296951"/>
          </a:xfrm>
          <a:prstGeom prst="rect">
            <a:avLst/>
          </a:prstGeom>
        </p:spPr>
      </p:pic>
      <p:sp>
        <p:nvSpPr>
          <p:cNvPr id="44" name="テキスト プレースホルダー 7"/>
          <p:cNvSpPr>
            <a:spLocks noGrp="1"/>
          </p:cNvSpPr>
          <p:nvPr>
            <p:ph type="body" sz="quarter" idx="45" hasCustomPrompt="1"/>
          </p:nvPr>
        </p:nvSpPr>
        <p:spPr>
          <a:xfrm>
            <a:off x="722377" y="6347397"/>
            <a:ext cx="7203751" cy="403701"/>
          </a:xfrm>
          <a:prstGeom prst="rect">
            <a:avLst/>
          </a:prstGeom>
        </p:spPr>
        <p:txBody>
          <a:bodyPr tIns="216000"/>
          <a:lstStyle>
            <a:lvl1pPr algn="r">
              <a:lnSpc>
                <a:spcPct val="100000"/>
              </a:lnSpc>
              <a:defRPr sz="105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If you want to insert the SDGs mark, please insert it from the bottom right. </a:t>
            </a:r>
            <a:r>
              <a:rPr kumimoji="1" lang="ja-JP" altLang="en-US" dirty="0"/>
              <a:t>↑　　</a:t>
            </a:r>
          </a:p>
        </p:txBody>
      </p:sp>
      <p:sp>
        <p:nvSpPr>
          <p:cNvPr id="45" name="テキスト プレースホルダー 7"/>
          <p:cNvSpPr>
            <a:spLocks noGrp="1"/>
          </p:cNvSpPr>
          <p:nvPr>
            <p:ph type="body" sz="quarter" idx="43" hasCustomPrompt="1"/>
          </p:nvPr>
        </p:nvSpPr>
        <p:spPr>
          <a:xfrm>
            <a:off x="722377" y="6347398"/>
            <a:ext cx="7203751" cy="403701"/>
          </a:xfrm>
          <a:prstGeom prst="rect">
            <a:avLst/>
          </a:prstGeom>
        </p:spPr>
        <p:txBody>
          <a:bodyPr tIns="3600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Zoom in if the image insertion icon is not displayed.</a:t>
            </a:r>
            <a:r>
              <a:rPr kumimoji="1" lang="ja-JP" altLang="en-US" dirty="0"/>
              <a:t> ↑</a:t>
            </a:r>
          </a:p>
          <a:p>
            <a:pPr lvl="0"/>
            <a:r>
              <a:rPr kumimoji="1" lang="ja-JP" altLang="en-US" dirty="0"/>
              <a:t>　　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6" y="117229"/>
            <a:ext cx="4644572" cy="179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8" hasCustomPrompt="1"/>
          </p:nvPr>
        </p:nvSpPr>
        <p:spPr>
          <a:xfrm>
            <a:off x="2259899" y="1720413"/>
            <a:ext cx="9932101" cy="4391380"/>
          </a:xfrm>
          <a:prstGeom prst="rect">
            <a:avLst/>
          </a:prstGeom>
        </p:spPr>
        <p:txBody>
          <a:bodyPr/>
          <a:lstStyle>
            <a:lvl1pPr marL="457200" indent="-457200" fontAlgn="b">
              <a:lnSpc>
                <a:spcPct val="114000"/>
              </a:lnSpc>
              <a:buSzPct val="85000"/>
              <a:buFont typeface="+mj-lt"/>
              <a:buAutoNum type="arabicPeriod"/>
              <a:defRPr sz="2500"/>
            </a:lvl1pPr>
            <a:lvl2pPr marL="800100" indent="-342900" fontAlgn="b">
              <a:lnSpc>
                <a:spcPct val="114000"/>
              </a:lnSpc>
              <a:buSzPct val="85000"/>
              <a:buFont typeface="+mj-lt"/>
              <a:buAutoNum type="arabicPeriod"/>
              <a:defRPr sz="1800"/>
            </a:lvl2pPr>
            <a:lvl3pPr marL="1257300" indent="-342900" fontAlgn="b">
              <a:lnSpc>
                <a:spcPct val="114000"/>
              </a:lnSpc>
              <a:buSzPct val="85000"/>
              <a:buFont typeface="+mj-lt"/>
              <a:buAutoNum type="arabicPeriod"/>
              <a:defRPr sz="1800"/>
            </a:lvl3pPr>
            <a:lvl4pPr marL="1714500" indent="-342900" fontAlgn="b">
              <a:lnSpc>
                <a:spcPct val="114000"/>
              </a:lnSpc>
              <a:buSzPct val="85000"/>
              <a:buFont typeface="+mj-lt"/>
              <a:buAutoNum type="arabicPeriod"/>
              <a:defRPr/>
            </a:lvl4pPr>
            <a:lvl5pPr marL="2171700" indent="-342900" fontAlgn="b">
              <a:lnSpc>
                <a:spcPct val="114000"/>
              </a:lnSpc>
              <a:buSzPct val="85000"/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en-US" altLang="ja-JP" dirty="0"/>
              <a:t>Title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  <a:endParaRPr kumimoji="1" lang="ja-JP" altLang="en-US" dirty="0"/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842608" y="523797"/>
            <a:ext cx="11349393" cy="1171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 b="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Agenda(Please enter)</a:t>
            </a:r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742198" y="6269162"/>
            <a:ext cx="6164821" cy="365125"/>
          </a:xfrm>
          <a:prstGeom prst="rect">
            <a:avLst/>
          </a:prstGeom>
        </p:spPr>
        <p:txBody>
          <a:bodyPr anchor="ctr"/>
          <a:lstStyle>
            <a:lvl1pPr>
              <a:defRPr lang="ja-JP" altLang="en-US" sz="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627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Title / Month XX, 2020 (Please enter it from the "Insert" → "Header and Footer")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1333387" y="2557428"/>
            <a:ext cx="9946331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Enter a title</a:t>
            </a:r>
            <a:endParaRPr kumimoji="1" lang="ja-JP" alt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333387" y="3227437"/>
            <a:ext cx="9946332" cy="609600"/>
          </a:xfrm>
          <a:prstGeom prst="rect">
            <a:avLst/>
          </a:prstGeom>
        </p:spPr>
        <p:txBody>
          <a:bodyPr lIns="108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Subtitle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646765" y="278225"/>
            <a:ext cx="4242227" cy="1976765"/>
          </a:xfrm>
          <a:prstGeom prst="rect">
            <a:avLst/>
          </a:prstGeom>
        </p:spPr>
        <p:txBody>
          <a:bodyPr/>
          <a:lstStyle>
            <a:lvl1pPr>
              <a:defRPr sz="15500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9" name="テキスト プレースホルダー 9"/>
          <p:cNvSpPr>
            <a:spLocks noGrp="1"/>
          </p:cNvSpPr>
          <p:nvPr>
            <p:ph type="body" sz="quarter" idx="20" hasCustomPrompt="1"/>
          </p:nvPr>
        </p:nvSpPr>
        <p:spPr>
          <a:xfrm>
            <a:off x="4888992" y="820835"/>
            <a:ext cx="6390725" cy="10190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 dirty="0"/>
              <a:t>←</a:t>
            </a:r>
            <a:r>
              <a:rPr kumimoji="1" lang="en-US" altLang="ja-JP" dirty="0"/>
              <a:t>Enter only numbers in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21" hasCustomPrompt="1"/>
          </p:nvPr>
        </p:nvSpPr>
        <p:spPr>
          <a:xfrm>
            <a:off x="4888992" y="820835"/>
            <a:ext cx="6390725" cy="1019060"/>
          </a:xfrm>
          <a:prstGeom prst="rect">
            <a:avLst/>
          </a:prstGeom>
        </p:spPr>
        <p:txBody>
          <a:bodyPr tIns="50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   single-byte characters.</a:t>
            </a:r>
            <a:endParaRPr kumimoji="1" lang="ja-JP" altLang="en-US" dirty="0"/>
          </a:p>
          <a:p>
            <a:pPr lvl="0"/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788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6"/>
            <a:ext cx="12191999" cy="5491929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600">
                <a:latin typeface="+mj-ea"/>
                <a:ea typeface="+mj-ea"/>
              </a:defRPr>
            </a:lvl2pPr>
            <a:lvl3pPr marL="914400" indent="0">
              <a:buNone/>
              <a:defRPr sz="1400">
                <a:latin typeface="+mj-ea"/>
                <a:ea typeface="+mj-ea"/>
              </a:defRPr>
            </a:lvl3pPr>
            <a:lvl4pPr marL="1371600" indent="0">
              <a:buNone/>
              <a:defRPr sz="1200">
                <a:latin typeface="+mj-ea"/>
                <a:ea typeface="+mj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09645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white">
          <a:xfrm>
            <a:off x="0" y="5981458"/>
            <a:ext cx="10367083" cy="876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6"/>
            <a:ext cx="12191999" cy="5491929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400">
                <a:latin typeface="+mn-ea"/>
                <a:ea typeface="+mn-ea"/>
              </a:defRPr>
            </a:lvl3pPr>
            <a:lvl4pPr marL="1371600" indent="0"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17316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Title / Month XX, 2020 (Please enter it from the "Insert" → "Header and Footer")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058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5"/>
            <a:ext cx="12191999" cy="5491930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400">
                <a:latin typeface="+mn-ea"/>
                <a:ea typeface="+mn-ea"/>
              </a:defRPr>
            </a:lvl3pPr>
            <a:lvl4pPr marL="1371600" indent="0"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" y="5750892"/>
            <a:ext cx="12191999" cy="449883"/>
          </a:xfrm>
          <a:prstGeom prst="rect">
            <a:avLst/>
          </a:prstGeom>
        </p:spPr>
        <p:txBody>
          <a:bodyPr tIns="0" bIns="36000"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2531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Summary(Hig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729710"/>
            <a:ext cx="12188296" cy="456628"/>
          </a:xfrm>
          <a:prstGeom prst="rect">
            <a:avLst/>
          </a:prstGeom>
        </p:spPr>
        <p:txBody>
          <a:bodyPr tIns="72000" anchor="t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6" name="コンテンツ プレースホルダー 24"/>
          <p:cNvSpPr>
            <a:spLocks noGrp="1"/>
          </p:cNvSpPr>
          <p:nvPr>
            <p:ph sz="quarter" idx="19" hasCustomPrompt="1"/>
          </p:nvPr>
        </p:nvSpPr>
        <p:spPr>
          <a:xfrm>
            <a:off x="2" y="1211860"/>
            <a:ext cx="12191999" cy="4988915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j-ea"/>
                <a:ea typeface="+mj-ea"/>
              </a:defRPr>
            </a:lvl1pPr>
            <a:lvl2pPr marL="457200" indent="0">
              <a:buNone/>
              <a:defRPr sz="1600">
                <a:latin typeface="+mj-ea"/>
                <a:ea typeface="+mj-ea"/>
              </a:defRPr>
            </a:lvl2pPr>
            <a:lvl3pPr marL="914400" indent="0">
              <a:buNone/>
              <a:defRPr sz="1400">
                <a:latin typeface="+mj-ea"/>
                <a:ea typeface="+mj-ea"/>
              </a:defRPr>
            </a:lvl3pPr>
            <a:lvl4pPr marL="1371600" indent="0">
              <a:buNone/>
              <a:defRPr sz="1200">
                <a:latin typeface="+mj-ea"/>
                <a:ea typeface="+mj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780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8265" y="392189"/>
            <a:ext cx="399148" cy="184666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/09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9"/>
          <p:cNvSpPr>
            <a:spLocks noGrp="1"/>
          </p:cNvSpPr>
          <p:nvPr>
            <p:ph type="body" sz="quarter" idx="51" hasCustomPrompt="1"/>
          </p:nvPr>
        </p:nvSpPr>
        <p:spPr>
          <a:xfrm>
            <a:off x="929217" y="1243529"/>
            <a:ext cx="10350500" cy="4957247"/>
          </a:xfrm>
          <a:prstGeom prst="rect">
            <a:avLst/>
          </a:prstGeom>
        </p:spPr>
        <p:txBody>
          <a:bodyPr wrap="none" lIns="0" tIns="2988000" rIns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Please use images that have no copyright issues.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6"/>
          <p:cNvSpPr>
            <a:spLocks noGrp="1"/>
          </p:cNvSpPr>
          <p:nvPr>
            <p:ph type="pic" sz="quarter" idx="19" hasCustomPrompt="1"/>
          </p:nvPr>
        </p:nvSpPr>
        <p:spPr bwMode="white">
          <a:xfrm>
            <a:off x="929215" y="1252930"/>
            <a:ext cx="10350503" cy="4947845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57260"/>
            <a:ext cx="12192000" cy="4454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5350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51" hasCustomPrompt="1"/>
          </p:nvPr>
        </p:nvSpPr>
        <p:spPr>
          <a:xfrm>
            <a:off x="912285" y="1243529"/>
            <a:ext cx="5074260" cy="4957247"/>
          </a:xfrm>
          <a:prstGeom prst="rect">
            <a:avLst/>
          </a:prstGeom>
        </p:spPr>
        <p:txBody>
          <a:bodyPr wrap="none" lIns="0" tIns="2988000" rIns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Please use images that have no copyright issues.</a:t>
            </a:r>
            <a:endParaRPr kumimoji="1" lang="ja-JP" altLang="en-US" dirty="0"/>
          </a:p>
        </p:txBody>
      </p:sp>
      <p:sp>
        <p:nvSpPr>
          <p:cNvPr id="11" name="テキスト プレースホルダー 9"/>
          <p:cNvSpPr>
            <a:spLocks noGrp="1"/>
          </p:cNvSpPr>
          <p:nvPr>
            <p:ph type="body" sz="quarter" idx="52" hasCustomPrompt="1"/>
          </p:nvPr>
        </p:nvSpPr>
        <p:spPr>
          <a:xfrm>
            <a:off x="6205459" y="1243529"/>
            <a:ext cx="5074259" cy="4957247"/>
          </a:xfrm>
          <a:prstGeom prst="rect">
            <a:avLst/>
          </a:prstGeom>
        </p:spPr>
        <p:txBody>
          <a:bodyPr wrap="none" lIns="0" tIns="2988000" rIns="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Please use images that have no copyright issues.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57260"/>
            <a:ext cx="12192000" cy="445407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j-ea"/>
                <a:ea typeface="+mj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6" name="図プレースホルダー 6"/>
          <p:cNvSpPr>
            <a:spLocks noGrp="1"/>
          </p:cNvSpPr>
          <p:nvPr>
            <p:ph type="pic" sz="quarter" idx="19" hasCustomPrompt="1"/>
          </p:nvPr>
        </p:nvSpPr>
        <p:spPr bwMode="white">
          <a:xfrm>
            <a:off x="912285" y="1243527"/>
            <a:ext cx="5074259" cy="4957249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0" hasCustomPrompt="1"/>
          </p:nvPr>
        </p:nvSpPr>
        <p:spPr bwMode="white">
          <a:xfrm>
            <a:off x="6205459" y="1243527"/>
            <a:ext cx="5074259" cy="4957249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2711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8"/>
          <p:cNvSpPr>
            <a:spLocks noGrp="1"/>
          </p:cNvSpPr>
          <p:nvPr>
            <p:ph type="body" sz="quarter" idx="30" hasCustomPrompt="1"/>
          </p:nvPr>
        </p:nvSpPr>
        <p:spPr>
          <a:xfrm>
            <a:off x="5780615" y="3928351"/>
            <a:ext cx="6411384" cy="206312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6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912285" y="934029"/>
            <a:ext cx="4595281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7" name="コンテンツ プレースホルダー 14"/>
          <p:cNvSpPr>
            <a:spLocks noGrp="1"/>
          </p:cNvSpPr>
          <p:nvPr>
            <p:ph sz="quarter" idx="25" hasCustomPrompt="1"/>
          </p:nvPr>
        </p:nvSpPr>
        <p:spPr>
          <a:xfrm>
            <a:off x="912285" y="3556006"/>
            <a:ext cx="4595281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80617" y="933759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5780617" y="3556006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 marL="0" indent="0">
              <a:buFont typeface="Arial" panose="020B0604020202020204" pitchFamily="34" charset="0"/>
              <a:buNone/>
              <a:defRPr sz="2200" b="1">
                <a:latin typeface="+mn-ea"/>
                <a:ea typeface="+mn-ea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Title</a:t>
            </a:r>
            <a:endParaRPr kumimoji="1" lang="en-US" altLang="ja-JP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5780616" y="1307574"/>
            <a:ext cx="6411384" cy="206312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947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912285" y="934029"/>
            <a:ext cx="4595281" cy="2280660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80617" y="933759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5780616" y="1307575"/>
            <a:ext cx="6411384" cy="190711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5750891"/>
            <a:ext cx="12192000" cy="456628"/>
          </a:xfrm>
          <a:prstGeom prst="rect">
            <a:avLst/>
          </a:prstGeom>
        </p:spPr>
        <p:txBody>
          <a:bodyPr tIns="0" bIns="36000"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30" name="コンテンツ プレースホルダー 14"/>
          <p:cNvSpPr>
            <a:spLocks noGrp="1"/>
          </p:cNvSpPr>
          <p:nvPr>
            <p:ph sz="quarter" idx="29" hasCustomPrompt="1"/>
          </p:nvPr>
        </p:nvSpPr>
        <p:spPr>
          <a:xfrm>
            <a:off x="912285" y="3408589"/>
            <a:ext cx="4606396" cy="2280660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780617" y="3408319"/>
            <a:ext cx="6411385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2" name="テキスト プレースホルダー 8"/>
          <p:cNvSpPr>
            <a:spLocks noGrp="1"/>
          </p:cNvSpPr>
          <p:nvPr>
            <p:ph type="body" sz="quarter" idx="31" hasCustomPrompt="1"/>
          </p:nvPr>
        </p:nvSpPr>
        <p:spPr>
          <a:xfrm>
            <a:off x="5780617" y="3782135"/>
            <a:ext cx="6411383" cy="190711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59817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912285" y="934029"/>
            <a:ext cx="4595281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80617" y="933759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5780616" y="1307575"/>
            <a:ext cx="6411384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8" name="コンテンツ プレースホルダー 14"/>
          <p:cNvSpPr>
            <a:spLocks noGrp="1"/>
          </p:cNvSpPr>
          <p:nvPr>
            <p:ph sz="quarter" idx="31" hasCustomPrompt="1"/>
          </p:nvPr>
        </p:nvSpPr>
        <p:spPr>
          <a:xfrm>
            <a:off x="912285" y="2704503"/>
            <a:ext cx="4595281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5780617" y="2704234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10" name="コンテンツ プレースホルダー 14"/>
          <p:cNvSpPr>
            <a:spLocks noGrp="1"/>
          </p:cNvSpPr>
          <p:nvPr>
            <p:ph sz="quarter" idx="34" hasCustomPrompt="1"/>
          </p:nvPr>
        </p:nvSpPr>
        <p:spPr>
          <a:xfrm>
            <a:off x="912285" y="4477789"/>
            <a:ext cx="4595281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5780617" y="4477519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36" hasCustomPrompt="1"/>
          </p:nvPr>
        </p:nvSpPr>
        <p:spPr>
          <a:xfrm>
            <a:off x="5780616" y="3078049"/>
            <a:ext cx="6411384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37" hasCustomPrompt="1"/>
          </p:nvPr>
        </p:nvSpPr>
        <p:spPr>
          <a:xfrm>
            <a:off x="5780616" y="4853302"/>
            <a:ext cx="6411384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7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34216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912285" y="934030"/>
            <a:ext cx="4595281" cy="148532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5780617" y="933759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5780616" y="1307576"/>
            <a:ext cx="6411384" cy="111177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" y="5750891"/>
            <a:ext cx="12191999" cy="449884"/>
          </a:xfrm>
          <a:prstGeom prst="rect">
            <a:avLst/>
          </a:prstGeom>
        </p:spPr>
        <p:txBody>
          <a:bodyPr tIns="0" bIns="36000"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21" name="コンテンツ プレースホルダー 14"/>
          <p:cNvSpPr>
            <a:spLocks noGrp="1"/>
          </p:cNvSpPr>
          <p:nvPr>
            <p:ph sz="quarter" idx="29" hasCustomPrompt="1"/>
          </p:nvPr>
        </p:nvSpPr>
        <p:spPr>
          <a:xfrm>
            <a:off x="912285" y="2544176"/>
            <a:ext cx="4595281" cy="148532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780617" y="2543905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23" name="テキスト プレースホルダー 8"/>
          <p:cNvSpPr>
            <a:spLocks noGrp="1"/>
          </p:cNvSpPr>
          <p:nvPr>
            <p:ph type="body" sz="quarter" idx="31" hasCustomPrompt="1"/>
          </p:nvPr>
        </p:nvSpPr>
        <p:spPr>
          <a:xfrm>
            <a:off x="5780616" y="2917722"/>
            <a:ext cx="6411384" cy="111177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24" name="コンテンツ プレースホルダー 14"/>
          <p:cNvSpPr>
            <a:spLocks noGrp="1"/>
          </p:cNvSpPr>
          <p:nvPr>
            <p:ph sz="quarter" idx="32" hasCustomPrompt="1"/>
          </p:nvPr>
        </p:nvSpPr>
        <p:spPr>
          <a:xfrm>
            <a:off x="912285" y="4151568"/>
            <a:ext cx="4595281" cy="148532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780617" y="4151297"/>
            <a:ext cx="6411383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0" b="1">
                <a:latin typeface="+mn-ea"/>
                <a:ea typeface="+mn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26" name="テキスト プレースホルダー 8"/>
          <p:cNvSpPr>
            <a:spLocks noGrp="1"/>
          </p:cNvSpPr>
          <p:nvPr>
            <p:ph type="body" sz="quarter" idx="34" hasCustomPrompt="1"/>
          </p:nvPr>
        </p:nvSpPr>
        <p:spPr>
          <a:xfrm>
            <a:off x="5780616" y="4525114"/>
            <a:ext cx="6411384" cy="111177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7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83160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912284" y="1235269"/>
            <a:ext cx="4646347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6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844510"/>
            <a:ext cx="6106159" cy="324039"/>
          </a:xfrm>
          <a:prstGeom prst="rect">
            <a:avLst/>
          </a:prstGeom>
        </p:spPr>
        <p:txBody>
          <a:bodyPr lIns="720000" tIns="0" rIns="360000" bIns="0"/>
          <a:lstStyle>
            <a:lvl1pPr algn="l">
              <a:defRPr sz="2200" b="1">
                <a:latin typeface="+mj-ea"/>
                <a:ea typeface="+mj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26" hasCustomPrompt="1"/>
          </p:nvPr>
        </p:nvSpPr>
        <p:spPr>
          <a:xfrm>
            <a:off x="6106160" y="844510"/>
            <a:ext cx="6085841" cy="324039"/>
          </a:xfrm>
          <a:prstGeom prst="rect">
            <a:avLst/>
          </a:prstGeom>
        </p:spPr>
        <p:txBody>
          <a:bodyPr lIns="396000" tIns="0" rIns="720000" bIns="0"/>
          <a:lstStyle>
            <a:lvl1pPr algn="l">
              <a:defRPr sz="2200" b="1">
                <a:latin typeface="+mj-ea"/>
                <a:ea typeface="+mj-ea"/>
              </a:defRPr>
            </a:lvl1pPr>
          </a:lstStyle>
          <a:p>
            <a:pPr lvl="0"/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8" name="コンテンツ プレースホルダー 14"/>
          <p:cNvSpPr>
            <a:spLocks noGrp="1"/>
          </p:cNvSpPr>
          <p:nvPr>
            <p:ph sz="quarter" idx="28" hasCustomPrompt="1"/>
          </p:nvPr>
        </p:nvSpPr>
        <p:spPr>
          <a:xfrm>
            <a:off x="6650567" y="1235269"/>
            <a:ext cx="4629151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en-US" altLang="ja-JP" dirty="0"/>
              <a:t>Insert image or graphic</a:t>
            </a:r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" y="4026912"/>
            <a:ext cx="6106159" cy="1580982"/>
          </a:xfrm>
          <a:prstGeom prst="rect">
            <a:avLst/>
          </a:prstGeom>
        </p:spPr>
        <p:txBody>
          <a:bodyPr lIns="720000" tIns="0" rIns="36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6106160" y="4026912"/>
            <a:ext cx="6085841" cy="1580982"/>
          </a:xfrm>
          <a:prstGeom prst="rect">
            <a:avLst/>
          </a:prstGeom>
        </p:spPr>
        <p:txBody>
          <a:bodyPr lIns="396000" tIns="0" rIns="720000" bIns="0"/>
          <a:lstStyle>
            <a:lvl1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latin typeface="+mn-ea"/>
                <a:ea typeface="+mn-ea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n-ea"/>
                <a:ea typeface="+mn-ea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n-ea"/>
                <a:ea typeface="+mn-ea"/>
              </a:defRPr>
            </a:lvl3pPr>
            <a:lvl4pPr marL="1371600" indent="0">
              <a:lnSpc>
                <a:spcPct val="100000"/>
              </a:lnSpc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689454"/>
            <a:ext cx="12192000" cy="445407"/>
          </a:xfrm>
          <a:prstGeom prst="rect">
            <a:avLst/>
          </a:prstGeom>
        </p:spPr>
        <p:txBody>
          <a:bodyPr lIns="720000" tIns="0" rIns="720000" bIns="0" anchor="b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 b="1">
                <a:solidFill>
                  <a:schemeClr val="bg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en-US" altLang="ja-JP" dirty="0"/>
              <a:t>Enter a summary.</a:t>
            </a:r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743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ached docu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669605" y="254791"/>
            <a:ext cx="8800184" cy="415770"/>
          </a:xfrm>
        </p:spPr>
        <p:txBody>
          <a:bodyPr/>
          <a:lstStyle/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Title / Month XX, 2020 (Please enter it from the "Insert" → "Header and Footer")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角丸四角形 6"/>
          <p:cNvSpPr/>
          <p:nvPr userDrawn="1"/>
        </p:nvSpPr>
        <p:spPr>
          <a:xfrm>
            <a:off x="-1" y="252409"/>
            <a:ext cx="1724025" cy="418152"/>
          </a:xfrm>
          <a:custGeom>
            <a:avLst/>
            <a:gdLst>
              <a:gd name="connsiteX0" fmla="*/ 0 w 1097756"/>
              <a:gd name="connsiteY0" fmla="*/ 0 h 415770"/>
              <a:gd name="connsiteX1" fmla="*/ 0 w 1097756"/>
              <a:gd name="connsiteY1" fmla="*/ 0 h 415770"/>
              <a:gd name="connsiteX2" fmla="*/ 1097756 w 1097756"/>
              <a:gd name="connsiteY2" fmla="*/ 0 h 415770"/>
              <a:gd name="connsiteX3" fmla="*/ 1097756 w 1097756"/>
              <a:gd name="connsiteY3" fmla="*/ 0 h 415770"/>
              <a:gd name="connsiteX4" fmla="*/ 1097756 w 1097756"/>
              <a:gd name="connsiteY4" fmla="*/ 415770 h 415770"/>
              <a:gd name="connsiteX5" fmla="*/ 1097756 w 1097756"/>
              <a:gd name="connsiteY5" fmla="*/ 415770 h 415770"/>
              <a:gd name="connsiteX6" fmla="*/ 0 w 1097756"/>
              <a:gd name="connsiteY6" fmla="*/ 415770 h 415770"/>
              <a:gd name="connsiteX7" fmla="*/ 0 w 1097756"/>
              <a:gd name="connsiteY7" fmla="*/ 415770 h 415770"/>
              <a:gd name="connsiteX8" fmla="*/ 0 w 1097756"/>
              <a:gd name="connsiteY8" fmla="*/ 0 h 415770"/>
              <a:gd name="connsiteX0" fmla="*/ 0 w 1216819"/>
              <a:gd name="connsiteY0" fmla="*/ 0 h 415770"/>
              <a:gd name="connsiteX1" fmla="*/ 0 w 1216819"/>
              <a:gd name="connsiteY1" fmla="*/ 0 h 415770"/>
              <a:gd name="connsiteX2" fmla="*/ 1097756 w 1216819"/>
              <a:gd name="connsiteY2" fmla="*/ 0 h 415770"/>
              <a:gd name="connsiteX3" fmla="*/ 1216819 w 1216819"/>
              <a:gd name="connsiteY3" fmla="*/ 0 h 415770"/>
              <a:gd name="connsiteX4" fmla="*/ 1097756 w 1216819"/>
              <a:gd name="connsiteY4" fmla="*/ 415770 h 415770"/>
              <a:gd name="connsiteX5" fmla="*/ 1097756 w 1216819"/>
              <a:gd name="connsiteY5" fmla="*/ 415770 h 415770"/>
              <a:gd name="connsiteX6" fmla="*/ 0 w 1216819"/>
              <a:gd name="connsiteY6" fmla="*/ 415770 h 415770"/>
              <a:gd name="connsiteX7" fmla="*/ 0 w 1216819"/>
              <a:gd name="connsiteY7" fmla="*/ 415770 h 415770"/>
              <a:gd name="connsiteX8" fmla="*/ 0 w 1216819"/>
              <a:gd name="connsiteY8" fmla="*/ 0 h 415770"/>
              <a:gd name="connsiteX0" fmla="*/ 0 w 1223579"/>
              <a:gd name="connsiteY0" fmla="*/ 2382 h 418152"/>
              <a:gd name="connsiteX1" fmla="*/ 0 w 1223579"/>
              <a:gd name="connsiteY1" fmla="*/ 2382 h 418152"/>
              <a:gd name="connsiteX2" fmla="*/ 1097756 w 1223579"/>
              <a:gd name="connsiteY2" fmla="*/ 2382 h 418152"/>
              <a:gd name="connsiteX3" fmla="*/ 1223579 w 1223579"/>
              <a:gd name="connsiteY3" fmla="*/ 0 h 418152"/>
              <a:gd name="connsiteX4" fmla="*/ 1097756 w 1223579"/>
              <a:gd name="connsiteY4" fmla="*/ 418152 h 418152"/>
              <a:gd name="connsiteX5" fmla="*/ 1097756 w 1223579"/>
              <a:gd name="connsiteY5" fmla="*/ 418152 h 418152"/>
              <a:gd name="connsiteX6" fmla="*/ 0 w 1223579"/>
              <a:gd name="connsiteY6" fmla="*/ 418152 h 418152"/>
              <a:gd name="connsiteX7" fmla="*/ 0 w 1223579"/>
              <a:gd name="connsiteY7" fmla="*/ 418152 h 418152"/>
              <a:gd name="connsiteX8" fmla="*/ 0 w 1223579"/>
              <a:gd name="connsiteY8" fmla="*/ 2382 h 4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579" h="418152">
                <a:moveTo>
                  <a:pt x="0" y="2382"/>
                </a:moveTo>
                <a:lnTo>
                  <a:pt x="0" y="2382"/>
                </a:lnTo>
                <a:lnTo>
                  <a:pt x="1097756" y="2382"/>
                </a:lnTo>
                <a:lnTo>
                  <a:pt x="1223579" y="0"/>
                </a:lnTo>
                <a:lnTo>
                  <a:pt x="1097756" y="418152"/>
                </a:lnTo>
                <a:lnTo>
                  <a:pt x="1097756" y="418152"/>
                </a:lnTo>
                <a:lnTo>
                  <a:pt x="0" y="418152"/>
                </a:lnTo>
                <a:lnTo>
                  <a:pt x="0" y="418152"/>
                </a:lnTo>
                <a:lnTo>
                  <a:pt x="0" y="23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bg1"/>
              </a:solidFill>
            </a:endParaRPr>
          </a:p>
        </p:txBody>
      </p:sp>
      <p:sp>
        <p:nvSpPr>
          <p:cNvPr id="10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2" y="708846"/>
            <a:ext cx="12191999" cy="5491929"/>
          </a:xfrm>
          <a:prstGeom prst="rect">
            <a:avLst/>
          </a:prstGeom>
          <a:noFill/>
        </p:spPr>
        <p:txBody>
          <a:bodyPr lIns="720000" tIns="180000" rIns="720000" bIns="0" anchor="t" anchorCtr="0"/>
          <a:lstStyle>
            <a:lvl1pPr marL="0" indent="0" algn="l">
              <a:buFont typeface="Arial" panose="020B0604020202020204" pitchFamily="34" charset="0"/>
              <a:buNone/>
              <a:defRPr sz="1800" b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>
              <a:buNone/>
              <a:defRPr sz="1600">
                <a:latin typeface="+mn-ea"/>
                <a:ea typeface="+mn-ea"/>
              </a:defRPr>
            </a:lvl2pPr>
            <a:lvl3pPr marL="914400" indent="0">
              <a:buNone/>
              <a:defRPr sz="1400">
                <a:latin typeface="+mn-ea"/>
                <a:ea typeface="+mn-ea"/>
              </a:defRPr>
            </a:lvl3pPr>
            <a:lvl4pPr marL="1371600" indent="0">
              <a:buNone/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446749" y="293773"/>
            <a:ext cx="894797" cy="3488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en-US" altLang="ja-JP" sz="1000" dirty="0">
                <a:solidFill>
                  <a:schemeClr val="bg1"/>
                </a:solidFill>
              </a:rPr>
              <a:t>Attached</a:t>
            </a:r>
          </a:p>
          <a:p>
            <a:pPr>
              <a:lnSpc>
                <a:spcPts val="1000"/>
              </a:lnSpc>
            </a:pPr>
            <a:r>
              <a:rPr kumimoji="1" lang="en-US" altLang="ja-JP" sz="1000" dirty="0">
                <a:solidFill>
                  <a:schemeClr val="bg1"/>
                </a:solidFill>
              </a:rPr>
              <a:t>documents</a:t>
            </a:r>
            <a:endParaRPr kumimoji="1" lang="ja-JP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0118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with diagon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9"/>
          <p:cNvSpPr>
            <a:spLocks noGrp="1"/>
          </p:cNvSpPr>
          <p:nvPr>
            <p:ph type="body" sz="quarter" idx="51" hasCustomPrompt="1"/>
          </p:nvPr>
        </p:nvSpPr>
        <p:spPr>
          <a:xfrm>
            <a:off x="7563557" y="3921292"/>
            <a:ext cx="4628444" cy="689201"/>
          </a:xfrm>
          <a:prstGeom prst="rect">
            <a:avLst/>
          </a:prstGeom>
        </p:spPr>
        <p:txBody>
          <a:bodyPr tIns="4680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GML-Global Multimedia Library.</a:t>
            </a:r>
            <a:endParaRPr kumimoji="1" lang="ja-JP" alt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49" hasCustomPrompt="1"/>
          </p:nvPr>
        </p:nvSpPr>
        <p:spPr>
          <a:xfrm>
            <a:off x="7563557" y="3927796"/>
            <a:ext cx="4628444" cy="689201"/>
          </a:xfrm>
          <a:prstGeom prst="rect">
            <a:avLst/>
          </a:prstGeom>
        </p:spPr>
        <p:txBody>
          <a:bodyPr tIns="2520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We recommended using images downloaded from</a:t>
            </a:r>
            <a:endParaRPr kumimoji="1" lang="ja-JP" altLang="en-US" dirty="0"/>
          </a:p>
        </p:txBody>
      </p:sp>
      <p:sp>
        <p:nvSpPr>
          <p:cNvPr id="15" name="テキスト プレースホルダー 9"/>
          <p:cNvSpPr>
            <a:spLocks noGrp="1"/>
          </p:cNvSpPr>
          <p:nvPr>
            <p:ph type="body" sz="quarter" idx="50" hasCustomPrompt="1"/>
          </p:nvPr>
        </p:nvSpPr>
        <p:spPr>
          <a:xfrm>
            <a:off x="7563557" y="3928105"/>
            <a:ext cx="4628444" cy="689201"/>
          </a:xfrm>
          <a:prstGeom prst="rect">
            <a:avLst/>
          </a:prstGeom>
        </p:spPr>
        <p:txBody>
          <a:bodyPr tIns="360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Please use images that have no copyright issues.</a:t>
            </a:r>
            <a:endParaRPr kumimoji="1" lang="ja-JP" alt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37" hasCustomPrompt="1"/>
          </p:nvPr>
        </p:nvSpPr>
        <p:spPr bwMode="white">
          <a:xfrm>
            <a:off x="6277003" y="0"/>
            <a:ext cx="5917115" cy="6858000"/>
          </a:xfrm>
          <a:custGeom>
            <a:avLst/>
            <a:gdLst>
              <a:gd name="connsiteX0" fmla="*/ 0 w 4436248"/>
              <a:gd name="connsiteY0" fmla="*/ 0 h 6912769"/>
              <a:gd name="connsiteX1" fmla="*/ 4436248 w 4436248"/>
              <a:gd name="connsiteY1" fmla="*/ 0 h 6912769"/>
              <a:gd name="connsiteX2" fmla="*/ 4436248 w 4436248"/>
              <a:gd name="connsiteY2" fmla="*/ 6912769 h 6912769"/>
              <a:gd name="connsiteX3" fmla="*/ 0 w 4436248"/>
              <a:gd name="connsiteY3" fmla="*/ 6912769 h 6912769"/>
              <a:gd name="connsiteX4" fmla="*/ 0 w 4436248"/>
              <a:gd name="connsiteY4" fmla="*/ 0 h 6912769"/>
              <a:gd name="connsiteX0" fmla="*/ 2194560 w 4436248"/>
              <a:gd name="connsiteY0" fmla="*/ 0 h 6920389"/>
              <a:gd name="connsiteX1" fmla="*/ 4436248 w 4436248"/>
              <a:gd name="connsiteY1" fmla="*/ 7620 h 6920389"/>
              <a:gd name="connsiteX2" fmla="*/ 4436248 w 4436248"/>
              <a:gd name="connsiteY2" fmla="*/ 6920389 h 6920389"/>
              <a:gd name="connsiteX3" fmla="*/ 0 w 4436248"/>
              <a:gd name="connsiteY3" fmla="*/ 6920389 h 6920389"/>
              <a:gd name="connsiteX4" fmla="*/ 2194560 w 4436248"/>
              <a:gd name="connsiteY4" fmla="*/ 0 h 6920389"/>
              <a:gd name="connsiteX0" fmla="*/ 2194560 w 4437835"/>
              <a:gd name="connsiteY0" fmla="*/ 0 h 6920389"/>
              <a:gd name="connsiteX1" fmla="*/ 4437835 w 4437835"/>
              <a:gd name="connsiteY1" fmla="*/ 1212 h 6920389"/>
              <a:gd name="connsiteX2" fmla="*/ 4436248 w 4437835"/>
              <a:gd name="connsiteY2" fmla="*/ 6920389 h 6920389"/>
              <a:gd name="connsiteX3" fmla="*/ 0 w 4437835"/>
              <a:gd name="connsiteY3" fmla="*/ 6920389 h 6920389"/>
              <a:gd name="connsiteX4" fmla="*/ 2194560 w 4437835"/>
              <a:gd name="connsiteY4" fmla="*/ 0 h 692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7835" h="6920389">
                <a:moveTo>
                  <a:pt x="2194560" y="0"/>
                </a:moveTo>
                <a:lnTo>
                  <a:pt x="4437835" y="1212"/>
                </a:lnTo>
                <a:lnTo>
                  <a:pt x="4436248" y="6920389"/>
                </a:lnTo>
                <a:lnTo>
                  <a:pt x="0" y="6920389"/>
                </a:lnTo>
                <a:lnTo>
                  <a:pt x="2194560" y="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</p:spPr>
        <p:txBody>
          <a:bodyPr lIns="720000" tIns="0" rIns="0" bIns="900000" anchor="ctr"/>
          <a:lstStyle>
            <a:lvl1pPr algn="ctr">
              <a:defRPr sz="1800" baseline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kumimoji="1" lang="ja-JP" altLang="en-US" dirty="0"/>
              <a:t>     </a:t>
            </a:r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8" name="テキスト プレースホルダー 13"/>
          <p:cNvSpPr>
            <a:spLocks noGrp="1"/>
          </p:cNvSpPr>
          <p:nvPr>
            <p:ph type="body" sz="quarter" idx="36" hasCustomPrompt="1"/>
          </p:nvPr>
        </p:nvSpPr>
        <p:spPr>
          <a:xfrm>
            <a:off x="10475293" y="296070"/>
            <a:ext cx="1227059" cy="2968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>
                <a:latin typeface="+mn-ea"/>
                <a:ea typeface="+mn-ea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100"/>
            <a:ext cx="10469789" cy="41577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dirty="0"/>
              <a:t>Title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1754390" y="6269162"/>
            <a:ext cx="6164821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en-US" altLang="ja-JP"/>
              <a:t>Title / Month XX, 2020 (Please enter it from the "Insert" → "Header and Footer")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0745842" y="6332074"/>
            <a:ext cx="107951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942244" y="1368113"/>
            <a:ext cx="6964776" cy="4067132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6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40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200">
                <a:latin typeface="+mn-ea"/>
                <a:ea typeface="+mn-ea"/>
              </a:defRPr>
            </a:lvl4pPr>
          </a:lstStyle>
          <a:p>
            <a:pPr lvl="0"/>
            <a:r>
              <a:rPr kumimoji="1" lang="en-US" altLang="ja-JP" dirty="0"/>
              <a:t>Enter the text.</a:t>
            </a:r>
          </a:p>
          <a:p>
            <a:pPr lvl="1"/>
            <a:r>
              <a:rPr kumimoji="1" lang="en-US" altLang="ja-JP" dirty="0"/>
              <a:t>Second level</a:t>
            </a:r>
            <a:endParaRPr kumimoji="1" lang="ja-JP" altLang="en-US" dirty="0"/>
          </a:p>
          <a:p>
            <a:pPr lvl="2"/>
            <a:r>
              <a:rPr kumimoji="1" lang="en-US" altLang="ja-JP" dirty="0"/>
              <a:t>Third level</a:t>
            </a:r>
            <a:endParaRPr kumimoji="1" lang="ja-JP" altLang="en-US" dirty="0"/>
          </a:p>
          <a:p>
            <a:pPr lvl="3"/>
            <a:r>
              <a:rPr kumimoji="1" lang="en-US" altLang="ja-JP" dirty="0"/>
              <a:t>Fourth level</a:t>
            </a:r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" y="6243640"/>
            <a:ext cx="12191999" cy="614361"/>
          </a:xfrm>
          <a:prstGeom prst="rect">
            <a:avLst/>
          </a:prstGeom>
          <a:noFill/>
        </p:spPr>
        <p:txBody>
          <a:bodyPr lIns="108000" tIns="324000" rIns="108000" anchor="ctr"/>
          <a:lstStyle>
            <a:lvl1pPr algn="ctr">
              <a:defRPr sz="1900" b="1" spc="0" baseline="0">
                <a:solidFill>
                  <a:schemeClr val="bg2">
                    <a:alpha val="20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kumimoji="1" lang="en-US" altLang="ja-JP" dirty="0"/>
              <a:t>Do not place any text or content in the footer area.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83769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040" y="1912180"/>
            <a:ext cx="7752080" cy="299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3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>
            <a:extLst>
              <a:ext uri="{FF2B5EF4-FFF2-40B4-BE49-F238E27FC236}">
                <a16:creationId xmlns:a16="http://schemas.microsoft.com/office/drawing/2014/main" id="{87AFFEF6-C159-491D-93C4-1E065C3ED7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3AEE14B2-DC4B-4793-88F4-7512297772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81" y="616744"/>
            <a:ext cx="2933155" cy="838676"/>
          </a:xfrm>
          <a:prstGeom prst="rect">
            <a:avLst/>
          </a:prstGeom>
        </p:spPr>
      </p:pic>
      <p:sp>
        <p:nvSpPr>
          <p:cNvPr id="28" name="テキスト プレースホルダー 7">
            <a:extLst>
              <a:ext uri="{FF2B5EF4-FFF2-40B4-BE49-F238E27FC236}">
                <a16:creationId xmlns:a16="http://schemas.microsoft.com/office/drawing/2014/main" id="{10E70EC7-3518-466A-B99E-C342390113E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920" y="1947656"/>
            <a:ext cx="8676171" cy="230688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タイトルを最高３行で入力。　　</a:t>
            </a:r>
          </a:p>
        </p:txBody>
      </p:sp>
      <p:sp>
        <p:nvSpPr>
          <p:cNvPr id="29" name="テキスト プレースホルダー 7">
            <a:extLst>
              <a:ext uri="{FF2B5EF4-FFF2-40B4-BE49-F238E27FC236}">
                <a16:creationId xmlns:a16="http://schemas.microsoft.com/office/drawing/2014/main" id="{E31D42C8-075C-4376-9ACF-AF40FFEE82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129" y="5248446"/>
            <a:ext cx="5057825" cy="39417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200" baseline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発表者名　　</a:t>
            </a:r>
          </a:p>
        </p:txBody>
      </p:sp>
      <p:sp>
        <p:nvSpPr>
          <p:cNvPr id="57" name="テキスト プレースホルダー 14">
            <a:extLst>
              <a:ext uri="{FF2B5EF4-FFF2-40B4-BE49-F238E27FC236}">
                <a16:creationId xmlns:a16="http://schemas.microsoft.com/office/drawing/2014/main" id="{2833D50C-9222-4236-8FA5-73D7D97E524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9301" y="4978703"/>
            <a:ext cx="5024108" cy="269742"/>
          </a:xfrm>
          <a:prstGeom prst="rect">
            <a:avLst/>
          </a:prstGeom>
        </p:spPr>
        <p:txBody>
          <a:bodyPr/>
          <a:lstStyle>
            <a:lvl1pPr>
              <a:defRPr lang="ja-JP" altLang="en-US" sz="1600" dirty="0"/>
            </a:lvl1pPr>
          </a:lstStyle>
          <a:p>
            <a:pPr lvl="0"/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00</a:t>
            </a:r>
            <a:r>
              <a:rPr kumimoji="1" lang="ja-JP" altLang="en-US" dirty="0"/>
              <a:t>日</a:t>
            </a:r>
          </a:p>
        </p:txBody>
      </p:sp>
      <p:sp>
        <p:nvSpPr>
          <p:cNvPr id="58" name="テキスト プレースホルダー 7">
            <a:extLst>
              <a:ext uri="{FF2B5EF4-FFF2-40B4-BE49-F238E27FC236}">
                <a16:creationId xmlns:a16="http://schemas.microsoft.com/office/drawing/2014/main" id="{CE555829-34B3-472F-8E3B-22B6E60A3E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4129" y="5659032"/>
            <a:ext cx="5057825" cy="6453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600"/>
              </a:lnSpc>
              <a:defRPr sz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部署名を最高３行で記入。</a:t>
            </a:r>
            <a:endParaRPr kumimoji="1" lang="en-US" altLang="ja-JP" dirty="0"/>
          </a:p>
        </p:txBody>
      </p:sp>
      <p:sp>
        <p:nvSpPr>
          <p:cNvPr id="59" name="テキスト プレースホルダー 7">
            <a:extLst>
              <a:ext uri="{FF2B5EF4-FFF2-40B4-BE49-F238E27FC236}">
                <a16:creationId xmlns:a16="http://schemas.microsoft.com/office/drawing/2014/main" id="{C4DC3043-FD36-485B-B467-5C981CB4AD9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67661" y="6317821"/>
            <a:ext cx="4494716" cy="403701"/>
          </a:xfrm>
          <a:prstGeom prst="rect">
            <a:avLst/>
          </a:prstGeom>
        </p:spPr>
        <p:txBody>
          <a:bodyPr tIns="216000"/>
          <a:lstStyle>
            <a:lvl1pPr algn="r">
              <a:lnSpc>
                <a:spcPct val="100000"/>
              </a:lnSpc>
              <a:defRPr sz="105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en-US" altLang="ja-JP" dirty="0"/>
              <a:t>SDGs</a:t>
            </a:r>
            <a:r>
              <a:rPr kumimoji="1" lang="ja-JP" altLang="en-US" dirty="0"/>
              <a:t>マークは右下から挿入してください。↑　　</a:t>
            </a:r>
          </a:p>
        </p:txBody>
      </p:sp>
      <p:sp>
        <p:nvSpPr>
          <p:cNvPr id="60" name="テキスト プレースホルダー 7">
            <a:extLst>
              <a:ext uri="{FF2B5EF4-FFF2-40B4-BE49-F238E27FC236}">
                <a16:creationId xmlns:a16="http://schemas.microsoft.com/office/drawing/2014/main" id="{8F29D0AC-3AE8-447C-A98A-FF878DBC568D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67661" y="6317821"/>
            <a:ext cx="4494716" cy="403701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defRPr sz="1050" baseline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 dirty="0"/>
              <a:t>画像挿入のアイコンがでないときは拡大してください。 ↑　　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50F2C4CC-60F5-4E08-9CB6-31B9AE29038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90" y="294496"/>
            <a:ext cx="1233564" cy="298443"/>
          </a:xfrm>
          <a:prstGeom prst="rect">
            <a:avLst/>
          </a:prstGeom>
        </p:spPr>
      </p:pic>
      <p:sp>
        <p:nvSpPr>
          <p:cNvPr id="24" name="図プレースホルダー 12">
            <a:extLst>
              <a:ext uri="{FF2B5EF4-FFF2-40B4-BE49-F238E27FC236}">
                <a16:creationId xmlns:a16="http://schemas.microsoft.com/office/drawing/2014/main" id="{6B4EA687-3505-4DFF-B08D-6D8E0E155287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451662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25" name="図プレースホルダー 12">
            <a:extLst>
              <a:ext uri="{FF2B5EF4-FFF2-40B4-BE49-F238E27FC236}">
                <a16:creationId xmlns:a16="http://schemas.microsoft.com/office/drawing/2014/main" id="{B3EDA5E8-1D86-4E94-A499-A69F4412270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908346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26" name="図プレースホルダー 12">
            <a:extLst>
              <a:ext uri="{FF2B5EF4-FFF2-40B4-BE49-F238E27FC236}">
                <a16:creationId xmlns:a16="http://schemas.microsoft.com/office/drawing/2014/main" id="{CD3AA6F6-A6BB-4B72-9F74-CD4946C8019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65030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5" name="図プレースホルダー 12">
            <a:extLst>
              <a:ext uri="{FF2B5EF4-FFF2-40B4-BE49-F238E27FC236}">
                <a16:creationId xmlns:a16="http://schemas.microsoft.com/office/drawing/2014/main" id="{33FFFFCA-9D9B-47F4-8D1C-E3CE061BABE9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5821714" y="5865677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6" name="図プレースホルダー 12">
            <a:extLst>
              <a:ext uri="{FF2B5EF4-FFF2-40B4-BE49-F238E27FC236}">
                <a16:creationId xmlns:a16="http://schemas.microsoft.com/office/drawing/2014/main" id="{C902A29F-470B-4CE5-B7A3-6F3AF7B947A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51662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7" name="図プレースホルダー 12">
            <a:extLst>
              <a:ext uri="{FF2B5EF4-FFF2-40B4-BE49-F238E27FC236}">
                <a16:creationId xmlns:a16="http://schemas.microsoft.com/office/drawing/2014/main" id="{374D9CA7-9303-4041-8FE9-9A400FA1778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08346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38" name="図プレースホルダー 12">
            <a:extLst>
              <a:ext uri="{FF2B5EF4-FFF2-40B4-BE49-F238E27FC236}">
                <a16:creationId xmlns:a16="http://schemas.microsoft.com/office/drawing/2014/main" id="{3E236D0E-56CF-43F6-AB48-C5D6E467FEB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65030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41" name="図プレースホルダー 12">
            <a:extLst>
              <a:ext uri="{FF2B5EF4-FFF2-40B4-BE49-F238E27FC236}">
                <a16:creationId xmlns:a16="http://schemas.microsoft.com/office/drawing/2014/main" id="{27F6902C-22C7-4BD4-BBDA-F59851DCBBC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821714" y="5455388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42" name="図プレースホルダー 12">
            <a:extLst>
              <a:ext uri="{FF2B5EF4-FFF2-40B4-BE49-F238E27FC236}">
                <a16:creationId xmlns:a16="http://schemas.microsoft.com/office/drawing/2014/main" id="{1503DD1E-81BF-4F93-8BA5-68412DFC4F2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451662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43" name="図プレースホルダー 12">
            <a:extLst>
              <a:ext uri="{FF2B5EF4-FFF2-40B4-BE49-F238E27FC236}">
                <a16:creationId xmlns:a16="http://schemas.microsoft.com/office/drawing/2014/main" id="{88A27CC2-9D2D-4E77-AA03-4888697E1E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908346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46" name="図プレースホルダー 12">
            <a:extLst>
              <a:ext uri="{FF2B5EF4-FFF2-40B4-BE49-F238E27FC236}">
                <a16:creationId xmlns:a16="http://schemas.microsoft.com/office/drawing/2014/main" id="{15A04B57-349E-4183-8311-6C5E4E1D9BE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365030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  <p:sp>
        <p:nvSpPr>
          <p:cNvPr id="47" name="図プレースホルダー 12">
            <a:extLst>
              <a:ext uri="{FF2B5EF4-FFF2-40B4-BE49-F238E27FC236}">
                <a16:creationId xmlns:a16="http://schemas.microsoft.com/office/drawing/2014/main" id="{C94BD46C-4749-46FC-B718-3D23256564A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821714" y="5042896"/>
            <a:ext cx="503557" cy="376226"/>
          </a:xfrm>
          <a:prstGeom prst="rect">
            <a:avLst/>
          </a:prstGeom>
          <a:noFill/>
        </p:spPr>
        <p:txBody>
          <a:bodyPr anchor="t"/>
          <a:lstStyle>
            <a:lvl1pPr algn="ctr">
              <a:defRPr sz="600" b="1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 dirty="0"/>
              <a:t>SDGs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94370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表紙：承認欄入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図 71">
            <a:extLst>
              <a:ext uri="{FF2B5EF4-FFF2-40B4-BE49-F238E27FC236}">
                <a16:creationId xmlns:a16="http://schemas.microsoft.com/office/drawing/2014/main" id="{5B0A8B02-954F-4426-96E6-D5100B082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3" name="図 72">
            <a:extLst>
              <a:ext uri="{FF2B5EF4-FFF2-40B4-BE49-F238E27FC236}">
                <a16:creationId xmlns:a16="http://schemas.microsoft.com/office/drawing/2014/main" id="{7AA85776-72CB-408B-AF17-C22EEBC17F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881" y="616744"/>
            <a:ext cx="2933155" cy="838676"/>
          </a:xfrm>
          <a:prstGeom prst="rect">
            <a:avLst/>
          </a:prstGeom>
        </p:spPr>
      </p:pic>
      <p:sp>
        <p:nvSpPr>
          <p:cNvPr id="74" name="テキスト プレースホルダー 7">
            <a:extLst>
              <a:ext uri="{FF2B5EF4-FFF2-40B4-BE49-F238E27FC236}">
                <a16:creationId xmlns:a16="http://schemas.microsoft.com/office/drawing/2014/main" id="{CC2ED511-70F3-4CA9-ABF0-7CA5A35375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4130" y="5248446"/>
            <a:ext cx="4669908" cy="39417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200" baseline="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発表者名　　</a:t>
            </a:r>
          </a:p>
        </p:txBody>
      </p:sp>
      <p:sp>
        <p:nvSpPr>
          <p:cNvPr id="75" name="テキスト プレースホルダー 14">
            <a:extLst>
              <a:ext uri="{FF2B5EF4-FFF2-40B4-BE49-F238E27FC236}">
                <a16:creationId xmlns:a16="http://schemas.microsoft.com/office/drawing/2014/main" id="{D10158FE-E448-44FC-8EAB-1CE7F8211BE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49301" y="4978703"/>
            <a:ext cx="4638776" cy="269742"/>
          </a:xfrm>
          <a:prstGeom prst="rect">
            <a:avLst/>
          </a:prstGeom>
        </p:spPr>
        <p:txBody>
          <a:bodyPr/>
          <a:lstStyle>
            <a:lvl1pPr>
              <a:defRPr lang="ja-JP" altLang="en-US" sz="1600" dirty="0"/>
            </a:lvl1pPr>
          </a:lstStyle>
          <a:p>
            <a:pPr lvl="0"/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00</a:t>
            </a:r>
            <a:r>
              <a:rPr kumimoji="1" lang="ja-JP" altLang="en-US" dirty="0"/>
              <a:t>日</a:t>
            </a:r>
          </a:p>
        </p:txBody>
      </p:sp>
      <p:sp>
        <p:nvSpPr>
          <p:cNvPr id="76" name="テキスト プレースホルダー 7">
            <a:extLst>
              <a:ext uri="{FF2B5EF4-FFF2-40B4-BE49-F238E27FC236}">
                <a16:creationId xmlns:a16="http://schemas.microsoft.com/office/drawing/2014/main" id="{10039999-82F3-4E98-A1E6-BC409F540F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4130" y="5659032"/>
            <a:ext cx="4669908" cy="645332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600"/>
              </a:lnSpc>
              <a:defRPr sz="12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部署名を最高３行で記入。</a:t>
            </a:r>
            <a:endParaRPr kumimoji="1" lang="en-US" altLang="ja-JP" dirty="0"/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824E36A1-6ADD-486B-A47C-EC4B471EF0D9}"/>
              </a:ext>
            </a:extLst>
          </p:cNvPr>
          <p:cNvGrpSpPr/>
          <p:nvPr userDrawn="1"/>
        </p:nvGrpSpPr>
        <p:grpSpPr>
          <a:xfrm>
            <a:off x="5429956" y="5541498"/>
            <a:ext cx="2554035" cy="707228"/>
            <a:chOff x="5468854" y="5600363"/>
            <a:chExt cx="1883270" cy="695319"/>
          </a:xfrm>
        </p:grpSpPr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BD49AE3E-F9FD-4E23-BCDB-86CA461E849B}"/>
                </a:ext>
              </a:extLst>
            </p:cNvPr>
            <p:cNvSpPr txBox="1"/>
            <p:nvPr userDrawn="1"/>
          </p:nvSpPr>
          <p:spPr>
            <a:xfrm>
              <a:off x="6124353" y="5630581"/>
              <a:ext cx="593081" cy="138499"/>
            </a:xfrm>
            <a:prstGeom prst="rect">
              <a:avLst/>
            </a:prstGeom>
            <a:noFill/>
          </p:spPr>
          <p:txBody>
            <a:bodyPr wrap="square" lIns="0" tIns="0" rIns="36000" rtlCol="0">
              <a:spAutoFit/>
            </a:bodyPr>
            <a:lstStyle/>
            <a:p>
              <a:pPr algn="l"/>
              <a:r>
                <a:rPr kumimoji="1" lang="ja-JP" altLang="en-US" sz="600" dirty="0"/>
                <a:t>検討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3AF615EC-DA4C-4F97-8ACE-6FC55D100DBD}"/>
                </a:ext>
              </a:extLst>
            </p:cNvPr>
            <p:cNvSpPr txBox="1"/>
            <p:nvPr userDrawn="1"/>
          </p:nvSpPr>
          <p:spPr>
            <a:xfrm>
              <a:off x="5489660" y="5630581"/>
              <a:ext cx="593081" cy="138499"/>
            </a:xfrm>
            <a:prstGeom prst="rect">
              <a:avLst/>
            </a:prstGeom>
            <a:noFill/>
          </p:spPr>
          <p:txBody>
            <a:bodyPr wrap="square" lIns="0" tIns="0" rIns="36000" rtlCol="0">
              <a:spAutoFit/>
            </a:bodyPr>
            <a:lstStyle/>
            <a:p>
              <a:pPr algn="l"/>
              <a:r>
                <a:rPr kumimoji="1" lang="ja-JP" altLang="en-US" sz="600" dirty="0"/>
                <a:t>承認</a:t>
              </a:r>
            </a:p>
          </p:txBody>
        </p: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1D9DDEBB-941F-4EE5-B4AF-CABE80BAEAEB}"/>
                </a:ext>
              </a:extLst>
            </p:cNvPr>
            <p:cNvSpPr txBox="1"/>
            <p:nvPr userDrawn="1"/>
          </p:nvSpPr>
          <p:spPr>
            <a:xfrm>
              <a:off x="6759043" y="5630581"/>
              <a:ext cx="593081" cy="138499"/>
            </a:xfrm>
            <a:prstGeom prst="rect">
              <a:avLst/>
            </a:prstGeom>
            <a:noFill/>
          </p:spPr>
          <p:txBody>
            <a:bodyPr wrap="square" lIns="0" tIns="0" rIns="36000" rtlCol="0">
              <a:spAutoFit/>
            </a:bodyPr>
            <a:lstStyle/>
            <a:p>
              <a:pPr algn="l"/>
              <a:r>
                <a:rPr kumimoji="1" lang="ja-JP" altLang="en-US" sz="600" dirty="0"/>
                <a:t>作成</a:t>
              </a:r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5E0B474F-76C6-4D0D-8BE4-59A12240F28B}"/>
                </a:ext>
              </a:extLst>
            </p:cNvPr>
            <p:cNvCxnSpPr/>
            <p:nvPr userDrawn="1"/>
          </p:nvCxnSpPr>
          <p:spPr>
            <a:xfrm>
              <a:off x="6079591" y="5624173"/>
              <a:ext cx="0" cy="64770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2040E14C-1CE5-470D-9771-827AFBC76CF5}"/>
                </a:ext>
              </a:extLst>
            </p:cNvPr>
            <p:cNvCxnSpPr/>
            <p:nvPr userDrawn="1"/>
          </p:nvCxnSpPr>
          <p:spPr>
            <a:xfrm>
              <a:off x="5468854" y="5600363"/>
              <a:ext cx="1858386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E98544B6-CE40-47F7-AD13-C36D2A9E4B61}"/>
                </a:ext>
              </a:extLst>
            </p:cNvPr>
            <p:cNvCxnSpPr/>
            <p:nvPr userDrawn="1"/>
          </p:nvCxnSpPr>
          <p:spPr>
            <a:xfrm>
              <a:off x="6716813" y="5624173"/>
              <a:ext cx="0" cy="64770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82807599-F80F-437C-ACED-813CBE150477}"/>
                </a:ext>
              </a:extLst>
            </p:cNvPr>
            <p:cNvCxnSpPr/>
            <p:nvPr userDrawn="1"/>
          </p:nvCxnSpPr>
          <p:spPr>
            <a:xfrm>
              <a:off x="5468854" y="6295682"/>
              <a:ext cx="1858386" cy="0"/>
            </a:xfrm>
            <a:prstGeom prst="line">
              <a:avLst/>
            </a:prstGeom>
            <a:ln w="31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6" name="図 85">
            <a:extLst>
              <a:ext uri="{FF2B5EF4-FFF2-40B4-BE49-F238E27FC236}">
                <a16:creationId xmlns:a16="http://schemas.microsoft.com/office/drawing/2014/main" id="{E7E6ABAF-C0AE-4BF0-9776-FE818271D2F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90" y="294496"/>
            <a:ext cx="1233564" cy="298443"/>
          </a:xfrm>
          <a:prstGeom prst="rect">
            <a:avLst/>
          </a:prstGeom>
        </p:spPr>
      </p:pic>
      <p:sp>
        <p:nvSpPr>
          <p:cNvPr id="87" name="テキスト プレースホルダー 7">
            <a:extLst>
              <a:ext uri="{FF2B5EF4-FFF2-40B4-BE49-F238E27FC236}">
                <a16:creationId xmlns:a16="http://schemas.microsoft.com/office/drawing/2014/main" id="{051BA205-D523-47EF-ACE2-69F07C3742F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30920" y="1947656"/>
            <a:ext cx="8676171" cy="2306880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6000"/>
              </a:lnSpc>
              <a:spcBef>
                <a:spcPts val="0"/>
              </a:spcBef>
              <a:defRPr sz="3600">
                <a:solidFill>
                  <a:schemeClr val="tx1"/>
                </a:solidFill>
                <a:latin typeface="Yu Gothic UI Semibold" panose="020B0700000000000000" pitchFamily="50" charset="-128"/>
                <a:ea typeface="Yu Gothic UI Semibold" panose="020B0700000000000000" pitchFamily="50" charset="-128"/>
              </a:defRPr>
            </a:lvl1pPr>
          </a:lstStyle>
          <a:p>
            <a:pPr lvl="0"/>
            <a:r>
              <a:rPr kumimoji="1" lang="ja-JP" altLang="en-US" dirty="0"/>
              <a:t>タイトルを最高３行で入力。　　</a:t>
            </a:r>
          </a:p>
        </p:txBody>
      </p:sp>
    </p:spTree>
    <p:extLst>
      <p:ext uri="{BB962C8B-B14F-4D97-AF65-F5344CB8AC3E}">
        <p14:creationId xmlns:p14="http://schemas.microsoft.com/office/powerpoint/2010/main" val="577117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3"/>
          <p:cNvSpPr>
            <a:spLocks noGrp="1"/>
          </p:cNvSpPr>
          <p:nvPr>
            <p:ph type="body" sz="quarter" idx="18" hasCustomPrompt="1"/>
          </p:nvPr>
        </p:nvSpPr>
        <p:spPr>
          <a:xfrm>
            <a:off x="1694925" y="1740611"/>
            <a:ext cx="10497076" cy="4371182"/>
          </a:xfrm>
          <a:prstGeom prst="rect">
            <a:avLst/>
          </a:prstGeom>
        </p:spPr>
        <p:txBody>
          <a:bodyPr rIns="720000" numCol="1" spcCol="504000"/>
          <a:lstStyle>
            <a:lvl1pPr marL="457211" indent="-457211" fontAlgn="b">
              <a:lnSpc>
                <a:spcPct val="114000"/>
              </a:lnSpc>
              <a:buSzPct val="85000"/>
              <a:buFont typeface="+mj-lt"/>
              <a:buAutoNum type="arabicPeriod"/>
              <a:defRPr sz="25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800120" indent="-342908" fontAlgn="b">
              <a:lnSpc>
                <a:spcPct val="114000"/>
              </a:lnSpc>
              <a:buSzPct val="85000"/>
              <a:buFont typeface="+mj-lt"/>
              <a:buAutoNum type="arabicPeriod"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1257331" indent="-342908" fontAlgn="b">
              <a:lnSpc>
                <a:spcPct val="114000"/>
              </a:lnSpc>
              <a:buSzPct val="85000"/>
              <a:buFont typeface="+mj-lt"/>
              <a:buAutoNum type="arabicPeriod"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714543" indent="-342908" fontAlgn="b">
              <a:lnSpc>
                <a:spcPct val="114000"/>
              </a:lnSpc>
              <a:buSzPct val="85000"/>
              <a:buFont typeface="+mj-lt"/>
              <a:buAutoNum type="arabicPeriod"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  <a:lvl5pPr marL="2171754" indent="-342908" fontAlgn="b">
              <a:lnSpc>
                <a:spcPct val="114000"/>
              </a:lnSpc>
              <a:buSzPct val="85000"/>
              <a:buFont typeface="+mj-lt"/>
              <a:buAutoNum type="arabicPeriod"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5pPr>
          </a:lstStyle>
          <a:p>
            <a:pPr lvl="0"/>
            <a:r>
              <a:rPr kumimoji="1" lang="ja-JP" altLang="en-US" dirty="0"/>
              <a:t>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631955" y="465672"/>
            <a:ext cx="10137647" cy="11710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800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Agenda(</a:t>
            </a:r>
            <a:r>
              <a:rPr kumimoji="1" lang="ja-JP" altLang="en-US" dirty="0"/>
              <a:t>要入力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8ED075F-B13F-42D2-8864-8A380733129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368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9"/>
          <p:cNvSpPr>
            <a:spLocks noGrp="1"/>
          </p:cNvSpPr>
          <p:nvPr>
            <p:ph type="body" sz="quarter" idx="12" hasCustomPrompt="1"/>
          </p:nvPr>
        </p:nvSpPr>
        <p:spPr>
          <a:xfrm>
            <a:off x="1000040" y="2557428"/>
            <a:ext cx="10496635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0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タイトルを入力</a:t>
            </a:r>
          </a:p>
        </p:txBody>
      </p:sp>
      <p:sp>
        <p:nvSpPr>
          <p:cNvPr id="7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1000041" y="3227437"/>
            <a:ext cx="10496636" cy="609600"/>
          </a:xfrm>
          <a:prstGeom prst="rect">
            <a:avLst/>
          </a:prstGeom>
        </p:spPr>
        <p:txBody>
          <a:bodyPr lIns="108000" rIns="90000"/>
          <a:lstStyle>
            <a:lvl1pPr marL="0" marR="0" indent="0" algn="l" defTabSz="914423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700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marL="0" marR="0" lvl="0" indent="0" algn="l" defTabSz="914423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サブタイトル</a:t>
            </a:r>
          </a:p>
        </p:txBody>
      </p:sp>
      <p:sp>
        <p:nvSpPr>
          <p:cNvPr id="8" name="テキスト プレースホルダー 9"/>
          <p:cNvSpPr>
            <a:spLocks noGrp="1"/>
          </p:cNvSpPr>
          <p:nvPr>
            <p:ph type="body" sz="quarter" idx="14" hasCustomPrompt="1"/>
          </p:nvPr>
        </p:nvSpPr>
        <p:spPr>
          <a:xfrm>
            <a:off x="3685033" y="800100"/>
            <a:ext cx="7811643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chemeClr val="bg1">
                    <a:lumMod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←数字のみを半角で入力。</a:t>
            </a:r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485075" y="278228"/>
            <a:ext cx="3199959" cy="1976765"/>
          </a:xfrm>
          <a:prstGeom prst="rect">
            <a:avLst/>
          </a:prstGeom>
        </p:spPr>
        <p:txBody>
          <a:bodyPr/>
          <a:lstStyle>
            <a:lvl1pPr>
              <a:defRPr sz="1550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B35DD32-A740-4078-82EF-4777D7EB5FE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2846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標準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708847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1143B9F-80F5-40BA-9442-DFF71EC01D6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4710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nf-フッター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 bwMode="white">
          <a:xfrm>
            <a:off x="1" y="6057903"/>
            <a:ext cx="10806252" cy="8001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6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708847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991A68F-DF94-46C8-BECE-64E6817FDB5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160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F4EC0F6-7A9C-42E4-96B9-C7FC25D963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363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標準レイアウト+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708847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" y="5750891"/>
            <a:ext cx="12191999" cy="449884"/>
          </a:xfrm>
          <a:prstGeom prst="rect">
            <a:avLst/>
          </a:prstGeom>
        </p:spPr>
        <p:txBody>
          <a:bodyPr tIns="46800" bIns="0" anchor="b"/>
          <a:lstStyle>
            <a:lvl1pPr marL="0" indent="0" algn="ctr">
              <a:buNone/>
              <a:defRPr sz="2800"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  <a:endParaRPr kumimoji="1"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57EE93B-0C37-4EFF-8583-47CC9685764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1154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標準レイアウト+サマリー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1186338"/>
            <a:ext cx="12191999" cy="5014436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729710"/>
            <a:ext cx="12192000" cy="456628"/>
          </a:xfrm>
          <a:prstGeom prst="rect">
            <a:avLst/>
          </a:prstGeom>
        </p:spPr>
        <p:txBody>
          <a:bodyPr tIns="72000" anchor="t"/>
          <a:lstStyle>
            <a:lvl1pPr marL="0" indent="0" algn="ctr">
              <a:buNone/>
              <a:defRPr sz="2800"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  <a:endParaRPr kumimoji="1" lang="en-US" altLang="ja-JP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DA5EDD3E-8699-479F-A05F-87738A991A0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292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画像１枚＋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7"/>
          <p:cNvSpPr>
            <a:spLocks noGrp="1"/>
          </p:cNvSpPr>
          <p:nvPr>
            <p:ph type="body" sz="quarter" idx="47" hasCustomPrompt="1"/>
          </p:nvPr>
        </p:nvSpPr>
        <p:spPr>
          <a:xfrm>
            <a:off x="695326" y="1243530"/>
            <a:ext cx="10801351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図プレースホルダー 6"/>
          <p:cNvSpPr>
            <a:spLocks noGrp="1"/>
          </p:cNvSpPr>
          <p:nvPr>
            <p:ph type="pic" sz="quarter" idx="19" hasCustomPrompt="1"/>
          </p:nvPr>
        </p:nvSpPr>
        <p:spPr bwMode="white">
          <a:xfrm>
            <a:off x="695326" y="1243530"/>
            <a:ext cx="10801349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57262"/>
            <a:ext cx="12192000" cy="445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D03233F-00BF-4463-821B-CBFE1CAF9552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63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画像2枚＋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7"/>
          <p:cNvSpPr>
            <a:spLocks noGrp="1"/>
          </p:cNvSpPr>
          <p:nvPr>
            <p:ph type="body" sz="quarter" idx="47" hasCustomPrompt="1"/>
          </p:nvPr>
        </p:nvSpPr>
        <p:spPr>
          <a:xfrm>
            <a:off x="695327" y="1243530"/>
            <a:ext cx="5304192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48" hasCustomPrompt="1"/>
          </p:nvPr>
        </p:nvSpPr>
        <p:spPr>
          <a:xfrm>
            <a:off x="6196872" y="1243530"/>
            <a:ext cx="5299803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57262"/>
            <a:ext cx="12192000" cy="445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6" name="図プレースホルダー 6"/>
          <p:cNvSpPr>
            <a:spLocks noGrp="1"/>
          </p:cNvSpPr>
          <p:nvPr>
            <p:ph type="pic" sz="quarter" idx="19" hasCustomPrompt="1"/>
          </p:nvPr>
        </p:nvSpPr>
        <p:spPr bwMode="white">
          <a:xfrm>
            <a:off x="695326" y="1243530"/>
            <a:ext cx="5304193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0" hasCustomPrompt="1"/>
          </p:nvPr>
        </p:nvSpPr>
        <p:spPr bwMode="white">
          <a:xfrm>
            <a:off x="6196871" y="1243530"/>
            <a:ext cx="5299804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47BD4C7-AA7C-4FE8-98F7-6E7C13F5A1A6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801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画像３枚＋サマリ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7"/>
          <p:cNvSpPr>
            <a:spLocks noGrp="1"/>
          </p:cNvSpPr>
          <p:nvPr>
            <p:ph type="body" sz="quarter" idx="47" hasCustomPrompt="1"/>
          </p:nvPr>
        </p:nvSpPr>
        <p:spPr>
          <a:xfrm>
            <a:off x="695325" y="1243530"/>
            <a:ext cx="3519755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48" hasCustomPrompt="1"/>
          </p:nvPr>
        </p:nvSpPr>
        <p:spPr>
          <a:xfrm>
            <a:off x="4354839" y="1243530"/>
            <a:ext cx="3491455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0" hasCustomPrompt="1"/>
          </p:nvPr>
        </p:nvSpPr>
        <p:spPr bwMode="white">
          <a:xfrm>
            <a:off x="4354839" y="1243530"/>
            <a:ext cx="3491455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6" name="図プレースホルダー 6"/>
          <p:cNvSpPr>
            <a:spLocks noGrp="1"/>
          </p:cNvSpPr>
          <p:nvPr>
            <p:ph type="pic" sz="quarter" idx="19" hasCustomPrompt="1"/>
          </p:nvPr>
        </p:nvSpPr>
        <p:spPr bwMode="white">
          <a:xfrm>
            <a:off x="695325" y="1243530"/>
            <a:ext cx="3519755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19" name="テキスト プレースホルダー 7"/>
          <p:cNvSpPr>
            <a:spLocks noGrp="1"/>
          </p:cNvSpPr>
          <p:nvPr>
            <p:ph type="body" sz="quarter" idx="49" hasCustomPrompt="1"/>
          </p:nvPr>
        </p:nvSpPr>
        <p:spPr>
          <a:xfrm>
            <a:off x="7991071" y="1243530"/>
            <a:ext cx="3505604" cy="4957247"/>
          </a:xfrm>
          <a:prstGeom prst="rect">
            <a:avLst/>
          </a:prstGeom>
        </p:spPr>
        <p:txBody>
          <a:bodyPr tIns="3132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 dirty="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757262"/>
            <a:ext cx="12192000" cy="4454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bg2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</a:p>
        </p:txBody>
      </p:sp>
      <p:sp>
        <p:nvSpPr>
          <p:cNvPr id="8" name="図プレースホルダー 6"/>
          <p:cNvSpPr>
            <a:spLocks noGrp="1"/>
          </p:cNvSpPr>
          <p:nvPr>
            <p:ph type="pic" sz="quarter" idx="21" hasCustomPrompt="1"/>
          </p:nvPr>
        </p:nvSpPr>
        <p:spPr bwMode="white">
          <a:xfrm>
            <a:off x="7991071" y="1243530"/>
            <a:ext cx="3505604" cy="4957247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90114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内容ページ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 dirty="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5" name="テキスト プレースホルダー 8"/>
          <p:cNvSpPr>
            <a:spLocks noGrp="1"/>
          </p:cNvSpPr>
          <p:nvPr>
            <p:ph type="body" sz="quarter" idx="30" hasCustomPrompt="1"/>
          </p:nvPr>
        </p:nvSpPr>
        <p:spPr>
          <a:xfrm>
            <a:off x="4335461" y="3928354"/>
            <a:ext cx="7856539" cy="206312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6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695327" y="934032"/>
            <a:ext cx="3435349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7" name="コンテンツ プレースホルダー 14"/>
          <p:cNvSpPr>
            <a:spLocks noGrp="1"/>
          </p:cNvSpPr>
          <p:nvPr>
            <p:ph sz="quarter" idx="25" hasCustomPrompt="1"/>
          </p:nvPr>
        </p:nvSpPr>
        <p:spPr>
          <a:xfrm>
            <a:off x="695327" y="3556009"/>
            <a:ext cx="3435349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335463" y="933762"/>
            <a:ext cx="7856537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35463" y="3556009"/>
            <a:ext cx="7856537" cy="292095"/>
          </a:xfrm>
          <a:prstGeom prst="rect">
            <a:avLst/>
          </a:prstGeom>
        </p:spPr>
        <p:txBody>
          <a:bodyPr lIns="0" tIns="0" rIns="720000" bIns="0"/>
          <a:lstStyle>
            <a:lvl1pPr marL="0" indent="0">
              <a:buFont typeface="Arial" panose="020B0604020202020204" pitchFamily="34" charset="0"/>
              <a:buNone/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</a:lstStyle>
          <a:p>
            <a:pPr lvl="0"/>
            <a:r>
              <a:rPr kumimoji="1" lang="ja-JP" altLang="en-US" dirty="0"/>
              <a:t>タイトル</a:t>
            </a:r>
            <a:endParaRPr kumimoji="1" lang="en-US" altLang="ja-JP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4335463" y="1307577"/>
            <a:ext cx="7856537" cy="2063125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49877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内容ページ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 dirty="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335464" y="933762"/>
            <a:ext cx="3442248" cy="29209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335464" y="3556009"/>
            <a:ext cx="3442248" cy="29209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359141" y="933758"/>
            <a:ext cx="3832860" cy="5057718"/>
          </a:xfrm>
          <a:prstGeom prst="rect">
            <a:avLst/>
          </a:prstGeom>
        </p:spPr>
        <p:txBody>
          <a:bodyPr lIns="0" tIns="0" rIns="720000" bIns="0" anchor="ctr"/>
          <a:lstStyle>
            <a:lvl1pPr algn="l">
              <a:defRPr sz="2800" b="1">
                <a:solidFill>
                  <a:schemeClr val="bg2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</a:t>
            </a:r>
          </a:p>
        </p:txBody>
      </p:sp>
      <p:sp>
        <p:nvSpPr>
          <p:cNvPr id="8" name="右矢印 7"/>
          <p:cNvSpPr/>
          <p:nvPr userDrawn="1"/>
        </p:nvSpPr>
        <p:spPr>
          <a:xfrm>
            <a:off x="7874366" y="3354262"/>
            <a:ext cx="388127" cy="1726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solidFill>
                <a:schemeClr val="tx2"/>
              </a:solidFill>
              <a:cs typeface="Segoe UI" panose="020B0502040204020203" pitchFamily="34" charset="0"/>
            </a:endParaRPr>
          </a:p>
        </p:txBody>
      </p:sp>
      <p:sp>
        <p:nvSpPr>
          <p:cNvPr id="9" name="コンテンツ プレースホルダー 14"/>
          <p:cNvSpPr>
            <a:spLocks noGrp="1"/>
          </p:cNvSpPr>
          <p:nvPr>
            <p:ph sz="quarter" idx="32" hasCustomPrompt="1"/>
          </p:nvPr>
        </p:nvSpPr>
        <p:spPr>
          <a:xfrm>
            <a:off x="695327" y="934032"/>
            <a:ext cx="3435349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0" name="コンテンツ プレースホルダー 14"/>
          <p:cNvSpPr>
            <a:spLocks noGrp="1"/>
          </p:cNvSpPr>
          <p:nvPr>
            <p:ph sz="quarter" idx="33" hasCustomPrompt="1"/>
          </p:nvPr>
        </p:nvSpPr>
        <p:spPr>
          <a:xfrm>
            <a:off x="695327" y="3556009"/>
            <a:ext cx="3435349" cy="2435471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2" name="テキスト プレースホルダー 8"/>
          <p:cNvSpPr>
            <a:spLocks noGrp="1"/>
          </p:cNvSpPr>
          <p:nvPr>
            <p:ph type="body" sz="quarter" idx="30" hasCustomPrompt="1"/>
          </p:nvPr>
        </p:nvSpPr>
        <p:spPr>
          <a:xfrm>
            <a:off x="4335465" y="3928354"/>
            <a:ext cx="3442249" cy="2063125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4335465" y="1307577"/>
            <a:ext cx="3442249" cy="2063125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Font typeface="Arial" panose="020B0604020202020204" pitchFamily="34" charset="0"/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1" name="タイトル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6521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内容ページ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 dirty="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7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695327" y="934030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335463" y="933762"/>
            <a:ext cx="7856537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4335463" y="1307575"/>
            <a:ext cx="7856537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0" name="コンテンツ プレースホルダー 14"/>
          <p:cNvSpPr>
            <a:spLocks noGrp="1"/>
          </p:cNvSpPr>
          <p:nvPr>
            <p:ph sz="quarter" idx="31" hasCustomPrompt="1"/>
          </p:nvPr>
        </p:nvSpPr>
        <p:spPr>
          <a:xfrm>
            <a:off x="695327" y="2704503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335463" y="2704237"/>
            <a:ext cx="7856537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12" name="コンテンツ プレースホルダー 14"/>
          <p:cNvSpPr>
            <a:spLocks noGrp="1"/>
          </p:cNvSpPr>
          <p:nvPr>
            <p:ph sz="quarter" idx="34" hasCustomPrompt="1"/>
          </p:nvPr>
        </p:nvSpPr>
        <p:spPr>
          <a:xfrm>
            <a:off x="695327" y="4477792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335463" y="4477522"/>
            <a:ext cx="7856537" cy="292095"/>
          </a:xfrm>
          <a:prstGeom prst="rect">
            <a:avLst/>
          </a:prstGeom>
        </p:spPr>
        <p:txBody>
          <a:bodyPr lIns="0" tIns="0" rIns="72000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17" name="テキスト プレースホルダー 8"/>
          <p:cNvSpPr>
            <a:spLocks noGrp="1"/>
          </p:cNvSpPr>
          <p:nvPr>
            <p:ph type="body" sz="quarter" idx="36" hasCustomPrompt="1"/>
          </p:nvPr>
        </p:nvSpPr>
        <p:spPr>
          <a:xfrm>
            <a:off x="4335461" y="3078049"/>
            <a:ext cx="7856539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8" name="テキスト プレースホルダー 8"/>
          <p:cNvSpPr>
            <a:spLocks noGrp="1"/>
          </p:cNvSpPr>
          <p:nvPr>
            <p:ph type="body" sz="quarter" idx="37" hasCustomPrompt="1"/>
          </p:nvPr>
        </p:nvSpPr>
        <p:spPr>
          <a:xfrm>
            <a:off x="4335461" y="4853305"/>
            <a:ext cx="7856539" cy="1268641"/>
          </a:xfrm>
          <a:prstGeom prst="rect">
            <a:avLst/>
          </a:prstGeom>
        </p:spPr>
        <p:txBody>
          <a:bodyPr lIns="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10684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内容ページ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/>
            </a:lvl1pPr>
          </a:lstStyle>
          <a:p>
            <a:fld id="{A4345066-4952-40C1-BC8B-CE2851EC3EF2}" type="slidenum">
              <a:rPr lang="ja-JP" altLang="en-US" smtClean="0">
                <a:solidFill>
                  <a:schemeClr val="bg1">
                    <a:lumMod val="65000"/>
                  </a:schemeClr>
                </a:solidFill>
                <a:ea typeface="Yu Gothic UI Light" panose="020B0300000000000000" pitchFamily="50" charset="-128"/>
              </a:rPr>
              <a:pPr/>
              <a:t>‹#›</a:t>
            </a:fld>
            <a:endParaRPr lang="en-US" altLang="ja-JP" sz="900" dirty="0">
              <a:solidFill>
                <a:schemeClr val="bg1">
                  <a:lumMod val="65000"/>
                </a:schemeClr>
              </a:solidFill>
              <a:ea typeface="Yu Gothic UI Light" panose="020B0300000000000000" pitchFamily="50" charset="-128"/>
            </a:endParaRPr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335466" y="933762"/>
            <a:ext cx="3442247" cy="29209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335466" y="2704237"/>
            <a:ext cx="3442247" cy="29209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4335466" y="4477522"/>
            <a:ext cx="3442247" cy="292095"/>
          </a:xfrm>
          <a:prstGeom prst="rect">
            <a:avLst/>
          </a:prstGeom>
        </p:spPr>
        <p:txBody>
          <a:bodyPr lIns="0" tIns="0" rIns="0" bIns="0"/>
          <a:lstStyle>
            <a:lvl1pPr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359141" y="933757"/>
            <a:ext cx="3832860" cy="5186217"/>
          </a:xfrm>
          <a:prstGeom prst="rect">
            <a:avLst/>
          </a:prstGeom>
        </p:spPr>
        <p:txBody>
          <a:bodyPr lIns="0" tIns="0" rIns="720000" bIns="0" anchor="ctr"/>
          <a:lstStyle>
            <a:lvl1pPr algn="l">
              <a:defRPr sz="2800" b="1">
                <a:solidFill>
                  <a:schemeClr val="bg2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</a:t>
            </a:r>
          </a:p>
        </p:txBody>
      </p:sp>
      <p:sp>
        <p:nvSpPr>
          <p:cNvPr id="9" name="右矢印 8"/>
          <p:cNvSpPr/>
          <p:nvPr userDrawn="1"/>
        </p:nvSpPr>
        <p:spPr>
          <a:xfrm>
            <a:off x="7874366" y="3354262"/>
            <a:ext cx="388127" cy="172604"/>
          </a:xfrm>
          <a:prstGeom prst="righ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10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695326" y="934030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1" name="コンテンツ プレースホルダー 14"/>
          <p:cNvSpPr>
            <a:spLocks noGrp="1"/>
          </p:cNvSpPr>
          <p:nvPr>
            <p:ph sz="quarter" idx="31" hasCustomPrompt="1"/>
          </p:nvPr>
        </p:nvSpPr>
        <p:spPr>
          <a:xfrm>
            <a:off x="695326" y="2704503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2" name="コンテンツ プレースホルダー 14"/>
          <p:cNvSpPr>
            <a:spLocks noGrp="1"/>
          </p:cNvSpPr>
          <p:nvPr>
            <p:ph sz="quarter" idx="34" hasCustomPrompt="1"/>
          </p:nvPr>
        </p:nvSpPr>
        <p:spPr>
          <a:xfrm>
            <a:off x="695326" y="4477792"/>
            <a:ext cx="3435349" cy="1642187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6" name="テキスト プレースホルダー 8"/>
          <p:cNvSpPr>
            <a:spLocks noGrp="1"/>
          </p:cNvSpPr>
          <p:nvPr>
            <p:ph type="body" sz="quarter" idx="28" hasCustomPrompt="1"/>
          </p:nvPr>
        </p:nvSpPr>
        <p:spPr>
          <a:xfrm>
            <a:off x="4335465" y="1307575"/>
            <a:ext cx="3442249" cy="1268641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21" name="テキスト プレースホルダー 8"/>
          <p:cNvSpPr>
            <a:spLocks noGrp="1"/>
          </p:cNvSpPr>
          <p:nvPr>
            <p:ph type="body" sz="quarter" idx="38" hasCustomPrompt="1"/>
          </p:nvPr>
        </p:nvSpPr>
        <p:spPr>
          <a:xfrm>
            <a:off x="4335465" y="3078049"/>
            <a:ext cx="3442249" cy="1268641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22" name="テキスト プレースホルダー 8"/>
          <p:cNvSpPr>
            <a:spLocks noGrp="1"/>
          </p:cNvSpPr>
          <p:nvPr>
            <p:ph type="body" sz="quarter" idx="39" hasCustomPrompt="1"/>
          </p:nvPr>
        </p:nvSpPr>
        <p:spPr>
          <a:xfrm>
            <a:off x="4335465" y="4848528"/>
            <a:ext cx="3442249" cy="1268641"/>
          </a:xfrm>
          <a:prstGeom prst="rect">
            <a:avLst/>
          </a:prstGeom>
        </p:spPr>
        <p:txBody>
          <a:bodyPr lIns="0" tIns="0" rIns="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+mn-ea"/>
                <a:ea typeface="+mn-ea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+mn-ea"/>
                <a:ea typeface="+mn-ea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+mn-ea"/>
                <a:ea typeface="+mn-ea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+mn-ea"/>
                <a:ea typeface="+mn-ea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95580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内容ページ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690034" y="1235272"/>
            <a:ext cx="4997893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6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844510"/>
            <a:ext cx="6091615" cy="324039"/>
          </a:xfrm>
          <a:prstGeom prst="rect">
            <a:avLst/>
          </a:prstGeom>
        </p:spPr>
        <p:txBody>
          <a:bodyPr lIns="720000" tIns="0" rIns="360000" bIns="0"/>
          <a:lstStyle>
            <a:lvl1pPr algn="l"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7" name="テキスト プレースホルダー 16"/>
          <p:cNvSpPr>
            <a:spLocks noGrp="1"/>
          </p:cNvSpPr>
          <p:nvPr>
            <p:ph type="body" sz="quarter" idx="26" hasCustomPrompt="1"/>
          </p:nvPr>
        </p:nvSpPr>
        <p:spPr>
          <a:xfrm>
            <a:off x="6091613" y="844510"/>
            <a:ext cx="6100387" cy="324039"/>
          </a:xfrm>
          <a:prstGeom prst="rect">
            <a:avLst/>
          </a:prstGeom>
        </p:spPr>
        <p:txBody>
          <a:bodyPr lIns="396000" tIns="0" rIns="720000" bIns="0"/>
          <a:lstStyle>
            <a:lvl1pPr algn="l"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8" name="コンテンツ プレースホルダー 14"/>
          <p:cNvSpPr>
            <a:spLocks noGrp="1"/>
          </p:cNvSpPr>
          <p:nvPr>
            <p:ph sz="quarter" idx="28" hasCustomPrompt="1"/>
          </p:nvPr>
        </p:nvSpPr>
        <p:spPr>
          <a:xfrm>
            <a:off x="6506409" y="1235272"/>
            <a:ext cx="4990267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1" y="4026912"/>
            <a:ext cx="6091615" cy="1580982"/>
          </a:xfrm>
          <a:prstGeom prst="rect">
            <a:avLst/>
          </a:prstGeom>
        </p:spPr>
        <p:txBody>
          <a:bodyPr lIns="720000" tIns="0" rIns="36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25" hasCustomPrompt="1"/>
          </p:nvPr>
        </p:nvSpPr>
        <p:spPr>
          <a:xfrm>
            <a:off x="6091613" y="4026912"/>
            <a:ext cx="6100387" cy="1580982"/>
          </a:xfrm>
          <a:prstGeom prst="rect">
            <a:avLst/>
          </a:prstGeom>
        </p:spPr>
        <p:txBody>
          <a:bodyPr lIns="39600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689457"/>
            <a:ext cx="12192000" cy="445407"/>
          </a:xfrm>
          <a:prstGeom prst="rect">
            <a:avLst/>
          </a:prstGeom>
        </p:spPr>
        <p:txBody>
          <a:bodyPr lIns="720000" tIns="0" rIns="720000" bIns="0" anchor="b"/>
          <a:lstStyle>
            <a:lvl1pPr marL="0" indent="0" algn="ctr">
              <a:buNone/>
              <a:defRPr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B07B88B-EACF-4684-84E8-8AB923452CD8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603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内容ページ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1"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コンテンツ プレースホルダー 14"/>
          <p:cNvSpPr>
            <a:spLocks noGrp="1"/>
          </p:cNvSpPr>
          <p:nvPr>
            <p:ph sz="quarter" idx="24" hasCustomPrompt="1"/>
          </p:nvPr>
        </p:nvSpPr>
        <p:spPr>
          <a:xfrm>
            <a:off x="706685" y="1235272"/>
            <a:ext cx="3354777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7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2" y="4026912"/>
            <a:ext cx="4229921" cy="1580982"/>
          </a:xfrm>
          <a:prstGeom prst="rect">
            <a:avLst/>
          </a:prstGeom>
        </p:spPr>
        <p:txBody>
          <a:bodyPr lIns="720000" tIns="0" rIns="18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8" name="コンテンツ プレースホルダー 14"/>
          <p:cNvSpPr>
            <a:spLocks noGrp="1"/>
          </p:cNvSpPr>
          <p:nvPr>
            <p:ph sz="quarter" idx="31" hasCustomPrompt="1"/>
          </p:nvPr>
        </p:nvSpPr>
        <p:spPr>
          <a:xfrm>
            <a:off x="4425245" y="1235272"/>
            <a:ext cx="3354777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0" name="テキスト プレースホルダー 8"/>
          <p:cNvSpPr>
            <a:spLocks noGrp="1"/>
          </p:cNvSpPr>
          <p:nvPr>
            <p:ph type="body" sz="quarter" idx="33" hasCustomPrompt="1"/>
          </p:nvPr>
        </p:nvSpPr>
        <p:spPr>
          <a:xfrm>
            <a:off x="4229922" y="4026912"/>
            <a:ext cx="3729964" cy="1580982"/>
          </a:xfrm>
          <a:prstGeom prst="rect">
            <a:avLst/>
          </a:prstGeom>
        </p:spPr>
        <p:txBody>
          <a:bodyPr lIns="180000" tIns="0" rIns="18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1" name="コンテンツ プレースホルダー 14"/>
          <p:cNvSpPr>
            <a:spLocks noGrp="1"/>
          </p:cNvSpPr>
          <p:nvPr>
            <p:ph sz="quarter" idx="34" hasCustomPrompt="1"/>
          </p:nvPr>
        </p:nvSpPr>
        <p:spPr>
          <a:xfrm>
            <a:off x="8143805" y="1235272"/>
            <a:ext cx="3354777" cy="2687699"/>
          </a:xfrm>
          <a:prstGeom prst="rect">
            <a:avLst/>
          </a:prstGeom>
        </p:spPr>
        <p:txBody>
          <a:bodyPr lIns="0" tIns="0" rIns="0" bIns="180000" anchor="ctr"/>
          <a:lstStyle>
            <a:lvl1pPr algn="ctr">
              <a:defRPr sz="1401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1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kumimoji="1" lang="ja-JP" altLang="en-US" dirty="0"/>
              <a:t>画像や図を挿入</a:t>
            </a:r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endParaRPr kumimoji="1" lang="ja-JP" altLang="en-US" dirty="0"/>
          </a:p>
        </p:txBody>
      </p:sp>
      <p:sp>
        <p:nvSpPr>
          <p:cNvPr id="13" name="テキスト プレースホルダー 8"/>
          <p:cNvSpPr>
            <a:spLocks noGrp="1"/>
          </p:cNvSpPr>
          <p:nvPr>
            <p:ph type="body" sz="quarter" idx="36" hasCustomPrompt="1"/>
          </p:nvPr>
        </p:nvSpPr>
        <p:spPr>
          <a:xfrm>
            <a:off x="7959887" y="4026912"/>
            <a:ext cx="4229920" cy="1580982"/>
          </a:xfrm>
          <a:prstGeom prst="rect">
            <a:avLst/>
          </a:prstGeom>
        </p:spPr>
        <p:txBody>
          <a:bodyPr lIns="180000" tIns="0" rIns="720000" bIns="0"/>
          <a:lstStyle>
            <a:lvl1pPr marL="0" indent="0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20000"/>
              </a:lnSpc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20000"/>
              </a:lnSpc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20000"/>
              </a:lnSpc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689457"/>
            <a:ext cx="12192000" cy="445407"/>
          </a:xfrm>
          <a:prstGeom prst="rect">
            <a:avLst/>
          </a:prstGeom>
        </p:spPr>
        <p:txBody>
          <a:bodyPr lIns="720000" tIns="0" rIns="720000" bIns="0" anchor="b"/>
          <a:lstStyle>
            <a:lvl1pPr marL="0" indent="0" algn="ctr">
              <a:buNone/>
              <a:defRPr b="1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サマリーを入力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22" hasCustomPrompt="1"/>
          </p:nvPr>
        </p:nvSpPr>
        <p:spPr>
          <a:xfrm>
            <a:off x="2" y="844510"/>
            <a:ext cx="4229921" cy="324039"/>
          </a:xfrm>
          <a:prstGeom prst="rect">
            <a:avLst/>
          </a:prstGeom>
        </p:spPr>
        <p:txBody>
          <a:bodyPr lIns="720000" tIns="0" rIns="180000" bIns="0"/>
          <a:lstStyle>
            <a:lvl1pPr algn="l"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18" name="テキスト プレースホルダー 16"/>
          <p:cNvSpPr>
            <a:spLocks noGrp="1"/>
          </p:cNvSpPr>
          <p:nvPr>
            <p:ph type="body" sz="quarter" idx="26" hasCustomPrompt="1"/>
          </p:nvPr>
        </p:nvSpPr>
        <p:spPr>
          <a:xfrm>
            <a:off x="7959885" y="844510"/>
            <a:ext cx="4232115" cy="324039"/>
          </a:xfrm>
          <a:prstGeom prst="rect">
            <a:avLst/>
          </a:prstGeom>
        </p:spPr>
        <p:txBody>
          <a:bodyPr lIns="180000" tIns="0" rIns="720000" bIns="0"/>
          <a:lstStyle>
            <a:lvl1pPr algn="l"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19" name="テキスト プレースホルダー 16"/>
          <p:cNvSpPr>
            <a:spLocks noGrp="1"/>
          </p:cNvSpPr>
          <p:nvPr>
            <p:ph type="body" sz="quarter" idx="37" hasCustomPrompt="1"/>
          </p:nvPr>
        </p:nvSpPr>
        <p:spPr>
          <a:xfrm>
            <a:off x="4229923" y="844510"/>
            <a:ext cx="3729964" cy="324039"/>
          </a:xfrm>
          <a:prstGeom prst="rect">
            <a:avLst/>
          </a:prstGeom>
        </p:spPr>
        <p:txBody>
          <a:bodyPr lIns="180000" tIns="0" rIns="180000" bIns="0"/>
          <a:lstStyle>
            <a:lvl1pPr algn="l">
              <a:defRPr sz="2201" b="1"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タイトル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7B7DEB74-DE1E-4598-A836-6EC14FF1035C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3961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nf-ex-添付資料：扉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305877" y="2811597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b="0" dirty="0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添付資料</a:t>
            </a:r>
          </a:p>
        </p:txBody>
      </p:sp>
      <p:sp>
        <p:nvSpPr>
          <p:cNvPr id="12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179741" y="6332077"/>
            <a:ext cx="736035" cy="365125"/>
          </a:xfrm>
        </p:spPr>
        <p:txBody>
          <a:bodyPr/>
          <a:lstStyle>
            <a:lvl1pPr>
              <a:defRPr sz="140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49D8F830-2E7C-49BA-8A56-ECF29909F5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A841998-588D-4039-B00D-763A16D41C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2" y="6230013"/>
            <a:ext cx="1387220" cy="59238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D400B5-3460-4525-9CD5-4DE27B30DCF6}"/>
              </a:ext>
            </a:extLst>
          </p:cNvPr>
          <p:cNvSpPr txBox="1"/>
          <p:nvPr userDrawn="1"/>
        </p:nvSpPr>
        <p:spPr>
          <a:xfrm>
            <a:off x="1741171" y="6525605"/>
            <a:ext cx="1624163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50" spc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© DENSO CORPORATION</a:t>
            </a:r>
            <a:r>
              <a:rPr kumimoji="1" lang="en-US" altLang="ja-JP" sz="550" spc="0" baseline="0" dirty="0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All Rights Reserved.</a:t>
            </a:r>
            <a:endParaRPr kumimoji="1" lang="ja-JP" altLang="en-US" sz="550" spc="0" dirty="0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89A1518-656D-4AAA-B8C5-AB610E9D07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89" y="296070"/>
            <a:ext cx="1227059" cy="2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4521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nf-ex-添付資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コンテンツ プレースホルダー 24"/>
          <p:cNvSpPr>
            <a:spLocks noGrp="1"/>
          </p:cNvSpPr>
          <p:nvPr>
            <p:ph sz="quarter" idx="17" hasCustomPrompt="1"/>
          </p:nvPr>
        </p:nvSpPr>
        <p:spPr>
          <a:xfrm>
            <a:off x="3" y="708847"/>
            <a:ext cx="12191999" cy="5491929"/>
          </a:xfrm>
          <a:prstGeom prst="rect">
            <a:avLst/>
          </a:prstGeom>
          <a:noFill/>
        </p:spPr>
        <p:txBody>
          <a:bodyPr lIns="720000" tIns="54000" rIns="720000" bIns="0" anchor="t" anchorCtr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 b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本文を入力してください。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40212D-8DB0-4AAA-81E6-AF4993C602E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11" name="角丸四角形 6">
            <a:extLst>
              <a:ext uri="{FF2B5EF4-FFF2-40B4-BE49-F238E27FC236}">
                <a16:creationId xmlns:a16="http://schemas.microsoft.com/office/drawing/2014/main" id="{6B842D76-EAA2-4674-A37B-9BAF4051736E}"/>
              </a:ext>
            </a:extLst>
          </p:cNvPr>
          <p:cNvSpPr/>
          <p:nvPr userDrawn="1"/>
        </p:nvSpPr>
        <p:spPr>
          <a:xfrm>
            <a:off x="-1" y="252409"/>
            <a:ext cx="1724025" cy="418152"/>
          </a:xfrm>
          <a:custGeom>
            <a:avLst/>
            <a:gdLst>
              <a:gd name="connsiteX0" fmla="*/ 0 w 1097756"/>
              <a:gd name="connsiteY0" fmla="*/ 0 h 415770"/>
              <a:gd name="connsiteX1" fmla="*/ 0 w 1097756"/>
              <a:gd name="connsiteY1" fmla="*/ 0 h 415770"/>
              <a:gd name="connsiteX2" fmla="*/ 1097756 w 1097756"/>
              <a:gd name="connsiteY2" fmla="*/ 0 h 415770"/>
              <a:gd name="connsiteX3" fmla="*/ 1097756 w 1097756"/>
              <a:gd name="connsiteY3" fmla="*/ 0 h 415770"/>
              <a:gd name="connsiteX4" fmla="*/ 1097756 w 1097756"/>
              <a:gd name="connsiteY4" fmla="*/ 415770 h 415770"/>
              <a:gd name="connsiteX5" fmla="*/ 1097756 w 1097756"/>
              <a:gd name="connsiteY5" fmla="*/ 415770 h 415770"/>
              <a:gd name="connsiteX6" fmla="*/ 0 w 1097756"/>
              <a:gd name="connsiteY6" fmla="*/ 415770 h 415770"/>
              <a:gd name="connsiteX7" fmla="*/ 0 w 1097756"/>
              <a:gd name="connsiteY7" fmla="*/ 415770 h 415770"/>
              <a:gd name="connsiteX8" fmla="*/ 0 w 1097756"/>
              <a:gd name="connsiteY8" fmla="*/ 0 h 415770"/>
              <a:gd name="connsiteX0" fmla="*/ 0 w 1216819"/>
              <a:gd name="connsiteY0" fmla="*/ 0 h 415770"/>
              <a:gd name="connsiteX1" fmla="*/ 0 w 1216819"/>
              <a:gd name="connsiteY1" fmla="*/ 0 h 415770"/>
              <a:gd name="connsiteX2" fmla="*/ 1097756 w 1216819"/>
              <a:gd name="connsiteY2" fmla="*/ 0 h 415770"/>
              <a:gd name="connsiteX3" fmla="*/ 1216819 w 1216819"/>
              <a:gd name="connsiteY3" fmla="*/ 0 h 415770"/>
              <a:gd name="connsiteX4" fmla="*/ 1097756 w 1216819"/>
              <a:gd name="connsiteY4" fmla="*/ 415770 h 415770"/>
              <a:gd name="connsiteX5" fmla="*/ 1097756 w 1216819"/>
              <a:gd name="connsiteY5" fmla="*/ 415770 h 415770"/>
              <a:gd name="connsiteX6" fmla="*/ 0 w 1216819"/>
              <a:gd name="connsiteY6" fmla="*/ 415770 h 415770"/>
              <a:gd name="connsiteX7" fmla="*/ 0 w 1216819"/>
              <a:gd name="connsiteY7" fmla="*/ 415770 h 415770"/>
              <a:gd name="connsiteX8" fmla="*/ 0 w 1216819"/>
              <a:gd name="connsiteY8" fmla="*/ 0 h 415770"/>
              <a:gd name="connsiteX0" fmla="*/ 0 w 1223579"/>
              <a:gd name="connsiteY0" fmla="*/ 2382 h 418152"/>
              <a:gd name="connsiteX1" fmla="*/ 0 w 1223579"/>
              <a:gd name="connsiteY1" fmla="*/ 2382 h 418152"/>
              <a:gd name="connsiteX2" fmla="*/ 1097756 w 1223579"/>
              <a:gd name="connsiteY2" fmla="*/ 2382 h 418152"/>
              <a:gd name="connsiteX3" fmla="*/ 1223579 w 1223579"/>
              <a:gd name="connsiteY3" fmla="*/ 0 h 418152"/>
              <a:gd name="connsiteX4" fmla="*/ 1097756 w 1223579"/>
              <a:gd name="connsiteY4" fmla="*/ 418152 h 418152"/>
              <a:gd name="connsiteX5" fmla="*/ 1097756 w 1223579"/>
              <a:gd name="connsiteY5" fmla="*/ 418152 h 418152"/>
              <a:gd name="connsiteX6" fmla="*/ 0 w 1223579"/>
              <a:gd name="connsiteY6" fmla="*/ 418152 h 418152"/>
              <a:gd name="connsiteX7" fmla="*/ 0 w 1223579"/>
              <a:gd name="connsiteY7" fmla="*/ 418152 h 418152"/>
              <a:gd name="connsiteX8" fmla="*/ 0 w 1223579"/>
              <a:gd name="connsiteY8" fmla="*/ 2382 h 4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3579" h="418152">
                <a:moveTo>
                  <a:pt x="0" y="2382"/>
                </a:moveTo>
                <a:lnTo>
                  <a:pt x="0" y="2382"/>
                </a:lnTo>
                <a:lnTo>
                  <a:pt x="1097756" y="2382"/>
                </a:lnTo>
                <a:lnTo>
                  <a:pt x="1223579" y="0"/>
                </a:lnTo>
                <a:lnTo>
                  <a:pt x="1097756" y="418152"/>
                </a:lnTo>
                <a:lnTo>
                  <a:pt x="1097756" y="418152"/>
                </a:lnTo>
                <a:lnTo>
                  <a:pt x="0" y="418152"/>
                </a:lnTo>
                <a:lnTo>
                  <a:pt x="0" y="418152"/>
                </a:lnTo>
                <a:lnTo>
                  <a:pt x="0" y="23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bg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644E0-1A30-44B2-8C7C-ABD65E78C875}"/>
              </a:ext>
            </a:extLst>
          </p:cNvPr>
          <p:cNvSpPr txBox="1"/>
          <p:nvPr userDrawn="1"/>
        </p:nvSpPr>
        <p:spPr>
          <a:xfrm>
            <a:off x="446747" y="33187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solidFill>
                  <a:schemeClr val="bg1"/>
                </a:solidFill>
              </a:rPr>
              <a:t>添付資料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8102" y="254791"/>
            <a:ext cx="9170429" cy="415770"/>
          </a:xfrm>
        </p:spPr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725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nf-ex-斜め画像入り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5C211180-CE3B-42F8-9F77-442A02E8224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10" name="テキスト プレースホルダー 7">
            <a:extLst>
              <a:ext uri="{FF2B5EF4-FFF2-40B4-BE49-F238E27FC236}">
                <a16:creationId xmlns:a16="http://schemas.microsoft.com/office/drawing/2014/main" id="{63D89ACF-7F99-44EE-B77A-D0E3CE4A55E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907019" y="4032497"/>
            <a:ext cx="3922707" cy="492578"/>
          </a:xfrm>
          <a:prstGeom prst="rect">
            <a:avLst/>
          </a:prstGeom>
        </p:spPr>
        <p:txBody>
          <a:bodyPr bIns="288000" anchor="b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87876685-D9EB-4DE8-BFA7-AB990FD0074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907020" y="4034607"/>
            <a:ext cx="3922705" cy="492578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GML</a:t>
            </a:r>
            <a:r>
              <a:rPr kumimoji="1" lang="ja-JP" altLang="en-US" dirty="0"/>
              <a:t>からダウンロートした画像の使用を推奨します。</a:t>
            </a:r>
            <a:endParaRPr kumimoji="1" lang="en-US" altLang="ja-JP" dirty="0"/>
          </a:p>
        </p:txBody>
      </p:sp>
      <p:sp>
        <p:nvSpPr>
          <p:cNvPr id="13" name="図プレースホルダー 9">
            <a:extLst>
              <a:ext uri="{FF2B5EF4-FFF2-40B4-BE49-F238E27FC236}">
                <a16:creationId xmlns:a16="http://schemas.microsoft.com/office/drawing/2014/main" id="{96D38246-EC0A-403D-8163-3F557633D4E2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white">
          <a:xfrm>
            <a:off x="6277002" y="0"/>
            <a:ext cx="5914999" cy="6858000"/>
          </a:xfrm>
          <a:custGeom>
            <a:avLst/>
            <a:gdLst>
              <a:gd name="connsiteX0" fmla="*/ 0 w 4436248"/>
              <a:gd name="connsiteY0" fmla="*/ 0 h 6912769"/>
              <a:gd name="connsiteX1" fmla="*/ 4436248 w 4436248"/>
              <a:gd name="connsiteY1" fmla="*/ 0 h 6912769"/>
              <a:gd name="connsiteX2" fmla="*/ 4436248 w 4436248"/>
              <a:gd name="connsiteY2" fmla="*/ 6912769 h 6912769"/>
              <a:gd name="connsiteX3" fmla="*/ 0 w 4436248"/>
              <a:gd name="connsiteY3" fmla="*/ 6912769 h 6912769"/>
              <a:gd name="connsiteX4" fmla="*/ 0 w 4436248"/>
              <a:gd name="connsiteY4" fmla="*/ 0 h 6912769"/>
              <a:gd name="connsiteX0" fmla="*/ 2194560 w 4436248"/>
              <a:gd name="connsiteY0" fmla="*/ 0 h 6920389"/>
              <a:gd name="connsiteX1" fmla="*/ 4436248 w 4436248"/>
              <a:gd name="connsiteY1" fmla="*/ 7620 h 6920389"/>
              <a:gd name="connsiteX2" fmla="*/ 4436248 w 4436248"/>
              <a:gd name="connsiteY2" fmla="*/ 6920389 h 6920389"/>
              <a:gd name="connsiteX3" fmla="*/ 0 w 4436248"/>
              <a:gd name="connsiteY3" fmla="*/ 6920389 h 6920389"/>
              <a:gd name="connsiteX4" fmla="*/ 2194560 w 4436248"/>
              <a:gd name="connsiteY4" fmla="*/ 0 h 6920389"/>
              <a:gd name="connsiteX0" fmla="*/ 2194560 w 4436248"/>
              <a:gd name="connsiteY0" fmla="*/ 0 h 6920389"/>
              <a:gd name="connsiteX1" fmla="*/ 4436248 w 4436248"/>
              <a:gd name="connsiteY1" fmla="*/ 1212 h 6920389"/>
              <a:gd name="connsiteX2" fmla="*/ 4436248 w 4436248"/>
              <a:gd name="connsiteY2" fmla="*/ 6920389 h 6920389"/>
              <a:gd name="connsiteX3" fmla="*/ 0 w 4436248"/>
              <a:gd name="connsiteY3" fmla="*/ 6920389 h 6920389"/>
              <a:gd name="connsiteX4" fmla="*/ 2194560 w 4436248"/>
              <a:gd name="connsiteY4" fmla="*/ 0 h 692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6248" h="6920389">
                <a:moveTo>
                  <a:pt x="2194560" y="0"/>
                </a:moveTo>
                <a:lnTo>
                  <a:pt x="4436248" y="1212"/>
                </a:lnTo>
                <a:lnTo>
                  <a:pt x="4436248" y="6920389"/>
                </a:lnTo>
                <a:lnTo>
                  <a:pt x="0" y="6920389"/>
                </a:lnTo>
                <a:lnTo>
                  <a:pt x="2194560" y="0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</p:spPr>
        <p:txBody>
          <a:bodyPr lIns="720000" tIns="0" rIns="0" bIns="900000" anchor="ctr"/>
          <a:lstStyle>
            <a:lvl1pPr algn="ctr">
              <a:defRPr sz="1600" baseline="0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153B9A4C-F64F-47E9-BB89-65C378E2DD1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75293" y="296070"/>
            <a:ext cx="1227059" cy="29686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6" name="テキスト プレースホルダー 8"/>
          <p:cNvSpPr>
            <a:spLocks noGrp="1"/>
          </p:cNvSpPr>
          <p:nvPr>
            <p:ph type="body" sz="quarter" idx="23" hasCustomPrompt="1"/>
          </p:nvPr>
        </p:nvSpPr>
        <p:spPr>
          <a:xfrm>
            <a:off x="706685" y="1368113"/>
            <a:ext cx="6602123" cy="406713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35000"/>
              </a:lnSpc>
              <a:spcBef>
                <a:spcPts val="0"/>
              </a:spcBef>
              <a:buFont typeface="Arial" panose="020B0604020202020204" pitchFamily="34" charset="0"/>
              <a:buNone/>
              <a:defRPr sz="18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  <a:lvl2pPr marL="457212" indent="0">
              <a:lnSpc>
                <a:spcPct val="135000"/>
              </a:lnSpc>
              <a:spcBef>
                <a:spcPts val="0"/>
              </a:spcBef>
              <a:buNone/>
              <a:defRPr sz="16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2pPr>
            <a:lvl3pPr marL="914423" indent="0">
              <a:lnSpc>
                <a:spcPct val="135000"/>
              </a:lnSpc>
              <a:spcBef>
                <a:spcPts val="0"/>
              </a:spcBef>
              <a:buNone/>
              <a:defRPr sz="1401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3pPr>
            <a:lvl4pPr marL="1371635" indent="0">
              <a:lnSpc>
                <a:spcPct val="135000"/>
              </a:lnSpc>
              <a:spcBef>
                <a:spcPts val="0"/>
              </a:spcBef>
              <a:buNone/>
              <a:defRPr sz="1200"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4pPr>
          </a:lstStyle>
          <a:p>
            <a:pPr lvl="0"/>
            <a:r>
              <a:rPr kumimoji="1" lang="ja-JP" altLang="en-US" dirty="0"/>
              <a:t>本文を入れてください。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第２レベル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第３レベル</a:t>
            </a:r>
            <a:endParaRPr kumimoji="1" lang="en-US" altLang="ja-JP" dirty="0"/>
          </a:p>
          <a:p>
            <a:pPr lvl="3"/>
            <a:r>
              <a:rPr kumimoji="1" lang="ja-JP" altLang="en-US" dirty="0"/>
              <a:t>第４レベル</a:t>
            </a:r>
            <a:endParaRPr kumimoji="1" lang="en-US" altLang="ja-JP" dirty="0"/>
          </a:p>
        </p:txBody>
      </p:sp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1" y="820407"/>
            <a:ext cx="10806252" cy="415770"/>
          </a:xfrm>
        </p:spPr>
        <p:txBody>
          <a:bodyPr/>
          <a:lstStyle>
            <a:lvl1pPr>
              <a:defRPr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179741" y="6332077"/>
            <a:ext cx="736035" cy="365125"/>
          </a:xfrm>
        </p:spPr>
        <p:txBody>
          <a:bodyPr/>
          <a:lstStyle>
            <a:lvl1pPr>
              <a:defRPr sz="140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548021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nf-ex-全面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プレースホルダー 7"/>
          <p:cNvSpPr>
            <a:spLocks noGrp="1"/>
          </p:cNvSpPr>
          <p:nvPr>
            <p:ph type="body" sz="quarter" idx="48" hasCustomPrompt="1"/>
          </p:nvPr>
        </p:nvSpPr>
        <p:spPr>
          <a:xfrm>
            <a:off x="3" y="2"/>
            <a:ext cx="12191997" cy="6857999"/>
          </a:xfrm>
          <a:prstGeom prst="rect">
            <a:avLst/>
          </a:prstGeom>
        </p:spPr>
        <p:txBody>
          <a:bodyPr tIns="4320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GML</a:t>
            </a:r>
            <a:r>
              <a:rPr kumimoji="1" lang="ja-JP" altLang="en-US" dirty="0"/>
              <a:t>からダウンロートした画像の使用を推奨します。</a:t>
            </a:r>
            <a:endParaRPr kumimoji="1" lang="en-US" altLang="ja-JP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47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</p:spPr>
        <p:txBody>
          <a:bodyPr tIns="4104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2" y="2"/>
            <a:ext cx="12191999" cy="6857999"/>
          </a:xfrm>
          <a:prstGeom prst="rect">
            <a:avLst/>
          </a:prstGeom>
          <a:solidFill>
            <a:schemeClr val="tx2">
              <a:alpha val="70000"/>
            </a:schemeClr>
          </a:solidFill>
        </p:spPr>
        <p:txBody>
          <a:bodyPr lIns="0" tIns="0" rIns="0" bIns="900000" anchor="ctr"/>
          <a:lstStyle>
            <a:lvl1pPr algn="ctr">
              <a:defRPr sz="2000">
                <a:solidFill>
                  <a:schemeClr val="bg1">
                    <a:lumMod val="50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10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179741" y="6332077"/>
            <a:ext cx="736035" cy="365125"/>
          </a:xfrm>
        </p:spPr>
        <p:txBody>
          <a:bodyPr/>
          <a:lstStyle>
            <a:lvl1pPr>
              <a:defRPr sz="140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168738D2-FE28-4534-8849-29576F9045B1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11" name="テキスト プレースホルダー 4">
            <a:extLst>
              <a:ext uri="{FF2B5EF4-FFF2-40B4-BE49-F238E27FC236}">
                <a16:creationId xmlns:a16="http://schemas.microsoft.com/office/drawing/2014/main" id="{0DBE8F8C-5A09-4A23-9CCB-565D5FBFBD0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0351" y="6226643"/>
            <a:ext cx="1394845" cy="59802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12" name="テキスト プレースホルダー 4">
            <a:extLst>
              <a:ext uri="{FF2B5EF4-FFF2-40B4-BE49-F238E27FC236}">
                <a16:creationId xmlns:a16="http://schemas.microsoft.com/office/drawing/2014/main" id="{51040F3E-998E-428E-986C-F5B669B13FF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6575" y="6553199"/>
            <a:ext cx="2339976" cy="144615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ja-JP" altLang="en-US" dirty="0"/>
              <a:t>　</a:t>
            </a:r>
          </a:p>
        </p:txBody>
      </p:sp>
      <p:sp>
        <p:nvSpPr>
          <p:cNvPr id="17" name="テキスト プレースホルダー 13">
            <a:extLst>
              <a:ext uri="{FF2B5EF4-FFF2-40B4-BE49-F238E27FC236}">
                <a16:creationId xmlns:a16="http://schemas.microsoft.com/office/drawing/2014/main" id="{F9E44007-2829-4AC7-A058-7571FA5558F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75293" y="296070"/>
            <a:ext cx="1227059" cy="2968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01797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nf-ex-締めくく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7">
            <a:extLst>
              <a:ext uri="{FF2B5EF4-FFF2-40B4-BE49-F238E27FC236}">
                <a16:creationId xmlns:a16="http://schemas.microsoft.com/office/drawing/2014/main" id="{34306E9E-6B35-4A83-9B61-9F2BF224D9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813801" y="6350"/>
            <a:ext cx="3378200" cy="6851650"/>
          </a:xfrm>
          <a:prstGeom prst="rect">
            <a:avLst/>
          </a:prstGeom>
        </p:spPr>
        <p:txBody>
          <a:bodyPr tIns="4320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en-US" altLang="ja-JP" dirty="0"/>
              <a:t>GML</a:t>
            </a:r>
            <a:r>
              <a:rPr kumimoji="1" lang="ja-JP" altLang="en-US" dirty="0"/>
              <a:t>からダウンロートした画像の</a:t>
            </a:r>
            <a:endParaRPr kumimoji="1" lang="en-US" altLang="ja-JP" dirty="0"/>
          </a:p>
        </p:txBody>
      </p:sp>
      <p:sp>
        <p:nvSpPr>
          <p:cNvPr id="12" name="テキスト プレースホルダー 7">
            <a:extLst>
              <a:ext uri="{FF2B5EF4-FFF2-40B4-BE49-F238E27FC236}">
                <a16:creationId xmlns:a16="http://schemas.microsoft.com/office/drawing/2014/main" id="{8914C7B3-310D-4928-BB42-76AC70DB857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813801" y="6350"/>
            <a:ext cx="3378200" cy="6851650"/>
          </a:xfrm>
          <a:prstGeom prst="rect">
            <a:avLst/>
          </a:prstGeom>
        </p:spPr>
        <p:txBody>
          <a:bodyPr tIns="4104000" bIns="75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著作権に問題がない画像をご使用ください。</a:t>
            </a:r>
            <a:endParaRPr kumimoji="1" lang="en-US" altLang="ja-JP" dirty="0"/>
          </a:p>
        </p:txBody>
      </p:sp>
      <p:sp>
        <p:nvSpPr>
          <p:cNvPr id="17" name="テキスト プレースホルダー 7">
            <a:extLst>
              <a:ext uri="{FF2B5EF4-FFF2-40B4-BE49-F238E27FC236}">
                <a16:creationId xmlns:a16="http://schemas.microsoft.com/office/drawing/2014/main" id="{97184CBF-2891-4DA6-AD18-D3FD1227BAB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813800" y="6350"/>
            <a:ext cx="3378200" cy="6851650"/>
          </a:xfrm>
          <a:prstGeom prst="rect">
            <a:avLst/>
          </a:prstGeom>
        </p:spPr>
        <p:txBody>
          <a:bodyPr tIns="4536000" anchor="t"/>
          <a:lstStyle>
            <a:lvl1pPr algn="ctr">
              <a:lnSpc>
                <a:spcPts val="601"/>
              </a:lnSpc>
              <a:defRPr sz="1100" baseline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kumimoji="1" lang="ja-JP" altLang="en-US" dirty="0"/>
              <a:t>使用を推奨します。</a:t>
            </a:r>
            <a:endParaRPr kumimoji="1" lang="en-US" altLang="ja-JP" dirty="0"/>
          </a:p>
        </p:txBody>
      </p:sp>
      <p:sp>
        <p:nvSpPr>
          <p:cNvPr id="21" name="図プレースホルダー 21">
            <a:extLst>
              <a:ext uri="{FF2B5EF4-FFF2-40B4-BE49-F238E27FC236}">
                <a16:creationId xmlns:a16="http://schemas.microsoft.com/office/drawing/2014/main" id="{591A2778-4D11-4C01-9FF9-147A2495435A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white">
          <a:xfrm>
            <a:off x="4769595" y="2"/>
            <a:ext cx="7892307" cy="6857999"/>
          </a:xfrm>
          <a:custGeom>
            <a:avLst/>
            <a:gdLst>
              <a:gd name="connsiteX0" fmla="*/ 0 w 5548312"/>
              <a:gd name="connsiteY0" fmla="*/ 0 h 6864350"/>
              <a:gd name="connsiteX1" fmla="*/ 5548312 w 5548312"/>
              <a:gd name="connsiteY1" fmla="*/ 0 h 6864350"/>
              <a:gd name="connsiteX2" fmla="*/ 5548312 w 5548312"/>
              <a:gd name="connsiteY2" fmla="*/ 6864350 h 6864350"/>
              <a:gd name="connsiteX3" fmla="*/ 0 w 5548312"/>
              <a:gd name="connsiteY3" fmla="*/ 6864350 h 6864350"/>
              <a:gd name="connsiteX4" fmla="*/ 0 w 5548312"/>
              <a:gd name="connsiteY4" fmla="*/ 0 h 6864350"/>
              <a:gd name="connsiteX0" fmla="*/ 1995487 w 5548312"/>
              <a:gd name="connsiteY0" fmla="*/ 0 h 6869113"/>
              <a:gd name="connsiteX1" fmla="*/ 5548312 w 5548312"/>
              <a:gd name="connsiteY1" fmla="*/ 4763 h 6869113"/>
              <a:gd name="connsiteX2" fmla="*/ 5548312 w 5548312"/>
              <a:gd name="connsiteY2" fmla="*/ 6869113 h 6869113"/>
              <a:gd name="connsiteX3" fmla="*/ 0 w 5548312"/>
              <a:gd name="connsiteY3" fmla="*/ 6869113 h 6869113"/>
              <a:gd name="connsiteX4" fmla="*/ 1995487 w 5548312"/>
              <a:gd name="connsiteY4" fmla="*/ 0 h 6869113"/>
              <a:gd name="connsiteX0" fmla="*/ 1657159 w 5548312"/>
              <a:gd name="connsiteY0" fmla="*/ 4381 h 6864350"/>
              <a:gd name="connsiteX1" fmla="*/ 5548312 w 5548312"/>
              <a:gd name="connsiteY1" fmla="*/ 0 h 6864350"/>
              <a:gd name="connsiteX2" fmla="*/ 5548312 w 5548312"/>
              <a:gd name="connsiteY2" fmla="*/ 6864350 h 6864350"/>
              <a:gd name="connsiteX3" fmla="*/ 0 w 5548312"/>
              <a:gd name="connsiteY3" fmla="*/ 6864350 h 6864350"/>
              <a:gd name="connsiteX4" fmla="*/ 1657159 w 5548312"/>
              <a:gd name="connsiteY4" fmla="*/ 4381 h 6864350"/>
              <a:gd name="connsiteX0" fmla="*/ 2029692 w 5920845"/>
              <a:gd name="connsiteY0" fmla="*/ 4381 h 6864350"/>
              <a:gd name="connsiteX1" fmla="*/ 5920845 w 5920845"/>
              <a:gd name="connsiteY1" fmla="*/ 0 h 6864350"/>
              <a:gd name="connsiteX2" fmla="*/ 5920845 w 5920845"/>
              <a:gd name="connsiteY2" fmla="*/ 6864350 h 6864350"/>
              <a:gd name="connsiteX3" fmla="*/ 0 w 5920845"/>
              <a:gd name="connsiteY3" fmla="*/ 6864350 h 6864350"/>
              <a:gd name="connsiteX4" fmla="*/ 2029692 w 5920845"/>
              <a:gd name="connsiteY4" fmla="*/ 4381 h 6864350"/>
              <a:gd name="connsiteX0" fmla="*/ 2025459 w 5920845"/>
              <a:gd name="connsiteY0" fmla="*/ 148 h 6864350"/>
              <a:gd name="connsiteX1" fmla="*/ 5920845 w 5920845"/>
              <a:gd name="connsiteY1" fmla="*/ 0 h 6864350"/>
              <a:gd name="connsiteX2" fmla="*/ 5920845 w 5920845"/>
              <a:gd name="connsiteY2" fmla="*/ 6864350 h 6864350"/>
              <a:gd name="connsiteX3" fmla="*/ 0 w 5920845"/>
              <a:gd name="connsiteY3" fmla="*/ 6864350 h 6864350"/>
              <a:gd name="connsiteX4" fmla="*/ 2025459 w 5920845"/>
              <a:gd name="connsiteY4" fmla="*/ 148 h 686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0845" h="6864350">
                <a:moveTo>
                  <a:pt x="2025459" y="148"/>
                </a:moveTo>
                <a:lnTo>
                  <a:pt x="5920845" y="0"/>
                </a:lnTo>
                <a:lnTo>
                  <a:pt x="5920845" y="6864350"/>
                </a:lnTo>
                <a:lnTo>
                  <a:pt x="0" y="6864350"/>
                </a:lnTo>
                <a:lnTo>
                  <a:pt x="2025459" y="148"/>
                </a:lnTo>
                <a:close/>
              </a:path>
            </a:pathLst>
          </a:custGeom>
          <a:solidFill>
            <a:schemeClr val="tx2">
              <a:alpha val="70000"/>
            </a:schemeClr>
          </a:solidFill>
        </p:spPr>
        <p:txBody>
          <a:bodyPr lIns="2520000" tIns="0" rIns="0" bIns="0" anchor="ctr"/>
          <a:lstStyle>
            <a:lvl1pPr algn="ctr">
              <a:defRPr sz="1600" baseline="0">
                <a:solidFill>
                  <a:schemeClr val="bg1">
                    <a:lumMod val="50000"/>
                  </a:schemeClr>
                </a:solidFill>
                <a:latin typeface="Yu Gothic UI Light" panose="020B0300000000000000" pitchFamily="50" charset="-128"/>
                <a:ea typeface="Yu Gothic UI Light" panose="020B0300000000000000" pitchFamily="50" charset="-128"/>
              </a:defRPr>
            </a:lvl1pPr>
          </a:lstStyle>
          <a:p>
            <a:r>
              <a:rPr kumimoji="1" lang="ja-JP" altLang="en-US" dirty="0"/>
              <a:t>←</a:t>
            </a:r>
            <a:r>
              <a:rPr kumimoji="1" lang="en-US" altLang="ja-JP" dirty="0"/>
              <a:t>Click to add a picture.</a:t>
            </a:r>
            <a:endParaRPr kumimoji="1" lang="ja-JP" altLang="en-US" dirty="0"/>
          </a:p>
        </p:txBody>
      </p:sp>
      <p:sp>
        <p:nvSpPr>
          <p:cNvPr id="23" name="テキスト プレースホルダー 25">
            <a:extLst>
              <a:ext uri="{FF2B5EF4-FFF2-40B4-BE49-F238E27FC236}">
                <a16:creationId xmlns:a16="http://schemas.microsoft.com/office/drawing/2014/main" id="{9B41EF29-8A48-4890-9C84-8D1F53AC0C0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88138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828000" tIns="360000" rIns="360000" bIns="540000" anchor="ctr" anchorCtr="0"/>
          <a:lstStyle>
            <a:lvl1pPr>
              <a:lnSpc>
                <a:spcPct val="150000"/>
              </a:lnSpc>
              <a:spcBef>
                <a:spcPts val="0"/>
              </a:spcBef>
              <a:defRPr sz="3000" b="0" i="1" spc="300">
                <a:solidFill>
                  <a:schemeClr val="bg2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  <a:lvl2pPr>
              <a:defRPr sz="2400">
                <a:solidFill>
                  <a:schemeClr val="bg2"/>
                </a:solidFill>
              </a:defRPr>
            </a:lvl2pPr>
            <a:lvl3pPr>
              <a:defRPr sz="2000">
                <a:solidFill>
                  <a:schemeClr val="bg2"/>
                </a:solidFill>
              </a:defRPr>
            </a:lvl3pPr>
            <a:lvl4pPr>
              <a:defRPr sz="18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kumimoji="1" lang="ja-JP" altLang="en-US" dirty="0"/>
              <a:t>締めのメッセージを入力。</a:t>
            </a:r>
            <a:endParaRPr kumimoji="1" lang="en-US" altLang="ja-JP" dirty="0"/>
          </a:p>
        </p:txBody>
      </p:sp>
      <p:sp>
        <p:nvSpPr>
          <p:cNvPr id="25" name="テキスト プレースホルダー 4">
            <a:extLst>
              <a:ext uri="{FF2B5EF4-FFF2-40B4-BE49-F238E27FC236}">
                <a16:creationId xmlns:a16="http://schemas.microsoft.com/office/drawing/2014/main" id="{CC0AEBC8-C793-4268-BB5F-C93C81D3107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60351" y="6226643"/>
            <a:ext cx="1394845" cy="59802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kumimoji="1" lang="ja-JP" altLang="en-US" dirty="0"/>
              <a:t>　</a:t>
            </a:r>
          </a:p>
        </p:txBody>
      </p:sp>
      <p:sp>
        <p:nvSpPr>
          <p:cNvPr id="26" name="テキスト プレースホルダー 13">
            <a:extLst>
              <a:ext uri="{FF2B5EF4-FFF2-40B4-BE49-F238E27FC236}">
                <a16:creationId xmlns:a16="http://schemas.microsoft.com/office/drawing/2014/main" id="{33BB8315-7202-49AD-877E-CE45076D248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475293" y="296070"/>
            <a:ext cx="1227059" cy="296869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179741" y="6332077"/>
            <a:ext cx="736035" cy="365125"/>
          </a:xfrm>
        </p:spPr>
        <p:txBody>
          <a:bodyPr/>
          <a:lstStyle>
            <a:lvl1pPr>
              <a:defRPr sz="140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BCB08831-081E-4A9D-96D4-894A6ADF698D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27" name="テキスト プレースホルダー 4">
            <a:extLst>
              <a:ext uri="{FF2B5EF4-FFF2-40B4-BE49-F238E27FC236}">
                <a16:creationId xmlns:a16="http://schemas.microsoft.com/office/drawing/2014/main" id="{40487A6A-8E40-484B-987E-6413CB15047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6576" y="6552556"/>
            <a:ext cx="2009776" cy="14287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091620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nf-ex-ロ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B0C899D-2451-4C60-84AA-116607BCAF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2872074"/>
            <a:ext cx="4222747" cy="120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742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158784" y="6218257"/>
            <a:ext cx="344446" cy="639488"/>
          </a:xfrm>
          <a:custGeom>
            <a:avLst/>
            <a:gdLst/>
            <a:ahLst/>
            <a:cxnLst/>
            <a:rect l="l" t="t" r="r" b="b"/>
            <a:pathLst>
              <a:path w="344805" h="640079">
                <a:moveTo>
                  <a:pt x="344297" y="0"/>
                </a:moveTo>
                <a:lnTo>
                  <a:pt x="270001" y="0"/>
                </a:lnTo>
                <a:lnTo>
                  <a:pt x="0" y="639889"/>
                </a:lnTo>
                <a:lnTo>
                  <a:pt x="74294" y="639889"/>
                </a:lnTo>
                <a:lnTo>
                  <a:pt x="344297" y="0"/>
                </a:lnTo>
                <a:close/>
              </a:path>
            </a:pathLst>
          </a:custGeom>
          <a:solidFill>
            <a:srgbClr val="DC0031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7" name="bk object 17"/>
          <p:cNvSpPr/>
          <p:nvPr/>
        </p:nvSpPr>
        <p:spPr>
          <a:xfrm>
            <a:off x="432392" y="6540552"/>
            <a:ext cx="1474845" cy="13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18" name="bk object 18"/>
          <p:cNvSpPr/>
          <p:nvPr/>
        </p:nvSpPr>
        <p:spPr>
          <a:xfrm>
            <a:off x="432392" y="6250095"/>
            <a:ext cx="1503384" cy="215066"/>
          </a:xfrm>
          <a:custGeom>
            <a:avLst/>
            <a:gdLst/>
            <a:ahLst/>
            <a:cxnLst/>
            <a:rect l="l" t="t" r="r" b="b"/>
            <a:pathLst>
              <a:path w="1504950" h="215264">
                <a:moveTo>
                  <a:pt x="187867" y="2810"/>
                </a:moveTo>
                <a:lnTo>
                  <a:pt x="66415" y="2810"/>
                </a:lnTo>
                <a:lnTo>
                  <a:pt x="79705" y="23875"/>
                </a:lnTo>
                <a:lnTo>
                  <a:pt x="0" y="210671"/>
                </a:lnTo>
                <a:lnTo>
                  <a:pt x="94884" y="210671"/>
                </a:lnTo>
                <a:lnTo>
                  <a:pt x="133934" y="209244"/>
                </a:lnTo>
                <a:lnTo>
                  <a:pt x="171028" y="204525"/>
                </a:lnTo>
                <a:lnTo>
                  <a:pt x="205631" y="195857"/>
                </a:lnTo>
                <a:lnTo>
                  <a:pt x="230534" y="185387"/>
                </a:lnTo>
                <a:lnTo>
                  <a:pt x="87294" y="185387"/>
                </a:lnTo>
                <a:lnTo>
                  <a:pt x="81601" y="181178"/>
                </a:lnTo>
                <a:lnTo>
                  <a:pt x="146121" y="29497"/>
                </a:lnTo>
                <a:lnTo>
                  <a:pt x="300173" y="28089"/>
                </a:lnTo>
                <a:lnTo>
                  <a:pt x="280854" y="14924"/>
                </a:lnTo>
                <a:lnTo>
                  <a:pt x="240054" y="5510"/>
                </a:lnTo>
                <a:lnTo>
                  <a:pt x="187867" y="2810"/>
                </a:lnTo>
                <a:close/>
              </a:path>
              <a:path w="1504950" h="215264">
                <a:moveTo>
                  <a:pt x="300173" y="28089"/>
                </a:moveTo>
                <a:lnTo>
                  <a:pt x="176486" y="28089"/>
                </a:lnTo>
                <a:lnTo>
                  <a:pt x="206165" y="29604"/>
                </a:lnTo>
                <a:lnTo>
                  <a:pt x="228907" y="34937"/>
                </a:lnTo>
                <a:lnTo>
                  <a:pt x="243466" y="45272"/>
                </a:lnTo>
                <a:lnTo>
                  <a:pt x="248596" y="61795"/>
                </a:lnTo>
                <a:lnTo>
                  <a:pt x="244030" y="85914"/>
                </a:lnTo>
                <a:lnTo>
                  <a:pt x="214973" y="144155"/>
                </a:lnTo>
                <a:lnTo>
                  <a:pt x="177908" y="174131"/>
                </a:lnTo>
                <a:lnTo>
                  <a:pt x="129279" y="184268"/>
                </a:lnTo>
                <a:lnTo>
                  <a:pt x="96780" y="185387"/>
                </a:lnTo>
                <a:lnTo>
                  <a:pt x="230534" y="185387"/>
                </a:lnTo>
                <a:lnTo>
                  <a:pt x="269678" y="159561"/>
                </a:lnTo>
                <a:lnTo>
                  <a:pt x="294851" y="129035"/>
                </a:lnTo>
                <a:lnTo>
                  <a:pt x="316909" y="61795"/>
                </a:lnTo>
                <a:lnTo>
                  <a:pt x="307421" y="33028"/>
                </a:lnTo>
                <a:lnTo>
                  <a:pt x="300173" y="28089"/>
                </a:lnTo>
                <a:close/>
              </a:path>
              <a:path w="1504950" h="215264">
                <a:moveTo>
                  <a:pt x="1402407" y="0"/>
                </a:moveTo>
                <a:lnTo>
                  <a:pt x="1334790" y="6320"/>
                </a:lnTo>
                <a:lnTo>
                  <a:pt x="1282832" y="25283"/>
                </a:lnTo>
                <a:lnTo>
                  <a:pt x="1250871" y="49838"/>
                </a:lnTo>
                <a:lnTo>
                  <a:pt x="1224957" y="83742"/>
                </a:lnTo>
                <a:lnTo>
                  <a:pt x="1207582" y="121069"/>
                </a:lnTo>
                <a:lnTo>
                  <a:pt x="1201236" y="155895"/>
                </a:lnTo>
                <a:lnTo>
                  <a:pt x="1208768" y="182887"/>
                </a:lnTo>
                <a:lnTo>
                  <a:pt x="1230177" y="201190"/>
                </a:lnTo>
                <a:lnTo>
                  <a:pt x="1263679" y="211593"/>
                </a:lnTo>
                <a:lnTo>
                  <a:pt x="1307490" y="214885"/>
                </a:lnTo>
                <a:lnTo>
                  <a:pt x="1341005" y="213326"/>
                </a:lnTo>
                <a:lnTo>
                  <a:pt x="1370600" y="208740"/>
                </a:lnTo>
                <a:lnTo>
                  <a:pt x="1396628" y="201257"/>
                </a:lnTo>
                <a:lnTo>
                  <a:pt x="1419444" y="191009"/>
                </a:lnTo>
                <a:lnTo>
                  <a:pt x="1423228" y="188198"/>
                </a:lnTo>
                <a:lnTo>
                  <a:pt x="1318890" y="188198"/>
                </a:lnTo>
                <a:lnTo>
                  <a:pt x="1298667" y="186508"/>
                </a:lnTo>
                <a:lnTo>
                  <a:pt x="1283776" y="181000"/>
                </a:lnTo>
                <a:lnTo>
                  <a:pt x="1274578" y="171015"/>
                </a:lnTo>
                <a:lnTo>
                  <a:pt x="1271431" y="155895"/>
                </a:lnTo>
                <a:lnTo>
                  <a:pt x="1276359" y="128443"/>
                </a:lnTo>
                <a:lnTo>
                  <a:pt x="1308286" y="65637"/>
                </a:lnTo>
                <a:lnTo>
                  <a:pt x="1342443" y="34761"/>
                </a:lnTo>
                <a:lnTo>
                  <a:pt x="1391007" y="25283"/>
                </a:lnTo>
                <a:lnTo>
                  <a:pt x="1491700" y="25283"/>
                </a:lnTo>
                <a:lnTo>
                  <a:pt x="1477830" y="12993"/>
                </a:lnTo>
                <a:lnTo>
                  <a:pt x="1445628" y="3072"/>
                </a:lnTo>
                <a:lnTo>
                  <a:pt x="1402407" y="0"/>
                </a:lnTo>
                <a:close/>
              </a:path>
              <a:path w="1504950" h="215264">
                <a:moveTo>
                  <a:pt x="1491700" y="25283"/>
                </a:moveTo>
                <a:lnTo>
                  <a:pt x="1391007" y="25283"/>
                </a:lnTo>
                <a:lnTo>
                  <a:pt x="1410929" y="27148"/>
                </a:lnTo>
                <a:lnTo>
                  <a:pt x="1425160" y="32831"/>
                </a:lnTo>
                <a:lnTo>
                  <a:pt x="1433698" y="42464"/>
                </a:lnTo>
                <a:lnTo>
                  <a:pt x="1436544" y="56178"/>
                </a:lnTo>
                <a:lnTo>
                  <a:pt x="1430997" y="84311"/>
                </a:lnTo>
                <a:lnTo>
                  <a:pt x="1395717" y="152164"/>
                </a:lnTo>
                <a:lnTo>
                  <a:pt x="1360275" y="181087"/>
                </a:lnTo>
                <a:lnTo>
                  <a:pt x="1318890" y="188198"/>
                </a:lnTo>
                <a:lnTo>
                  <a:pt x="1423228" y="188198"/>
                </a:lnTo>
                <a:lnTo>
                  <a:pt x="1453626" y="165618"/>
                </a:lnTo>
                <a:lnTo>
                  <a:pt x="1480680" y="131143"/>
                </a:lnTo>
                <a:lnTo>
                  <a:pt x="1498476" y="93245"/>
                </a:lnTo>
                <a:lnTo>
                  <a:pt x="1504882" y="57586"/>
                </a:lnTo>
                <a:lnTo>
                  <a:pt x="1497940" y="30813"/>
                </a:lnTo>
                <a:lnTo>
                  <a:pt x="1491700" y="25283"/>
                </a:lnTo>
                <a:close/>
              </a:path>
              <a:path w="1504950" h="215264">
                <a:moveTo>
                  <a:pt x="926091" y="167133"/>
                </a:moveTo>
                <a:lnTo>
                  <a:pt x="910911" y="205054"/>
                </a:lnTo>
                <a:lnTo>
                  <a:pt x="949067" y="211549"/>
                </a:lnTo>
                <a:lnTo>
                  <a:pt x="1005765" y="214885"/>
                </a:lnTo>
                <a:lnTo>
                  <a:pt x="1060910" y="210386"/>
                </a:lnTo>
                <a:lnTo>
                  <a:pt x="1108232" y="196802"/>
                </a:lnTo>
                <a:lnTo>
                  <a:pt x="1118682" y="189601"/>
                </a:lnTo>
                <a:lnTo>
                  <a:pt x="1009544" y="189601"/>
                </a:lnTo>
                <a:lnTo>
                  <a:pt x="981031" y="186880"/>
                </a:lnTo>
                <a:lnTo>
                  <a:pt x="956433" y="180474"/>
                </a:lnTo>
                <a:lnTo>
                  <a:pt x="937527" y="173014"/>
                </a:lnTo>
                <a:lnTo>
                  <a:pt x="926091" y="167133"/>
                </a:lnTo>
                <a:close/>
              </a:path>
              <a:path w="1504950" h="215264">
                <a:moveTo>
                  <a:pt x="618640" y="2810"/>
                </a:moveTo>
                <a:lnTo>
                  <a:pt x="392817" y="2810"/>
                </a:lnTo>
                <a:lnTo>
                  <a:pt x="406107" y="23875"/>
                </a:lnTo>
                <a:lnTo>
                  <a:pt x="324505" y="210671"/>
                </a:lnTo>
                <a:lnTo>
                  <a:pt x="538940" y="210671"/>
                </a:lnTo>
                <a:lnTo>
                  <a:pt x="548432" y="183984"/>
                </a:lnTo>
                <a:lnTo>
                  <a:pt x="413690" y="183984"/>
                </a:lnTo>
                <a:lnTo>
                  <a:pt x="406107" y="181178"/>
                </a:lnTo>
                <a:lnTo>
                  <a:pt x="409898" y="174153"/>
                </a:lnTo>
                <a:lnTo>
                  <a:pt x="434569" y="115168"/>
                </a:lnTo>
                <a:lnTo>
                  <a:pt x="529455" y="115168"/>
                </a:lnTo>
                <a:lnTo>
                  <a:pt x="540842" y="89885"/>
                </a:lnTo>
                <a:lnTo>
                  <a:pt x="445957" y="89885"/>
                </a:lnTo>
                <a:lnTo>
                  <a:pt x="472524" y="29497"/>
                </a:lnTo>
                <a:lnTo>
                  <a:pt x="607259" y="29497"/>
                </a:lnTo>
                <a:lnTo>
                  <a:pt x="618640" y="2810"/>
                </a:lnTo>
                <a:close/>
              </a:path>
              <a:path w="1504950" h="215264">
                <a:moveTo>
                  <a:pt x="751499" y="2810"/>
                </a:moveTo>
                <a:lnTo>
                  <a:pt x="660424" y="2810"/>
                </a:lnTo>
                <a:lnTo>
                  <a:pt x="673682" y="23875"/>
                </a:lnTo>
                <a:lnTo>
                  <a:pt x="593976" y="210671"/>
                </a:lnTo>
                <a:lnTo>
                  <a:pt x="641402" y="210671"/>
                </a:lnTo>
                <a:lnTo>
                  <a:pt x="707819" y="57586"/>
                </a:lnTo>
                <a:lnTo>
                  <a:pt x="779510" y="57586"/>
                </a:lnTo>
                <a:lnTo>
                  <a:pt x="751499" y="2810"/>
                </a:lnTo>
                <a:close/>
              </a:path>
              <a:path w="1504950" h="215264">
                <a:moveTo>
                  <a:pt x="779510" y="57586"/>
                </a:moveTo>
                <a:lnTo>
                  <a:pt x="707819" y="57586"/>
                </a:lnTo>
                <a:lnTo>
                  <a:pt x="785636" y="210671"/>
                </a:lnTo>
                <a:lnTo>
                  <a:pt x="844495" y="210671"/>
                </a:lnTo>
                <a:lnTo>
                  <a:pt x="872188" y="147467"/>
                </a:lnTo>
                <a:lnTo>
                  <a:pt x="825473" y="147467"/>
                </a:lnTo>
                <a:lnTo>
                  <a:pt x="779510" y="57586"/>
                </a:lnTo>
                <a:close/>
              </a:path>
              <a:path w="1504950" h="215264">
                <a:moveTo>
                  <a:pt x="1110161" y="0"/>
                </a:moveTo>
                <a:lnTo>
                  <a:pt x="1053688" y="4390"/>
                </a:lnTo>
                <a:lnTo>
                  <a:pt x="1005765" y="18258"/>
                </a:lnTo>
                <a:lnTo>
                  <a:pt x="972143" y="52428"/>
                </a:lnTo>
                <a:lnTo>
                  <a:pt x="969707" y="67417"/>
                </a:lnTo>
                <a:lnTo>
                  <a:pt x="986909" y="97809"/>
                </a:lnTo>
                <a:lnTo>
                  <a:pt x="1024755" y="118854"/>
                </a:lnTo>
                <a:lnTo>
                  <a:pt x="1062600" y="135948"/>
                </a:lnTo>
                <a:lnTo>
                  <a:pt x="1079803" y="154492"/>
                </a:lnTo>
                <a:lnTo>
                  <a:pt x="1074166" y="170050"/>
                </a:lnTo>
                <a:lnTo>
                  <a:pt x="1058916" y="181000"/>
                </a:lnTo>
                <a:lnTo>
                  <a:pt x="1036544" y="187473"/>
                </a:lnTo>
                <a:lnTo>
                  <a:pt x="1009544" y="189601"/>
                </a:lnTo>
                <a:lnTo>
                  <a:pt x="1118682" y="189601"/>
                </a:lnTo>
                <a:lnTo>
                  <a:pt x="1141323" y="174001"/>
                </a:lnTo>
                <a:lnTo>
                  <a:pt x="1153777" y="141850"/>
                </a:lnTo>
                <a:lnTo>
                  <a:pt x="1136585" y="111019"/>
                </a:lnTo>
                <a:lnTo>
                  <a:pt x="1098761" y="89008"/>
                </a:lnTo>
                <a:lnTo>
                  <a:pt x="1060937" y="70947"/>
                </a:lnTo>
                <a:lnTo>
                  <a:pt x="1043745" y="51965"/>
                </a:lnTo>
                <a:lnTo>
                  <a:pt x="1048401" y="39501"/>
                </a:lnTo>
                <a:lnTo>
                  <a:pt x="1061061" y="31251"/>
                </a:lnTo>
                <a:lnTo>
                  <a:pt x="1079762" y="26687"/>
                </a:lnTo>
                <a:lnTo>
                  <a:pt x="1102540" y="25283"/>
                </a:lnTo>
                <a:lnTo>
                  <a:pt x="1183863" y="25283"/>
                </a:lnTo>
                <a:lnTo>
                  <a:pt x="1191757" y="7024"/>
                </a:lnTo>
                <a:lnTo>
                  <a:pt x="1177134" y="4149"/>
                </a:lnTo>
                <a:lnTo>
                  <a:pt x="1157348" y="1932"/>
                </a:lnTo>
                <a:lnTo>
                  <a:pt x="1134367" y="505"/>
                </a:lnTo>
                <a:lnTo>
                  <a:pt x="1110161" y="0"/>
                </a:lnTo>
                <a:close/>
              </a:path>
              <a:path w="1504950" h="215264">
                <a:moveTo>
                  <a:pt x="935570" y="2810"/>
                </a:moveTo>
                <a:lnTo>
                  <a:pt x="886189" y="2810"/>
                </a:lnTo>
                <a:lnTo>
                  <a:pt x="825473" y="147467"/>
                </a:lnTo>
                <a:lnTo>
                  <a:pt x="872188" y="147467"/>
                </a:lnTo>
                <a:lnTo>
                  <a:pt x="935570" y="2810"/>
                </a:lnTo>
                <a:close/>
              </a:path>
              <a:path w="1504950" h="215264">
                <a:moveTo>
                  <a:pt x="1183863" y="25283"/>
                </a:moveTo>
                <a:lnTo>
                  <a:pt x="1102540" y="25283"/>
                </a:lnTo>
                <a:lnTo>
                  <a:pt x="1127186" y="26929"/>
                </a:lnTo>
                <a:lnTo>
                  <a:pt x="1147389" y="31076"/>
                </a:lnTo>
                <a:lnTo>
                  <a:pt x="1163676" y="36539"/>
                </a:lnTo>
                <a:lnTo>
                  <a:pt x="1176578" y="42134"/>
                </a:lnTo>
                <a:lnTo>
                  <a:pt x="1183863" y="25283"/>
                </a:lnTo>
                <a:close/>
              </a:path>
            </a:pathLst>
          </a:custGeom>
          <a:solidFill>
            <a:srgbClr val="DD0030"/>
          </a:solidFill>
        </p:spPr>
        <p:txBody>
          <a:bodyPr wrap="square" lIns="0" tIns="0" rIns="0" bIns="0" rtlCol="0"/>
          <a:lstStyle/>
          <a:p>
            <a:endParaRPr sz="1798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0929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931851" y="381000"/>
            <a:ext cx="182742" cy="184666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8.emf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1600" y="6419850"/>
            <a:ext cx="1524000" cy="438150"/>
          </a:xfrm>
          <a:prstGeom prst="rect">
            <a:avLst/>
          </a:prstGeom>
        </p:spPr>
      </p:pic>
      <p:sp>
        <p:nvSpPr>
          <p:cNvPr id="10" name="Parallelogram 9"/>
          <p:cNvSpPr/>
          <p:nvPr/>
        </p:nvSpPr>
        <p:spPr>
          <a:xfrm rot="1187933">
            <a:off x="2005569" y="6245269"/>
            <a:ext cx="60959" cy="609600"/>
          </a:xfrm>
          <a:prstGeom prst="parallelogram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303981" y="6255543"/>
            <a:ext cx="96848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26575" y="6311476"/>
            <a:ext cx="76032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Area Management Meeting</a:t>
            </a:r>
            <a:r>
              <a:rPr lang="en-US" sz="1200" b="0" baseline="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 DNHA; © DENSO CORPORATION All Rights Reserved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23641" y="6670230"/>
            <a:ext cx="48891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1" kern="1200" baseline="0" dirty="0">
                <a:solidFill>
                  <a:srgbClr val="CC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SECRET</a:t>
            </a:r>
            <a:endParaRPr lang="en-US" sz="1000" b="1" i="1" baseline="0" dirty="0">
              <a:solidFill>
                <a:srgbClr val="CC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11490627" y="19205"/>
            <a:ext cx="650819" cy="24622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600" b="1" smtClean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/>
              <a:t>‹#›</a:t>
            </a:fld>
            <a:r>
              <a:rPr lang="en-US" sz="16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 bwMode="white">
          <a:xfrm>
            <a:off x="0" y="2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/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0" y="254791"/>
            <a:ext cx="10469789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en-US" altLang="ja-JP" dirty="0"/>
              <a:t>Formatting Master Titles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753363" y="6525605"/>
            <a:ext cx="2169184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50" spc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© DENSO DAISHIN</a:t>
            </a:r>
            <a:r>
              <a:rPr kumimoji="1" lang="ja-JP" altLang="en-US" sz="550" spc="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</a:t>
            </a:r>
            <a:r>
              <a:rPr kumimoji="1" lang="en-US" altLang="ja-JP" sz="550" spc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CORPORATION</a:t>
            </a:r>
            <a:r>
              <a:rPr kumimoji="1" lang="en-US" altLang="ja-JP" sz="550" spc="0" baseline="0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 All Rights Reserved.</a:t>
            </a:r>
            <a:endParaRPr kumimoji="1" lang="ja-JP" altLang="en-US" sz="550" spc="0" dirty="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469789" y="6332074"/>
            <a:ext cx="9813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4FCF973-CC28-4987-A1EF-C129FB0800E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89" y="295990"/>
            <a:ext cx="1233564" cy="29695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79" y="6262433"/>
            <a:ext cx="1425293" cy="54997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D09B6AF-3178-7FD0-581B-FAC5AC4FE72F}"/>
              </a:ext>
            </a:extLst>
          </p:cNvPr>
          <p:cNvSpPr txBox="1">
            <a:spLocks/>
          </p:cNvSpPr>
          <p:nvPr userDrawn="1"/>
        </p:nvSpPr>
        <p:spPr>
          <a:xfrm>
            <a:off x="11491981" y="19205"/>
            <a:ext cx="674865" cy="24622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600" b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/>
              <a:t>‹#›</a:t>
            </a:fld>
            <a:r>
              <a:rPr lang="en-US" sz="1600" b="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</a:t>
            </a:r>
            <a:r>
              <a:rPr lang="en-US" sz="1200" b="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16</a:t>
            </a:r>
            <a:endParaRPr lang="en-US" sz="1600" b="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880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 userDrawn="1">
          <p15:clr>
            <a:srgbClr val="F26B43"/>
          </p15:clr>
        </p15:guide>
        <p15:guide id="2" pos="575" userDrawn="1">
          <p15:clr>
            <a:srgbClr val="F26B43"/>
          </p15:clr>
        </p15:guide>
        <p15:guide id="3" pos="7105" userDrawn="1">
          <p15:clr>
            <a:srgbClr val="F26B43"/>
          </p15:clr>
        </p15:guide>
        <p15:guide id="4" orient="horz" pos="3906" userDrawn="1">
          <p15:clr>
            <a:srgbClr val="F26B43"/>
          </p15:clr>
        </p15:guide>
        <p15:guide id="5" pos="7680" userDrawn="1">
          <p15:clr>
            <a:srgbClr val="F26B43"/>
          </p15:clr>
        </p15:guide>
        <p15:guide id="6" userDrawn="1">
          <p15:clr>
            <a:srgbClr val="F26B43"/>
          </p15:clr>
        </p15:guide>
        <p15:guide id="7" orient="horz" userDrawn="1">
          <p15:clr>
            <a:srgbClr val="F26B43"/>
          </p15:clr>
        </p15:guide>
        <p15:guide id="8" orient="horz" pos="43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 bwMode="white">
          <a:xfrm>
            <a:off x="0" y="4"/>
            <a:ext cx="12192000" cy="6243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1" dirty="0">
              <a:cs typeface="Segoe UI" panose="020B0502040204020203" pitchFamily="34" charset="0"/>
            </a:endParaRPr>
          </a:p>
        </p:txBody>
      </p:sp>
      <p:sp>
        <p:nvSpPr>
          <p:cNvPr id="10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741171" y="6269165"/>
            <a:ext cx="4623616" cy="365125"/>
          </a:xfrm>
          <a:prstGeom prst="rect">
            <a:avLst/>
          </a:prstGeom>
        </p:spPr>
        <p:txBody>
          <a:bodyPr anchor="ctr"/>
          <a:lstStyle>
            <a:lvl1pPr>
              <a:defRPr lang="ja-JP" altLang="en-US" sz="80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defRPr>
            </a:lvl1pPr>
          </a:lstStyle>
          <a:p>
            <a:r>
              <a:rPr lang="en-US" altLang="ja-JP">
                <a:cs typeface="Segoe UI" panose="020B0502040204020203" pitchFamily="34" charset="0"/>
              </a:rPr>
              <a:t>Title / Month XX, 2022 </a:t>
            </a:r>
            <a:r>
              <a:rPr lang="ja-JP" altLang="en-US">
                <a:cs typeface="Segoe UI" panose="020B0502040204020203" pitchFamily="34" charset="0"/>
              </a:rPr>
              <a:t>（</a:t>
            </a:r>
            <a:r>
              <a:rPr lang="en-US" altLang="ja-JP">
                <a:cs typeface="Segoe UI" panose="020B0502040204020203" pitchFamily="34" charset="0"/>
              </a:rPr>
              <a:t>『</a:t>
            </a:r>
            <a:r>
              <a:rPr lang="ja-JP" altLang="en-US">
                <a:cs typeface="Segoe UI" panose="020B0502040204020203" pitchFamily="34" charset="0"/>
              </a:rPr>
              <a:t>デンソー</a:t>
            </a:r>
            <a:r>
              <a:rPr lang="en-US" altLang="ja-JP">
                <a:cs typeface="Segoe UI" panose="020B0502040204020203" pitchFamily="34" charset="0"/>
              </a:rPr>
              <a:t>』→『</a:t>
            </a:r>
            <a:r>
              <a:rPr lang="ja-JP" altLang="en-US">
                <a:cs typeface="Segoe UI" panose="020B0502040204020203" pitchFamily="34" charset="0"/>
              </a:rPr>
              <a:t>フッター入力</a:t>
            </a:r>
            <a:r>
              <a:rPr lang="en-US" altLang="ja-JP">
                <a:cs typeface="Segoe UI" panose="020B0502040204020203" pitchFamily="34" charset="0"/>
              </a:rPr>
              <a:t>』</a:t>
            </a:r>
            <a:r>
              <a:rPr lang="ja-JP" altLang="en-US">
                <a:cs typeface="Segoe UI" panose="020B0502040204020203" pitchFamily="34" charset="0"/>
              </a:rPr>
              <a:t>から入力してください）</a:t>
            </a:r>
            <a:endParaRPr lang="ja-JP" altLang="en-US" dirty="0">
              <a:cs typeface="Segoe UI" panose="020B0502040204020203" pitchFamily="34" charset="0"/>
            </a:endParaRPr>
          </a:p>
        </p:txBody>
      </p:sp>
      <p:sp>
        <p:nvSpPr>
          <p:cNvPr id="3" name="タイトル プレースホルダー 2"/>
          <p:cNvSpPr>
            <a:spLocks noGrp="1"/>
          </p:cNvSpPr>
          <p:nvPr>
            <p:ph type="title"/>
          </p:nvPr>
        </p:nvSpPr>
        <p:spPr>
          <a:xfrm>
            <a:off x="2" y="254791"/>
            <a:ext cx="10469789" cy="415770"/>
          </a:xfrm>
          <a:prstGeom prst="rect">
            <a:avLst/>
          </a:prstGeom>
        </p:spPr>
        <p:txBody>
          <a:bodyPr vert="horz" lIns="396000" tIns="45720" rIns="91440" bIns="45720" rtlCol="0" anchor="t" anchorCtr="0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4"/>
          </p:nvPr>
        </p:nvSpPr>
        <p:spPr>
          <a:xfrm>
            <a:off x="11052000" y="6332077"/>
            <a:ext cx="736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base">
              <a:defRPr sz="1401">
                <a:solidFill>
                  <a:schemeClr val="tx1">
                    <a:tint val="7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Segoe UI" panose="020B0502040204020203" pitchFamily="34" charset="0"/>
              </a:defRPr>
            </a:lvl1pPr>
          </a:lstStyle>
          <a:p>
            <a:fld id="{63FEECAF-C8F6-4318-91FB-7BE5DDA3008A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C6BABF-17DC-4AC5-981A-BC088CE361A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790" y="294496"/>
            <a:ext cx="1233564" cy="29844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6215A9-D270-4525-8C27-5D967E4C2D6B}"/>
              </a:ext>
            </a:extLst>
          </p:cNvPr>
          <p:cNvSpPr txBox="1"/>
          <p:nvPr userDrawn="1"/>
        </p:nvSpPr>
        <p:spPr>
          <a:xfrm>
            <a:off x="1741171" y="6525605"/>
            <a:ext cx="1624163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50" spc="0" dirty="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© DENSO CORPORATION</a:t>
            </a:r>
            <a:r>
              <a:rPr kumimoji="1" lang="en-US" altLang="ja-JP" sz="550" spc="0" baseline="0" dirty="0">
                <a:solidFill>
                  <a:schemeClr val="bg1">
                    <a:lumMod val="65000"/>
                  </a:schemeClr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 All Rights Reserved.</a:t>
            </a:r>
            <a:endParaRPr kumimoji="1" lang="ja-JP" altLang="en-US" sz="550" spc="0" dirty="0">
              <a:solidFill>
                <a:schemeClr val="bg1">
                  <a:lumMod val="65000"/>
                </a:schemeClr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8438E3E-2907-41FF-939F-9A5E14BC557A}"/>
              </a:ext>
            </a:extLst>
          </p:cNvPr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501652" y="6405188"/>
            <a:ext cx="906744" cy="25926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CE9848D-378A-57F9-6AF4-85BD118F768C}"/>
              </a:ext>
            </a:extLst>
          </p:cNvPr>
          <p:cNvSpPr txBox="1">
            <a:spLocks/>
          </p:cNvSpPr>
          <p:nvPr userDrawn="1"/>
        </p:nvSpPr>
        <p:spPr>
          <a:xfrm>
            <a:off x="11491981" y="19205"/>
            <a:ext cx="674865" cy="246221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1600" b="1" smtClean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pPr/>
              <a:t>‹#›</a:t>
            </a:fld>
            <a:r>
              <a:rPr lang="en-US" sz="1600" b="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/</a:t>
            </a:r>
            <a:r>
              <a:rPr lang="en-US" sz="1200" b="0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16</a:t>
            </a:r>
            <a:endParaRPr lang="en-US" sz="1600" b="0" dirty="0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692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dt="0"/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kumimoji="1" sz="2650" b="1" kern="1200">
          <a:solidFill>
            <a:schemeClr val="tx1"/>
          </a:solidFill>
          <a:latin typeface="Yu Gothic UI" panose="020B0500000000000000" pitchFamily="50" charset="-128"/>
          <a:ea typeface="Yu Gothic UI" panose="020B0500000000000000" pitchFamily="50" charset="-128"/>
          <a:cs typeface="Segoe UI" panose="020B0502040204020203" pitchFamily="34" charset="0"/>
        </a:defRPr>
      </a:lvl1pPr>
    </p:titleStyle>
    <p:bodyStyle>
      <a:lvl1pPr marL="0" indent="0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kumimoji="1"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04">
          <p15:clr>
            <a:srgbClr val="F26B43"/>
          </p15:clr>
        </p15:guide>
        <p15:guide id="2" pos="575">
          <p15:clr>
            <a:srgbClr val="F26B43"/>
          </p15:clr>
        </p15:guide>
        <p15:guide id="3" pos="7105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>
          <p15:clr>
            <a:srgbClr val="F26B43"/>
          </p15:clr>
        </p15:guide>
        <p15:guide id="6" pos="7680">
          <p15:clr>
            <a:srgbClr val="F26B43"/>
          </p15:clr>
        </p15:guide>
        <p15:guide id="7" orient="horz" pos="4320">
          <p15:clr>
            <a:srgbClr val="F26B43"/>
          </p15:clr>
        </p15:guide>
        <p15:guide id="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3300484-DAE3-23DF-ABE9-58DC39EFAD2E}"/>
              </a:ext>
            </a:extLst>
          </p:cNvPr>
          <p:cNvSpPr txBox="1">
            <a:spLocks/>
          </p:cNvSpPr>
          <p:nvPr/>
        </p:nvSpPr>
        <p:spPr>
          <a:xfrm>
            <a:off x="362412" y="1173956"/>
            <a:ext cx="7609116" cy="564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US" u="none" dirty="0"/>
              <a:t>Step 2 Washing mc Lot Entry app spec</a:t>
            </a:r>
            <a:endParaRPr lang="en-IN" u="none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10BE1DC-1040-1397-2CAA-8E6B645D0C72}"/>
              </a:ext>
            </a:extLst>
          </p:cNvPr>
          <p:cNvSpPr txBox="1">
            <a:spLocks/>
          </p:cNvSpPr>
          <p:nvPr/>
        </p:nvSpPr>
        <p:spPr>
          <a:xfrm>
            <a:off x="362412" y="1723690"/>
            <a:ext cx="7714785" cy="26623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i="0" dirty="0">
                <a:solidFill>
                  <a:schemeClr val="tx1"/>
                </a:solidFill>
                <a:cs typeface="Calibri" panose="020F0502020204030204" pitchFamily="34" charset="0"/>
              </a:rPr>
              <a:t>Agenda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0" i="0" u="none" dirty="0">
                <a:solidFill>
                  <a:schemeClr val="tx1"/>
                </a:solidFill>
                <a:cs typeface="Calibri" panose="020F0502020204030204" pitchFamily="34" charset="0"/>
              </a:rPr>
              <a:t>Steps to scan QR code &amp; get auto lot entry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0" u="none" dirty="0">
                <a:cs typeface="Calibri" panose="020F0502020204030204" pitchFamily="34" charset="0"/>
              </a:rPr>
              <a:t>Addition of Tag S/N record in App </a:t>
            </a:r>
            <a:endParaRPr lang="en-IN" sz="2400" b="0" i="0" u="none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sz="2400" b="0" u="none" dirty="0" err="1">
                <a:cs typeface="Calibri" panose="020F0502020204030204" pitchFamily="34" charset="0"/>
              </a:rPr>
              <a:t>Pokayoke</a:t>
            </a:r>
            <a:r>
              <a:rPr lang="en-IN" sz="2400" b="0" u="none" dirty="0">
                <a:cs typeface="Calibri" panose="020F0502020204030204" pitchFamily="34" charset="0"/>
              </a:rPr>
              <a:t> to avoid multiples entries of same tag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0" i="0" u="none" dirty="0">
                <a:solidFill>
                  <a:schemeClr val="tx1"/>
                </a:solidFill>
                <a:cs typeface="Calibri" panose="020F0502020204030204" pitchFamily="34" charset="0"/>
              </a:rPr>
              <a:t>NG lot lock mechanism in App (NG lot no. must not go </a:t>
            </a:r>
            <a:r>
              <a:rPr lang="en-IN" sz="2400" b="0" i="0" u="none" dirty="0" err="1">
                <a:solidFill>
                  <a:schemeClr val="tx1"/>
                </a:solidFill>
                <a:cs typeface="Calibri" panose="020F0502020204030204" pitchFamily="34" charset="0"/>
              </a:rPr>
              <a:t>gemba</a:t>
            </a:r>
            <a:r>
              <a:rPr lang="en-IN" sz="2400" b="0" i="0" u="none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sz="2400" b="0" u="none" dirty="0">
                <a:cs typeface="Calibri" panose="020F0502020204030204" pitchFamily="34" charset="0"/>
              </a:rPr>
              <a:t>Lot QR code format</a:t>
            </a:r>
            <a:endParaRPr lang="en-IN" sz="2400" b="0" i="0" u="none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541F8A7-14D1-1A99-5EF5-7D89F4DA0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9" y="1066800"/>
            <a:ext cx="3533931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4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0438DF8-1818-FA27-F27A-52F6435AE29F}"/>
              </a:ext>
            </a:extLst>
          </p:cNvPr>
          <p:cNvSpPr/>
          <p:nvPr/>
        </p:nvSpPr>
        <p:spPr>
          <a:xfrm>
            <a:off x="5484400" y="2793987"/>
            <a:ext cx="2908300" cy="2832101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A1604-57D1-8DCF-4C51-275E164705C0}"/>
              </a:ext>
            </a:extLst>
          </p:cNvPr>
          <p:cNvCxnSpPr>
            <a:cxnSpLocks/>
          </p:cNvCxnSpPr>
          <p:nvPr/>
        </p:nvCxnSpPr>
        <p:spPr>
          <a:xfrm>
            <a:off x="2841702" y="935956"/>
            <a:ext cx="0" cy="3571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3">
            <a:extLst>
              <a:ext uri="{FF2B5EF4-FFF2-40B4-BE49-F238E27FC236}">
                <a16:creationId xmlns:a16="http://schemas.microsoft.com/office/drawing/2014/main" id="{33300484-DAE3-23DF-ABE9-58DC39EFAD2E}"/>
              </a:ext>
            </a:extLst>
          </p:cNvPr>
          <p:cNvSpPr txBox="1">
            <a:spLocks/>
          </p:cNvSpPr>
          <p:nvPr/>
        </p:nvSpPr>
        <p:spPr>
          <a:xfrm>
            <a:off x="152400" y="31595"/>
            <a:ext cx="7609116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2400" i="0" u="none" dirty="0">
                <a:solidFill>
                  <a:schemeClr val="tx1"/>
                </a:solidFill>
              </a:rPr>
              <a:t>1. Steps to scan QR code &amp; get auto lot entry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5BE8F-C8C7-0354-BA1C-2935CBC834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029"/>
          <a:stretch/>
        </p:blipFill>
        <p:spPr>
          <a:xfrm>
            <a:off x="5513616" y="536675"/>
            <a:ext cx="3325583" cy="2070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AAADEB-50DF-FE68-F8AD-8F36542CBE2E}"/>
              </a:ext>
            </a:extLst>
          </p:cNvPr>
          <p:cNvSpPr/>
          <p:nvPr/>
        </p:nvSpPr>
        <p:spPr>
          <a:xfrm>
            <a:off x="423878" y="533400"/>
            <a:ext cx="4748958" cy="402556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     TM to select respective model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182F24-7012-9045-1F19-395EFAF086ED}"/>
              </a:ext>
            </a:extLst>
          </p:cNvPr>
          <p:cNvSpPr/>
          <p:nvPr/>
        </p:nvSpPr>
        <p:spPr>
          <a:xfrm>
            <a:off x="423878" y="1219200"/>
            <a:ext cx="4748958" cy="513872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     At shift start , select Child part &amp; enter TM,TL name info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1F7449-8885-8A09-9070-C88A5E0566B8}"/>
              </a:ext>
            </a:extLst>
          </p:cNvPr>
          <p:cNvSpPr/>
          <p:nvPr/>
        </p:nvSpPr>
        <p:spPr>
          <a:xfrm>
            <a:off x="423878" y="1992184"/>
            <a:ext cx="4748958" cy="513872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     Pick Child part lot card &amp; scan*.</a:t>
            </a:r>
          </a:p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Data will be saved in App auto mode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A161F-35D6-BFA1-7712-09B734C12443}"/>
              </a:ext>
            </a:extLst>
          </p:cNvPr>
          <p:cNvSpPr/>
          <p:nvPr/>
        </p:nvSpPr>
        <p:spPr>
          <a:xfrm>
            <a:off x="423878" y="2810300"/>
            <a:ext cx="4748958" cy="1340017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    Pick other Child part lot card &amp; scan.</a:t>
            </a:r>
          </a:p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 (No need to do any operation manually in app) From Housing lot screen Data will be auto entered in App by scanning other child part Rotor Lot card</a:t>
            </a:r>
            <a:endParaRPr lang="en-IN" sz="1600" b="1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0A823B-0E0D-6D5E-0112-6F7D56F435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2454"/>
          <a:stretch/>
        </p:blipFill>
        <p:spPr>
          <a:xfrm>
            <a:off x="9166278" y="542820"/>
            <a:ext cx="2823647" cy="2064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B5B098-3733-3F5C-5E2D-E17B85B94807}"/>
              </a:ext>
            </a:extLst>
          </p:cNvPr>
          <p:cNvSpPr/>
          <p:nvPr/>
        </p:nvSpPr>
        <p:spPr>
          <a:xfrm>
            <a:off x="5541494" y="843768"/>
            <a:ext cx="1011706" cy="4516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3CB5D3-5678-6525-820C-6C8931B2D65B}"/>
              </a:ext>
            </a:extLst>
          </p:cNvPr>
          <p:cNvSpPr/>
          <p:nvPr/>
        </p:nvSpPr>
        <p:spPr>
          <a:xfrm>
            <a:off x="5951491" y="716761"/>
            <a:ext cx="2519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C4432B-E4E3-3F2B-4655-74BFE43D96D6}"/>
              </a:ext>
            </a:extLst>
          </p:cNvPr>
          <p:cNvSpPr/>
          <p:nvPr/>
        </p:nvSpPr>
        <p:spPr>
          <a:xfrm>
            <a:off x="531729" y="599063"/>
            <a:ext cx="2290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0603B98-5359-989F-AEFE-FF17C0D77B8C}"/>
              </a:ext>
            </a:extLst>
          </p:cNvPr>
          <p:cNvSpPr/>
          <p:nvPr/>
        </p:nvSpPr>
        <p:spPr>
          <a:xfrm>
            <a:off x="10337650" y="1275568"/>
            <a:ext cx="2519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4937E1-167A-B53D-1F22-BDB8306312D0}"/>
              </a:ext>
            </a:extLst>
          </p:cNvPr>
          <p:cNvSpPr/>
          <p:nvPr/>
        </p:nvSpPr>
        <p:spPr>
          <a:xfrm>
            <a:off x="531729" y="1213501"/>
            <a:ext cx="2290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4D5688A-D532-C028-E426-152545BDD7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976" t="24023" r="76218" b="67641"/>
          <a:stretch/>
        </p:blipFill>
        <p:spPr>
          <a:xfrm>
            <a:off x="5571484" y="2901848"/>
            <a:ext cx="1263817" cy="8685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5824016-8E96-16B5-7C66-504C2AD947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77" t="8739" r="20809" b="11113"/>
          <a:stretch/>
        </p:blipFill>
        <p:spPr>
          <a:xfrm>
            <a:off x="6867805" y="2957127"/>
            <a:ext cx="1368442" cy="79974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645CBE72-AC46-D5DC-F088-4001FE992B6A}"/>
              </a:ext>
            </a:extLst>
          </p:cNvPr>
          <p:cNvSpPr/>
          <p:nvPr/>
        </p:nvSpPr>
        <p:spPr>
          <a:xfrm rot="5400000">
            <a:off x="7110002" y="3727776"/>
            <a:ext cx="454726" cy="3810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EEBE29D-59C0-BACF-E429-DA4707195B4F}"/>
              </a:ext>
            </a:extLst>
          </p:cNvPr>
          <p:cNvGrpSpPr/>
          <p:nvPr/>
        </p:nvGrpSpPr>
        <p:grpSpPr>
          <a:xfrm>
            <a:off x="5571484" y="4180951"/>
            <a:ext cx="2634954" cy="1366975"/>
            <a:chOff x="8153400" y="3052624"/>
            <a:chExt cx="2634954" cy="136697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78DE3CE-6FAC-5796-774F-447E23C58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3400" y="3052624"/>
              <a:ext cx="2634954" cy="13669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92CE996-AAC5-A662-171F-29D067BA24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1057" r="30203" b="8467"/>
            <a:stretch/>
          </p:blipFill>
          <p:spPr>
            <a:xfrm>
              <a:off x="8153400" y="4208190"/>
              <a:ext cx="2634954" cy="211409"/>
            </a:xfrm>
            <a:prstGeom prst="rect">
              <a:avLst/>
            </a:prstGeom>
          </p:spPr>
        </p:pic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93F1D687-4E4B-23C5-9059-A04695B2A72C}"/>
              </a:ext>
            </a:extLst>
          </p:cNvPr>
          <p:cNvSpPr/>
          <p:nvPr/>
        </p:nvSpPr>
        <p:spPr>
          <a:xfrm>
            <a:off x="531729" y="2029417"/>
            <a:ext cx="2290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9AF8FC-E367-B1C0-92DE-6082FFBBED02}"/>
              </a:ext>
            </a:extLst>
          </p:cNvPr>
          <p:cNvSpPr/>
          <p:nvPr/>
        </p:nvSpPr>
        <p:spPr>
          <a:xfrm>
            <a:off x="517799" y="2842969"/>
            <a:ext cx="2290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61DC3-36B3-B052-274F-13BAFC0F7C66}"/>
              </a:ext>
            </a:extLst>
          </p:cNvPr>
          <p:cNvSpPr/>
          <p:nvPr/>
        </p:nvSpPr>
        <p:spPr>
          <a:xfrm>
            <a:off x="6594850" y="2827440"/>
            <a:ext cx="2519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743E671-3CE0-4C02-85FB-ECFEBDB927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4264" y="2828224"/>
            <a:ext cx="3267599" cy="27978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itle 3">
            <a:extLst>
              <a:ext uri="{FF2B5EF4-FFF2-40B4-BE49-F238E27FC236}">
                <a16:creationId xmlns:a16="http://schemas.microsoft.com/office/drawing/2014/main" id="{641861F3-5189-C74D-7DC9-B841BA7CCC4D}"/>
              </a:ext>
            </a:extLst>
          </p:cNvPr>
          <p:cNvSpPr txBox="1">
            <a:spLocks/>
          </p:cNvSpPr>
          <p:nvPr/>
        </p:nvSpPr>
        <p:spPr>
          <a:xfrm>
            <a:off x="6119366" y="4261758"/>
            <a:ext cx="788413" cy="1985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1400" i="0" u="none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Housing</a:t>
            </a:r>
          </a:p>
        </p:txBody>
      </p:sp>
      <p:sp>
        <p:nvSpPr>
          <p:cNvPr id="37" name="Title 3">
            <a:extLst>
              <a:ext uri="{FF2B5EF4-FFF2-40B4-BE49-F238E27FC236}">
                <a16:creationId xmlns:a16="http://schemas.microsoft.com/office/drawing/2014/main" id="{6F1274E5-B1C5-2CBD-7AEF-D601A2DFCE25}"/>
              </a:ext>
            </a:extLst>
          </p:cNvPr>
          <p:cNvSpPr txBox="1">
            <a:spLocks/>
          </p:cNvSpPr>
          <p:nvPr/>
        </p:nvSpPr>
        <p:spPr>
          <a:xfrm>
            <a:off x="9556236" y="2824465"/>
            <a:ext cx="788413" cy="1985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1400" i="0" u="none" dirty="0">
                <a:solidFill>
                  <a:schemeClr val="tx1"/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Rotor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E1D9C1B-E7F4-0B02-782A-EB38E1F4EC5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577" t="8739" r="20809" b="11113"/>
          <a:stretch/>
        </p:blipFill>
        <p:spPr>
          <a:xfrm>
            <a:off x="8775483" y="2957127"/>
            <a:ext cx="569130" cy="332609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059F00DE-A1B9-0179-1958-41D13A5F2B1D}"/>
              </a:ext>
            </a:extLst>
          </p:cNvPr>
          <p:cNvSpPr/>
          <p:nvPr/>
        </p:nvSpPr>
        <p:spPr>
          <a:xfrm>
            <a:off x="10337650" y="2827440"/>
            <a:ext cx="229001" cy="229001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630860A-C962-4AE6-BF95-F4D2E06611D9}"/>
              </a:ext>
            </a:extLst>
          </p:cNvPr>
          <p:cNvSpPr/>
          <p:nvPr/>
        </p:nvSpPr>
        <p:spPr>
          <a:xfrm>
            <a:off x="423878" y="4427862"/>
            <a:ext cx="4748958" cy="513872"/>
          </a:xfrm>
          <a:prstGeom prst="roundRect">
            <a:avLst/>
          </a:prstGeom>
          <a:solidFill>
            <a:schemeClr val="bg2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Continue lot entries for all child parts lot tag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6BE1EC-41E9-EBA4-DA42-26F81F26C1A4}"/>
              </a:ext>
            </a:extLst>
          </p:cNvPr>
          <p:cNvSpPr/>
          <p:nvPr/>
        </p:nvSpPr>
        <p:spPr>
          <a:xfrm>
            <a:off x="401084" y="5202729"/>
            <a:ext cx="4771752" cy="719316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</a:rPr>
              <a:t>*In Case , wrong Lot card picked against first time selected window </a:t>
            </a:r>
            <a:r>
              <a:rPr lang="en-IN" sz="1400" dirty="0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NG Lot Card error must come with Error notification</a:t>
            </a:r>
          </a:p>
        </p:txBody>
      </p:sp>
    </p:spTree>
    <p:extLst>
      <p:ext uri="{BB962C8B-B14F-4D97-AF65-F5344CB8AC3E}">
        <p14:creationId xmlns:p14="http://schemas.microsoft.com/office/powerpoint/2010/main" val="8000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0DCC92D-ACEF-FCFD-B0AB-7C710A5731EE}"/>
              </a:ext>
            </a:extLst>
          </p:cNvPr>
          <p:cNvSpPr txBox="1">
            <a:spLocks/>
          </p:cNvSpPr>
          <p:nvPr/>
        </p:nvSpPr>
        <p:spPr>
          <a:xfrm>
            <a:off x="152400" y="31595"/>
            <a:ext cx="6172200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IN" sz="2400" i="0" u="none" dirty="0">
                <a:solidFill>
                  <a:schemeClr val="tx1"/>
                </a:solidFill>
              </a:rPr>
              <a:t>2. </a:t>
            </a:r>
            <a:r>
              <a:rPr lang="en-IN" sz="2400" u="none" dirty="0">
                <a:cs typeface="Calibri" panose="020F0502020204030204" pitchFamily="34" charset="0"/>
              </a:rPr>
              <a:t>Addition of Tag S/N record in App </a:t>
            </a:r>
            <a:endParaRPr lang="en-IN" sz="2400" i="0" u="none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l"/>
            <a:endParaRPr lang="en-IN" sz="2400" i="0" u="none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7A2DE-C93E-79F1-E99B-C52190FF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46" y="894932"/>
            <a:ext cx="10240209" cy="32092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A47119-6F75-0A86-C3D7-636C1C38A227}"/>
              </a:ext>
            </a:extLst>
          </p:cNvPr>
          <p:cNvSpPr txBox="1"/>
          <p:nvPr/>
        </p:nvSpPr>
        <p:spPr>
          <a:xfrm>
            <a:off x="9144000" y="137399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S/n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2F569-89B9-30B8-E0AE-0E7D93F48874}"/>
              </a:ext>
            </a:extLst>
          </p:cNvPr>
          <p:cNvSpPr/>
          <p:nvPr/>
        </p:nvSpPr>
        <p:spPr>
          <a:xfrm>
            <a:off x="9714270" y="1406041"/>
            <a:ext cx="540533" cy="305233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02C4F27-B39B-04B8-FE05-1280652A80F5}"/>
              </a:ext>
            </a:extLst>
          </p:cNvPr>
          <p:cNvSpPr txBox="1">
            <a:spLocks/>
          </p:cNvSpPr>
          <p:nvPr/>
        </p:nvSpPr>
        <p:spPr>
          <a:xfrm>
            <a:off x="92653" y="4572000"/>
            <a:ext cx="11565947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r>
              <a:rPr lang="en-IN" sz="2400" u="none" dirty="0"/>
              <a:t>3</a:t>
            </a:r>
            <a:r>
              <a:rPr lang="en-IN" sz="2400" i="0" u="none" dirty="0">
                <a:solidFill>
                  <a:schemeClr val="tx1"/>
                </a:solidFill>
              </a:rPr>
              <a:t>. </a:t>
            </a:r>
            <a:r>
              <a:rPr lang="en-IN" sz="2400" u="none" dirty="0" err="1">
                <a:cs typeface="Calibri" panose="020F0502020204030204" pitchFamily="34" charset="0"/>
              </a:rPr>
              <a:t>Pokayoke</a:t>
            </a:r>
            <a:r>
              <a:rPr lang="en-IN" sz="2400" u="none" dirty="0">
                <a:cs typeface="Calibri" panose="020F0502020204030204" pitchFamily="34" charset="0"/>
              </a:rPr>
              <a:t> to avoid multiples entries of same tag</a:t>
            </a:r>
          </a:p>
          <a:p>
            <a:endParaRPr lang="en-IN" sz="2400" i="0" u="none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l"/>
            <a:endParaRPr lang="en-IN" sz="2400" i="0" u="none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6BB98EA-AAB7-9738-D046-8FD6BD5A4812}"/>
              </a:ext>
            </a:extLst>
          </p:cNvPr>
          <p:cNvSpPr/>
          <p:nvPr/>
        </p:nvSpPr>
        <p:spPr>
          <a:xfrm>
            <a:off x="0" y="4891017"/>
            <a:ext cx="11826143" cy="81634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If same Tag is scanned again and again , App should not accept it once if it is already scanned and data successfully entered. From Tag S/N each label will make difference with each other.</a:t>
            </a:r>
            <a:endParaRPr lang="en-IN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7FF22F-C11D-8733-6BEC-10703F543833}"/>
              </a:ext>
            </a:extLst>
          </p:cNvPr>
          <p:cNvSpPr/>
          <p:nvPr/>
        </p:nvSpPr>
        <p:spPr>
          <a:xfrm>
            <a:off x="6502108" y="228600"/>
            <a:ext cx="3869747" cy="513872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FF0000"/>
                </a:solidFill>
                <a:latin typeface="Bahnschrift Light" panose="020B0502040204020203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Addition of Tag S/N in each entry .</a:t>
            </a:r>
            <a:endParaRPr lang="en-IN" dirty="0">
              <a:solidFill>
                <a:srgbClr val="FF0000"/>
              </a:solidFill>
              <a:latin typeface="Bahnschrift Light" panose="020B050204020402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1FD75F-B4D7-0BD5-F33D-788181F51FE9}"/>
              </a:ext>
            </a:extLst>
          </p:cNvPr>
          <p:cNvCxnSpPr>
            <a:cxnSpLocks/>
            <a:stCxn id="10" idx="2"/>
            <a:endCxn id="6" idx="1"/>
          </p:cNvCxnSpPr>
          <p:nvPr/>
        </p:nvCxnSpPr>
        <p:spPr>
          <a:xfrm>
            <a:off x="8436982" y="742472"/>
            <a:ext cx="707018" cy="816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B98B85-0022-0C74-7C45-55EBB6F23B25}"/>
              </a:ext>
            </a:extLst>
          </p:cNvPr>
          <p:cNvSpPr txBox="1"/>
          <p:nvPr/>
        </p:nvSpPr>
        <p:spPr>
          <a:xfrm>
            <a:off x="10100730" y="3148187"/>
            <a:ext cx="4010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>
                <a:solidFill>
                  <a:srgbClr val="FF0000"/>
                </a:solidFill>
              </a:rPr>
              <a:t>S/n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389667-F805-4BA2-A80C-9CC6DFF256B5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>
            <a:off x="9984537" y="1711274"/>
            <a:ext cx="316729" cy="1436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1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0DCC92D-ACEF-FCFD-B0AB-7C710A5731EE}"/>
              </a:ext>
            </a:extLst>
          </p:cNvPr>
          <p:cNvSpPr txBox="1">
            <a:spLocks/>
          </p:cNvSpPr>
          <p:nvPr/>
        </p:nvSpPr>
        <p:spPr>
          <a:xfrm>
            <a:off x="152400" y="31595"/>
            <a:ext cx="11887200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2400" u="none" dirty="0">
                <a:cs typeface="Calibri" panose="020F0502020204030204" pitchFamily="34" charset="0"/>
              </a:rPr>
              <a:t>4.</a:t>
            </a:r>
            <a:r>
              <a:rPr lang="en-IN" sz="2400" i="0" u="none" dirty="0">
                <a:solidFill>
                  <a:schemeClr val="tx1"/>
                </a:solidFill>
                <a:cs typeface="Calibri" panose="020F0502020204030204" pitchFamily="34" charset="0"/>
              </a:rPr>
              <a:t>NG lot lock mechanism in App (NG lot no. must not be used in </a:t>
            </a:r>
            <a:r>
              <a:rPr lang="en-IN" sz="2400" i="0" u="none" dirty="0" err="1">
                <a:solidFill>
                  <a:schemeClr val="tx1"/>
                </a:solidFill>
                <a:cs typeface="Calibri" panose="020F0502020204030204" pitchFamily="34" charset="0"/>
              </a:rPr>
              <a:t>assy</a:t>
            </a:r>
            <a:r>
              <a:rPr lang="en-IN" sz="2400" i="0" u="none" dirty="0">
                <a:solidFill>
                  <a:schemeClr val="tx1"/>
                </a:solidFill>
                <a:cs typeface="Calibri" panose="020F0502020204030204" pitchFamily="34" charset="0"/>
              </a:rPr>
              <a:t>)</a:t>
            </a:r>
          </a:p>
          <a:p>
            <a:pPr algn="l"/>
            <a:endParaRPr lang="en-IN" sz="2400" i="0" u="none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F64AF3-A952-9ECD-0913-BA6E7107DF0F}"/>
              </a:ext>
            </a:extLst>
          </p:cNvPr>
          <p:cNvSpPr/>
          <p:nvPr/>
        </p:nvSpPr>
        <p:spPr>
          <a:xfrm>
            <a:off x="165100" y="412175"/>
            <a:ext cx="10240209" cy="1066800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In App , make window to entre NG lot info</a:t>
            </a:r>
          </a:p>
          <a:p>
            <a:r>
              <a:rPr lang="en-IN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 App will keep NG lot info into memory &amp; during NG lot card come at </a:t>
            </a:r>
            <a:r>
              <a:rPr lang="en-IN" dirty="0" err="1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gemba</a:t>
            </a:r>
            <a:r>
              <a:rPr lang="en-IN" dirty="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Calibri" panose="020F0502020204030204" pitchFamily="34" charset="0"/>
                <a:sym typeface="Wingdings" panose="05000000000000000000" pitchFamily="2" charset="2"/>
              </a:rPr>
              <a:t> ,App will not accept NG lot card &amp; show “NG Lot cannot use , Call TL” Purpose of this feature demand is Electronics recall issue due to NG lot assembled in FG.</a:t>
            </a:r>
            <a:endParaRPr lang="en-IN" dirty="0">
              <a:solidFill>
                <a:schemeClr val="tx1"/>
              </a:solidFill>
              <a:latin typeface="Meiryo" panose="020B0604030504040204" pitchFamily="34" charset="-128"/>
              <a:ea typeface="Meiryo" panose="020B0604030504040204" pitchFamily="34" charset="-128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D1358F-3C39-2AC5-B023-49AD7129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53516"/>
            <a:ext cx="6400800" cy="4591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A3EFA12-0746-1186-E717-6518E39FAA86}"/>
              </a:ext>
            </a:extLst>
          </p:cNvPr>
          <p:cNvSpPr/>
          <p:nvPr/>
        </p:nvSpPr>
        <p:spPr>
          <a:xfrm>
            <a:off x="4114800" y="2895600"/>
            <a:ext cx="1600200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w Cen MT" panose="020B0602020104020603" pitchFamily="34" charset="0"/>
              </a:rPr>
              <a:t>NG Lot Locking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1E6EA9-0640-9A3A-958F-21455654B1D8}"/>
              </a:ext>
            </a:extLst>
          </p:cNvPr>
          <p:cNvSpPr/>
          <p:nvPr/>
        </p:nvSpPr>
        <p:spPr>
          <a:xfrm>
            <a:off x="7151648" y="2819400"/>
            <a:ext cx="2373352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w Cen MT" panose="020B0602020104020603" pitchFamily="34" charset="0"/>
              </a:rPr>
              <a:t>Select Child Part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CFEE5-CE73-7E5F-7C41-8B2319B1D454}"/>
              </a:ext>
            </a:extLst>
          </p:cNvPr>
          <p:cNvSpPr/>
          <p:nvPr/>
        </p:nvSpPr>
        <p:spPr>
          <a:xfrm>
            <a:off x="7162800" y="3501483"/>
            <a:ext cx="2362200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w Cen MT" panose="020B0602020104020603" pitchFamily="34" charset="0"/>
              </a:rPr>
              <a:t>Select Child Part No.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200842-32F3-A500-45A4-9AE2F2F65E29}"/>
              </a:ext>
            </a:extLst>
          </p:cNvPr>
          <p:cNvSpPr/>
          <p:nvPr/>
        </p:nvSpPr>
        <p:spPr>
          <a:xfrm>
            <a:off x="7162800" y="4183566"/>
            <a:ext cx="2362200" cy="533400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w Cen MT" panose="020B0602020104020603" pitchFamily="34" charset="0"/>
              </a:rPr>
              <a:t>Enter NG Lot numbers</a:t>
            </a:r>
          </a:p>
        </p:txBody>
      </p:sp>
    </p:spTree>
    <p:extLst>
      <p:ext uri="{BB962C8B-B14F-4D97-AF65-F5344CB8AC3E}">
        <p14:creationId xmlns:p14="http://schemas.microsoft.com/office/powerpoint/2010/main" val="407837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089AC3-E230-E81C-6496-796189FF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26708"/>
            <a:ext cx="6496957" cy="33437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A459DD-3D36-5F99-DF74-EF5230F8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966" y="4752519"/>
            <a:ext cx="4555434" cy="11430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35C85984-5077-BCB2-D7E6-A1592E187300}"/>
              </a:ext>
            </a:extLst>
          </p:cNvPr>
          <p:cNvSpPr txBox="1">
            <a:spLocks/>
          </p:cNvSpPr>
          <p:nvPr/>
        </p:nvSpPr>
        <p:spPr>
          <a:xfrm>
            <a:off x="152400" y="31595"/>
            <a:ext cx="3276600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2400" u="none" dirty="0">
                <a:cs typeface="Calibri" panose="020F0502020204030204" pitchFamily="34" charset="0"/>
              </a:rPr>
              <a:t>5.QR code structure</a:t>
            </a:r>
            <a:endParaRPr lang="en-IN" sz="2400" i="0" u="non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486B44-B96D-A034-F1E8-A7A9F5E61B17}"/>
              </a:ext>
            </a:extLst>
          </p:cNvPr>
          <p:cNvSpPr/>
          <p:nvPr/>
        </p:nvSpPr>
        <p:spPr>
          <a:xfrm>
            <a:off x="1747562" y="2345908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8052110-1246-0B79-59D3-8B673E02235E}"/>
              </a:ext>
            </a:extLst>
          </p:cNvPr>
          <p:cNvSpPr/>
          <p:nvPr/>
        </p:nvSpPr>
        <p:spPr>
          <a:xfrm>
            <a:off x="1747562" y="279857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A36030-7EB5-D9AC-AC0B-0B8E9A936F9D}"/>
              </a:ext>
            </a:extLst>
          </p:cNvPr>
          <p:cNvSpPr/>
          <p:nvPr/>
        </p:nvSpPr>
        <p:spPr>
          <a:xfrm>
            <a:off x="1747562" y="3188648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5BD7C4-2E50-5CE1-9614-E6D91F6C2CF1}"/>
              </a:ext>
            </a:extLst>
          </p:cNvPr>
          <p:cNvSpPr/>
          <p:nvPr/>
        </p:nvSpPr>
        <p:spPr>
          <a:xfrm>
            <a:off x="1747562" y="365091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8DEAFF-30D8-E3E1-8AD9-4FBAC39CC043}"/>
              </a:ext>
            </a:extLst>
          </p:cNvPr>
          <p:cNvSpPr/>
          <p:nvPr/>
        </p:nvSpPr>
        <p:spPr>
          <a:xfrm>
            <a:off x="2895600" y="475251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227B8-89D3-5F5C-A625-7A8BB3D17470}"/>
              </a:ext>
            </a:extLst>
          </p:cNvPr>
          <p:cNvSpPr/>
          <p:nvPr/>
        </p:nvSpPr>
        <p:spPr>
          <a:xfrm>
            <a:off x="3429000" y="521601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DEC0A9-4166-5761-1AC4-B2AF770B473B}"/>
              </a:ext>
            </a:extLst>
          </p:cNvPr>
          <p:cNvSpPr/>
          <p:nvPr/>
        </p:nvSpPr>
        <p:spPr>
          <a:xfrm>
            <a:off x="4147717" y="499391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FDB1CF-B0B7-9A0E-E9B2-34CAE0C047CB}"/>
              </a:ext>
            </a:extLst>
          </p:cNvPr>
          <p:cNvSpPr/>
          <p:nvPr/>
        </p:nvSpPr>
        <p:spPr>
          <a:xfrm>
            <a:off x="3321000" y="5659290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296D7C1A-B7F7-0360-D106-D9A632310006}"/>
              </a:ext>
            </a:extLst>
          </p:cNvPr>
          <p:cNvSpPr txBox="1">
            <a:spLocks/>
          </p:cNvSpPr>
          <p:nvPr/>
        </p:nvSpPr>
        <p:spPr>
          <a:xfrm>
            <a:off x="292101" y="378367"/>
            <a:ext cx="11353799" cy="4662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2800" b="1" u="sng">
                <a:latin typeface="Meiryo" panose="020B0604030504040204" pitchFamily="34" charset="-128"/>
                <a:ea typeface="Meiryo" panose="020B0604030504040204" pitchFamily="34" charset="-128"/>
                <a:cs typeface="Meiryo" panose="020B0604030504040204" pitchFamily="34" charset="-128"/>
              </a:defRPr>
            </a:lvl1pPr>
          </a:lstStyle>
          <a:p>
            <a:pPr algn="l"/>
            <a:r>
              <a:rPr lang="en-IN" sz="2400" i="0" u="none" dirty="0">
                <a:solidFill>
                  <a:schemeClr val="tx1"/>
                </a:solidFill>
                <a:cs typeface="Calibri" panose="020F0502020204030204" pitchFamily="34" charset="0"/>
              </a:rPr>
              <a:t>In Washing mc lot app ,n=4 items need to capture from QR code</a:t>
            </a:r>
            <a:r>
              <a:rPr lang="en-IN" sz="2400" u="none" dirty="0">
                <a:cs typeface="Calibri" panose="020F0502020204030204" pitchFamily="34" charset="0"/>
              </a:rPr>
              <a:t> (yellow portion)</a:t>
            </a:r>
            <a:endParaRPr lang="en-IN" sz="2400" i="0" u="none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3BB2A4-5E6E-EBF2-4798-D80751AFA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832" y="4752519"/>
            <a:ext cx="1074417" cy="997672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9EF35E19-A0C4-7D73-939F-9BDC7E346757}"/>
              </a:ext>
            </a:extLst>
          </p:cNvPr>
          <p:cNvSpPr/>
          <p:nvPr/>
        </p:nvSpPr>
        <p:spPr>
          <a:xfrm>
            <a:off x="1925375" y="4968519"/>
            <a:ext cx="395074" cy="577789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4EC71B-87EF-584D-68DA-371139B1E67E}"/>
              </a:ext>
            </a:extLst>
          </p:cNvPr>
          <p:cNvSpPr/>
          <p:nvPr/>
        </p:nvSpPr>
        <p:spPr>
          <a:xfrm>
            <a:off x="5579058" y="4885919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0D4412-0758-4552-2B29-1CFE59305B21}"/>
              </a:ext>
            </a:extLst>
          </p:cNvPr>
          <p:cNvSpPr/>
          <p:nvPr/>
        </p:nvSpPr>
        <p:spPr>
          <a:xfrm>
            <a:off x="1747562" y="4188093"/>
            <a:ext cx="216000" cy="216000"/>
          </a:xfrm>
          <a:prstGeom prst="ellipse">
            <a:avLst/>
          </a:prstGeom>
          <a:solidFill>
            <a:srgbClr val="FFFF00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9063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Yu Gothic UI"/>
        <a:ea typeface=""/>
        <a:cs typeface=""/>
      </a:majorFont>
      <a:minorFont>
        <a:latin typeface="Yu Gothic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 master">
  <a:themeElements>
    <a:clrScheme name="DENSO 2020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A5A5A5"/>
      </a:accent1>
      <a:accent2>
        <a:srgbClr val="34B78F"/>
      </a:accent2>
      <a:accent3>
        <a:srgbClr val="8246AF"/>
      </a:accent3>
      <a:accent4>
        <a:srgbClr val="0092BD"/>
      </a:accent4>
      <a:accent5>
        <a:srgbClr val="FFBE00"/>
      </a:accent5>
      <a:accent6>
        <a:srgbClr val="E31C79"/>
      </a:accent6>
      <a:hlink>
        <a:srgbClr val="34B78F"/>
      </a:hlink>
      <a:folHlink>
        <a:srgbClr val="1E428A"/>
      </a:folHlink>
    </a:clrScheme>
    <a:fontScheme name="DENSO2020eng">
      <a:majorFont>
        <a:latin typeface="Verdana"/>
        <a:ea typeface="Verdana"/>
        <a:cs typeface=""/>
      </a:majorFont>
      <a:minorFont>
        <a:latin typeface="Verdana"/>
        <a:ea typeface="Verdana"/>
        <a:cs typeface="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4F8E212C-A582-4F97-AD34-498B190512EE}" vid="{DF1B3CFF-6800-4847-8FA2-D10D20B11446}"/>
    </a:ext>
  </a:extLst>
</a:theme>
</file>

<file path=ppt/theme/theme3.xml><?xml version="1.0" encoding="utf-8"?>
<a:theme xmlns:a="http://schemas.openxmlformats.org/drawingml/2006/main" name="1_Confidential">
  <a:themeElements>
    <a:clrScheme name="DENSO2022">
      <a:dk1>
        <a:srgbClr val="323232"/>
      </a:dk1>
      <a:lt1>
        <a:sysClr val="window" lastClr="FFFFFF"/>
      </a:lt1>
      <a:dk2>
        <a:srgbClr val="B9D7EB"/>
      </a:dk2>
      <a:lt2>
        <a:srgbClr val="DC0032"/>
      </a:lt2>
      <a:accent1>
        <a:srgbClr val="B4B4B4"/>
      </a:accent1>
      <a:accent2>
        <a:srgbClr val="1E9146"/>
      </a:accent2>
      <a:accent3>
        <a:srgbClr val="8246AF"/>
      </a:accent3>
      <a:accent4>
        <a:srgbClr val="0091BE"/>
      </a:accent4>
      <a:accent5>
        <a:srgbClr val="FAB932"/>
      </a:accent5>
      <a:accent6>
        <a:srgbClr val="E65587"/>
      </a:accent6>
      <a:hlink>
        <a:srgbClr val="1E9146"/>
      </a:hlink>
      <a:folHlink>
        <a:srgbClr val="0091BE"/>
      </a:folHlink>
    </a:clrScheme>
    <a:fontScheme name="DENSO2022">
      <a:majorFont>
        <a:latin typeface="Yu Gothic UI"/>
        <a:ea typeface="Yu Gothic UI"/>
        <a:cs typeface="Times New Roman"/>
      </a:majorFont>
      <a:minorFont>
        <a:latin typeface="Yu Gothic UI"/>
        <a:ea typeface="Yu Gothic UI"/>
        <a:cs typeface="Times New Roman"/>
      </a:minorFont>
    </a:fontScheme>
    <a:fmtScheme name="淡い単色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tIns="0" bIns="0" rtlCol="0">
        <a:spAutoFit/>
      </a:bodyPr>
      <a:lstStyle>
        <a:defPPr>
          <a:lnSpc>
            <a:spcPct val="135000"/>
          </a:lnSpc>
          <a:defRPr dirty="0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_3_J.potx" id="{8A3C802F-8FC8-43DB-A0DF-0E18D588ACDD}" vid="{0ED1C673-F6D6-492E-83D2-D4AC0DDEF9D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555825F1A7914EB260F2221BC6C7C6" ma:contentTypeVersion="17" ma:contentTypeDescription="Create a new document." ma:contentTypeScope="" ma:versionID="70c6bd10b90dba92063a474dc3d712cf">
  <xsd:schema xmlns:xsd="http://www.w3.org/2001/XMLSchema" xmlns:xs="http://www.w3.org/2001/XMLSchema" xmlns:p="http://schemas.microsoft.com/office/2006/metadata/properties" xmlns:ns3="1ac1c9e1-abeb-4103-90f1-28e7d26f8f30" xmlns:ns4="7b761d37-f314-4658-bcd4-b9aaf7f17ea7" targetNamespace="http://schemas.microsoft.com/office/2006/metadata/properties" ma:root="true" ma:fieldsID="33bdd49603b6cd89314726f8fe20175e" ns3:_="" ns4:_="">
    <xsd:import namespace="1ac1c9e1-abeb-4103-90f1-28e7d26f8f30"/>
    <xsd:import namespace="7b761d37-f314-4658-bcd4-b9aaf7f17ea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1c9e1-abeb-4103-90f1-28e7d26f8f3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61d37-f314-4658-bcd4-b9aaf7f17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b761d37-f314-4658-bcd4-b9aaf7f17ea7" xsi:nil="true"/>
  </documentManagement>
</p:properties>
</file>

<file path=customXml/itemProps1.xml><?xml version="1.0" encoding="utf-8"?>
<ds:datastoreItem xmlns:ds="http://schemas.openxmlformats.org/officeDocument/2006/customXml" ds:itemID="{97382CDF-25DF-4B54-BCBE-2D2B24F6AD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ACEEF8-E182-4CE8-AFD1-6FE99F9ED0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c1c9e1-abeb-4103-90f1-28e7d26f8f30"/>
    <ds:schemaRef ds:uri="7b761d37-f314-4658-bcd4-b9aaf7f17e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FC495C-4E14-4452-89A6-5B39F32A6B57}">
  <ds:schemaRefs>
    <ds:schemaRef ds:uri="http://schemas.microsoft.com/office/2006/documentManagement/types"/>
    <ds:schemaRef ds:uri="1ac1c9e1-abeb-4103-90f1-28e7d26f8f30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7b761d37-f314-4658-bcd4-b9aaf7f17ea7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60320</TotalTime>
  <Words>402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9" baseType="lpstr">
      <vt:lpstr>Meiryo</vt:lpstr>
      <vt:lpstr>Meiryo UI</vt:lpstr>
      <vt:lpstr>Yu Gothic UI</vt:lpstr>
      <vt:lpstr>Yu Gothic UI Light</vt:lpstr>
      <vt:lpstr>Yu Gothic UI Semibold</vt:lpstr>
      <vt:lpstr>Arial</vt:lpstr>
      <vt:lpstr>Bahnschrift Light</vt:lpstr>
      <vt:lpstr>Calibri</vt:lpstr>
      <vt:lpstr>Times New Roman</vt:lpstr>
      <vt:lpstr>Tw Cen MT</vt:lpstr>
      <vt:lpstr>Verdana</vt:lpstr>
      <vt:lpstr>Office Theme</vt:lpstr>
      <vt:lpstr>Slide master</vt:lpstr>
      <vt:lpstr>1_Confidential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Ranajit sarkar</dc:creator>
  <cp:lastModifiedBy>Sumit Sharma (DNHA)</cp:lastModifiedBy>
  <cp:revision>4123</cp:revision>
  <cp:lastPrinted>2022-07-28T07:25:01Z</cp:lastPrinted>
  <dcterms:created xsi:type="dcterms:W3CDTF">2006-08-16T00:00:00Z</dcterms:created>
  <dcterms:modified xsi:type="dcterms:W3CDTF">2024-04-26T11:13:16Z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2023-12-05T05:23:47Z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c81ff48b-cb6a-4f96-8b0d-c10dda285b38</vt:lpwstr>
  </property>
  <property fmtid="{D5CDD505-2E9C-101B-9397-08002B2CF9AE}" pid="8" name="MSIP_Label_6add209e-37c4-4e15-ab1b-f9befe71def1_ContentBits">
    <vt:lpwstr>0</vt:lpwstr>
  </property>
  <property fmtid="{D5CDD505-2E9C-101B-9397-08002B2CF9AE}" pid="9" name="ContentTypeId">
    <vt:lpwstr>0x01010077555825F1A7914EB260F2221BC6C7C6</vt:lpwstr>
  </property>
</Properties>
</file>