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 autoAdjust="0"/>
    <p:restoredTop sz="94660"/>
  </p:normalViewPr>
  <p:slideViewPr>
    <p:cSldViewPr snapToGrid="0">
      <p:cViewPr>
        <p:scale>
          <a:sx n="75" d="100"/>
          <a:sy n="75" d="100"/>
        </p:scale>
        <p:origin x="64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F57BD-0EE1-4D88-BD7A-A055E192B41F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A6BA5-2175-4FC4-9886-CF527B704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809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BA6BA5-2175-4FC4-9886-CF527B7049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52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0372-0CB5-499D-A9E1-971ABBEC8DB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CAE-0293-4FFC-8A3E-DE11D0B3D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0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0372-0CB5-499D-A9E1-971ABBEC8DB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CAE-0293-4FFC-8A3E-DE11D0B3D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63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0372-0CB5-499D-A9E1-971ABBEC8DB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CAE-0293-4FFC-8A3E-DE11D0B3D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14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0372-0CB5-499D-A9E1-971ABBEC8DB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CAE-0293-4FFC-8A3E-DE11D0B3D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8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0372-0CB5-499D-A9E1-971ABBEC8DB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CAE-0293-4FFC-8A3E-DE11D0B3D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70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0372-0CB5-499D-A9E1-971ABBEC8DB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CAE-0293-4FFC-8A3E-DE11D0B3D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0372-0CB5-499D-A9E1-971ABBEC8DB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CAE-0293-4FFC-8A3E-DE11D0B3D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3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0372-0CB5-499D-A9E1-971ABBEC8DB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CAE-0293-4FFC-8A3E-DE11D0B3D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2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0372-0CB5-499D-A9E1-971ABBEC8DB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CAE-0293-4FFC-8A3E-DE11D0B3D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6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0372-0CB5-499D-A9E1-971ABBEC8DB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CAE-0293-4FFC-8A3E-DE11D0B3D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2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0372-0CB5-499D-A9E1-971ABBEC8DB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08CAE-0293-4FFC-8A3E-DE11D0B3D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09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0372-0CB5-499D-A9E1-971ABBEC8DBD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8CAE-0293-4FFC-8A3E-DE11D0B3D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28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948"/>
          <a:stretch/>
        </p:blipFill>
        <p:spPr>
          <a:xfrm>
            <a:off x="4778985" y="1361032"/>
            <a:ext cx="2433575" cy="51354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5308"/>
          <a:stretch/>
        </p:blipFill>
        <p:spPr>
          <a:xfrm>
            <a:off x="491088" y="1049172"/>
            <a:ext cx="2575474" cy="5489851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013095" y="951566"/>
            <a:ext cx="195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Washing mc lot entry</a:t>
            </a:r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54389" y="295349"/>
            <a:ext cx="46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FG</a:t>
            </a:r>
            <a:endParaRPr lang="en-IN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73640" y="4495124"/>
            <a:ext cx="2492922" cy="1747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-89291" y="4111152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anose="020B0602020104020603" pitchFamily="34" charset="0"/>
              </a:rPr>
              <a:t>Customer</a:t>
            </a:r>
          </a:p>
          <a:p>
            <a:r>
              <a:rPr lang="en-US" sz="1400" b="1" dirty="0">
                <a:solidFill>
                  <a:srgbClr val="FF0000"/>
                </a:solidFill>
                <a:latin typeface="Tw Cen MT" panose="020B0602020104020603" pitchFamily="34" charset="0"/>
              </a:rPr>
              <a:t> Claim</a:t>
            </a:r>
            <a:endParaRPr lang="en-IN" sz="14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3640" y="845657"/>
            <a:ext cx="37684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000">
                <a:latin typeface="Tw Cen MT" panose="020B0602020104020603" pitchFamily="34" charset="0"/>
              </a:defRPr>
            </a:lvl1pPr>
          </a:lstStyle>
          <a:p>
            <a:r>
              <a:rPr lang="en-US" sz="1100" dirty="0"/>
              <a:t>Model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1177939" y="845657"/>
            <a:ext cx="21243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000">
                <a:latin typeface="Tw Cen MT" panose="020B0602020104020603" pitchFamily="34" charset="0"/>
              </a:defRPr>
            </a:lvl1pPr>
          </a:lstStyle>
          <a:p>
            <a:r>
              <a:rPr lang="en-US" sz="1100" dirty="0"/>
              <a:t>S/n</a:t>
            </a:r>
            <a:endParaRPr lang="en-IN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617829" y="845657"/>
            <a:ext cx="88115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100" dirty="0" err="1">
                <a:latin typeface="Tw Cen MT" panose="020B0602020104020603" pitchFamily="34" charset="0"/>
              </a:rPr>
              <a:t>Mfg</a:t>
            </a:r>
            <a:r>
              <a:rPr lang="en-US" sz="1100" dirty="0">
                <a:latin typeface="Tw Cen MT" panose="020B0602020104020603" pitchFamily="34" charset="0"/>
              </a:rPr>
              <a:t> Date Time</a:t>
            </a:r>
            <a:endParaRPr lang="en-IN" sz="1100" dirty="0">
              <a:latin typeface="Tw Cen MT" panose="020B06020201040206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16004" y="845657"/>
            <a:ext cx="32697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100" dirty="0">
                <a:latin typeface="Tw Cen MT" panose="020B0602020104020603" pitchFamily="34" charset="0"/>
              </a:rPr>
              <a:t>St no.</a:t>
            </a:r>
            <a:endParaRPr lang="en-IN" sz="1100" dirty="0">
              <a:latin typeface="Tw Cen MT" panose="020B0602020104020603" pitchFamily="34" charset="0"/>
            </a:endParaRPr>
          </a:p>
        </p:txBody>
      </p:sp>
      <p:cxnSp>
        <p:nvCxnSpPr>
          <p:cNvPr id="26" name="Straight Connector 25"/>
          <p:cNvCxnSpPr>
            <a:cxnSpLocks/>
            <a:stCxn id="8" idx="3"/>
          </p:cNvCxnSpPr>
          <p:nvPr/>
        </p:nvCxnSpPr>
        <p:spPr>
          <a:xfrm>
            <a:off x="3066562" y="4582497"/>
            <a:ext cx="692649" cy="3629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cxnSpLocks/>
          </p:cNvCxnSpPr>
          <p:nvPr/>
        </p:nvCxnSpPr>
        <p:spPr>
          <a:xfrm flipH="1">
            <a:off x="3759211" y="4981343"/>
            <a:ext cx="34553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664008" y="4966349"/>
            <a:ext cx="116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Limit 1</a:t>
            </a:r>
            <a:endParaRPr lang="en-IN" sz="1400" b="1" dirty="0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 flipH="1">
            <a:off x="3771338" y="4846720"/>
            <a:ext cx="34412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/>
            <a:stCxn id="8" idx="3"/>
          </p:cNvCxnSpPr>
          <p:nvPr/>
        </p:nvCxnSpPr>
        <p:spPr>
          <a:xfrm>
            <a:off x="3066562" y="4582497"/>
            <a:ext cx="701753" cy="2642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91799" y="2749104"/>
            <a:ext cx="114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anose="020B0602020104020603" pitchFamily="34" charset="0"/>
              </a:rPr>
              <a:t>Suspected</a:t>
            </a:r>
          </a:p>
          <a:p>
            <a:r>
              <a:rPr lang="en-US" sz="1400" b="1" dirty="0">
                <a:solidFill>
                  <a:srgbClr val="FF0000"/>
                </a:solidFill>
                <a:latin typeface="Tw Cen MT" panose="020B0602020104020603" pitchFamily="34" charset="0"/>
              </a:rPr>
              <a:t>NG lot range</a:t>
            </a:r>
            <a:endParaRPr lang="en-IN" sz="14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31872" y="229353"/>
            <a:ext cx="3121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Trace back </a:t>
            </a:r>
            <a:r>
              <a:rPr lang="en-US" sz="1600" dirty="0">
                <a:solidFill>
                  <a:srgbClr val="0000FF"/>
                </a:solidFill>
                <a:sym typeface="Wingdings" panose="05000000000000000000" pitchFamily="2" charset="2"/>
              </a:rPr>
              <a:t>From NG FG to NG lot</a:t>
            </a:r>
            <a:endParaRPr lang="en-IN" sz="1600" dirty="0">
              <a:solidFill>
                <a:srgbClr val="0000FF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4"/>
          <a:srcRect b="7693"/>
          <a:stretch/>
        </p:blipFill>
        <p:spPr>
          <a:xfrm>
            <a:off x="9323118" y="1049172"/>
            <a:ext cx="2575474" cy="5351628"/>
          </a:xfrm>
          <a:prstGeom prst="rect">
            <a:avLst/>
          </a:prstGeom>
          <a:ln>
            <a:noFill/>
          </a:ln>
        </p:spPr>
      </p:pic>
      <p:sp>
        <p:nvSpPr>
          <p:cNvPr id="66" name="TextBox 65"/>
          <p:cNvSpPr txBox="1"/>
          <p:nvPr/>
        </p:nvSpPr>
        <p:spPr>
          <a:xfrm>
            <a:off x="9405670" y="845657"/>
            <a:ext cx="376848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000">
                <a:latin typeface="Tw Cen MT" panose="020B0602020104020603" pitchFamily="34" charset="0"/>
              </a:defRPr>
            </a:lvl1pPr>
          </a:lstStyle>
          <a:p>
            <a:r>
              <a:rPr lang="en-US" sz="1100" dirty="0"/>
              <a:t>Model</a:t>
            </a:r>
            <a:endParaRPr lang="en-IN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0009969" y="845657"/>
            <a:ext cx="21243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000">
                <a:latin typeface="Tw Cen MT" panose="020B0602020104020603" pitchFamily="34" charset="0"/>
              </a:defRPr>
            </a:lvl1pPr>
          </a:lstStyle>
          <a:p>
            <a:r>
              <a:rPr lang="en-US" sz="1100" dirty="0"/>
              <a:t>S/n</a:t>
            </a:r>
            <a:endParaRPr lang="en-IN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10449859" y="845657"/>
            <a:ext cx="88115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100" dirty="0" err="1">
                <a:latin typeface="Tw Cen MT" panose="020B0602020104020603" pitchFamily="34" charset="0"/>
              </a:rPr>
              <a:t>Mfg</a:t>
            </a:r>
            <a:r>
              <a:rPr lang="en-US" sz="1100" dirty="0">
                <a:latin typeface="Tw Cen MT" panose="020B0602020104020603" pitchFamily="34" charset="0"/>
              </a:rPr>
              <a:t> Date Time</a:t>
            </a:r>
            <a:endParaRPr lang="en-IN" sz="1100" dirty="0">
              <a:latin typeface="Tw Cen MT" panose="020B0602020104020603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448034" y="845657"/>
            <a:ext cx="326971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100" dirty="0">
                <a:latin typeface="Tw Cen MT" panose="020B0602020104020603" pitchFamily="34" charset="0"/>
              </a:rPr>
              <a:t>St no.</a:t>
            </a:r>
            <a:endParaRPr lang="en-IN" sz="1100" dirty="0">
              <a:latin typeface="Tw Cen MT" panose="020B0602020104020603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552302" y="295349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Lot</a:t>
            </a:r>
            <a:endParaRPr lang="en-IN" sz="2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0169577" y="295349"/>
            <a:ext cx="463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FG</a:t>
            </a:r>
            <a:endParaRPr lang="en-IN" sz="2000" b="1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2290207" y="543034"/>
            <a:ext cx="293800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493217" y="543034"/>
            <a:ext cx="293800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336508" y="229353"/>
            <a:ext cx="3396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Trace forward </a:t>
            </a:r>
            <a:r>
              <a:rPr lang="en-US" sz="1600" dirty="0">
                <a:solidFill>
                  <a:srgbClr val="0000FF"/>
                </a:solidFill>
                <a:sym typeface="Wingdings" panose="05000000000000000000" pitchFamily="2" charset="2"/>
              </a:rPr>
              <a:t>From NG lot to NG FG</a:t>
            </a:r>
            <a:endParaRPr lang="en-IN" sz="1600" dirty="0">
              <a:solidFill>
                <a:srgbClr val="0000FF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645682" y="4516396"/>
            <a:ext cx="116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Time Limit 2</a:t>
            </a:r>
            <a:endParaRPr lang="en-IN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021974" y="628422"/>
            <a:ext cx="1370183" cy="2034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600" dirty="0"/>
              <a:t>Performance mc</a:t>
            </a:r>
            <a:endParaRPr lang="en-IN" sz="1600" dirty="0"/>
          </a:p>
        </p:txBody>
      </p:sp>
      <p:sp>
        <p:nvSpPr>
          <p:cNvPr id="86" name="TextBox 85"/>
          <p:cNvSpPr txBox="1"/>
          <p:nvPr/>
        </p:nvSpPr>
        <p:spPr>
          <a:xfrm>
            <a:off x="9754823" y="639428"/>
            <a:ext cx="1370183" cy="2034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600" dirty="0"/>
              <a:t>Performance mc</a:t>
            </a:r>
            <a:endParaRPr lang="en-IN" sz="1600" dirty="0"/>
          </a:p>
        </p:txBody>
      </p:sp>
      <p:sp>
        <p:nvSpPr>
          <p:cNvPr id="87" name="TextBox 86"/>
          <p:cNvSpPr txBox="1"/>
          <p:nvPr/>
        </p:nvSpPr>
        <p:spPr>
          <a:xfrm>
            <a:off x="7276446" y="749291"/>
            <a:ext cx="2069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For each lot 2 time limits</a:t>
            </a:r>
          </a:p>
          <a:p>
            <a:r>
              <a:rPr lang="en-US" sz="1400" b="1" dirty="0"/>
              <a:t>Limit 1 </a:t>
            </a:r>
            <a:r>
              <a:rPr lang="en-US" sz="1400" b="1" dirty="0">
                <a:sym typeface="Wingdings" panose="05000000000000000000" pitchFamily="2" charset="2"/>
              </a:rPr>
              <a:t> n+ 2 h</a:t>
            </a:r>
          </a:p>
          <a:p>
            <a:r>
              <a:rPr lang="en-US" sz="1400" b="1" dirty="0">
                <a:sym typeface="Wingdings" panose="05000000000000000000" pitchFamily="2" charset="2"/>
              </a:rPr>
              <a:t>Limit 2  n+ 3h 5 min</a:t>
            </a:r>
          </a:p>
        </p:txBody>
      </p:sp>
      <p:cxnSp>
        <p:nvCxnSpPr>
          <p:cNvPr id="89" name="Straight Connector 88"/>
          <p:cNvCxnSpPr>
            <a:cxnSpLocks/>
          </p:cNvCxnSpPr>
          <p:nvPr/>
        </p:nvCxnSpPr>
        <p:spPr>
          <a:xfrm flipV="1">
            <a:off x="7212560" y="2030794"/>
            <a:ext cx="2218666" cy="28099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-76134" y="4590024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anose="020B0602020104020603" pitchFamily="34" charset="0"/>
              </a:rPr>
              <a:t>Sprocket</a:t>
            </a:r>
          </a:p>
          <a:p>
            <a:r>
              <a:rPr lang="en-US" sz="1400" b="1" dirty="0">
                <a:solidFill>
                  <a:srgbClr val="FF0000"/>
                </a:solidFill>
                <a:latin typeface="Tw Cen MT" panose="020B0602020104020603" pitchFamily="34" charset="0"/>
              </a:rPr>
              <a:t>NG</a:t>
            </a:r>
            <a:endParaRPr lang="en-IN" sz="14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rot="18291646">
            <a:off x="7499117" y="3068039"/>
            <a:ext cx="143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Limit 1 </a:t>
            </a:r>
            <a:r>
              <a:rPr lang="en-US" sz="1400" b="1" dirty="0">
                <a:sym typeface="Wingdings" panose="05000000000000000000" pitchFamily="2" charset="2"/>
              </a:rPr>
              <a:t></a:t>
            </a:r>
            <a:r>
              <a:rPr lang="en-US" sz="1400" b="1" dirty="0"/>
              <a:t> 17:25</a:t>
            </a:r>
            <a:endParaRPr lang="en-IN" sz="1400" b="1" dirty="0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9401996" y="1992068"/>
            <a:ext cx="2614413" cy="56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4221" y="-38669"/>
            <a:ext cx="12167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base logic in Step 1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Range will be high but trace time improved. Narrow down FG range by QR on tray 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 rot="5400000">
            <a:off x="11072843" y="3226173"/>
            <a:ext cx="204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w Cen MT" panose="020B0602020104020603" pitchFamily="34" charset="0"/>
              </a:rPr>
              <a:t>Suspected NG FG range</a:t>
            </a:r>
            <a:endParaRPr lang="en-IN" sz="1400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6EB2AC-BD58-5FB6-6C1C-3487008F2BFE}"/>
              </a:ext>
            </a:extLst>
          </p:cNvPr>
          <p:cNvSpPr txBox="1"/>
          <p:nvPr/>
        </p:nvSpPr>
        <p:spPr>
          <a:xfrm>
            <a:off x="3213902" y="5130817"/>
            <a:ext cx="610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17:17</a:t>
            </a:r>
            <a:endParaRPr lang="en-IN" sz="1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AA61B-0498-E6F6-75C5-026A09D03645}"/>
              </a:ext>
            </a:extLst>
          </p:cNvPr>
          <p:cNvSpPr txBox="1"/>
          <p:nvPr/>
        </p:nvSpPr>
        <p:spPr>
          <a:xfrm>
            <a:off x="2994915" y="5289120"/>
            <a:ext cx="193827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-[20 min + (3 min Tol)]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338A06-A833-6B89-8D37-92E6DB2CF771}"/>
              </a:ext>
            </a:extLst>
          </p:cNvPr>
          <p:cNvSpPr txBox="1"/>
          <p:nvPr/>
        </p:nvSpPr>
        <p:spPr>
          <a:xfrm>
            <a:off x="2986333" y="4084767"/>
            <a:ext cx="195543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- [30 min + (3 min Tol)]</a:t>
            </a:r>
            <a:endParaRPr lang="en-IN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C63648-A0E7-A051-BF8C-A89959047122}"/>
              </a:ext>
            </a:extLst>
          </p:cNvPr>
          <p:cNvSpPr txBox="1"/>
          <p:nvPr/>
        </p:nvSpPr>
        <p:spPr>
          <a:xfrm>
            <a:off x="3252529" y="4364498"/>
            <a:ext cx="6108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17:07</a:t>
            </a:r>
            <a:endParaRPr lang="en-IN" sz="11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E31EAD-3CD4-D129-CD23-4EE9935427F6}"/>
              </a:ext>
            </a:extLst>
          </p:cNvPr>
          <p:cNvSpPr txBox="1"/>
          <p:nvPr/>
        </p:nvSpPr>
        <p:spPr>
          <a:xfrm rot="364810">
            <a:off x="7532405" y="5920182"/>
            <a:ext cx="1433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Limit 2 </a:t>
            </a:r>
            <a:r>
              <a:rPr lang="en-US" sz="1400" b="1" dirty="0">
                <a:sym typeface="Wingdings" panose="05000000000000000000" pitchFamily="2" charset="2"/>
              </a:rPr>
              <a:t></a:t>
            </a:r>
            <a:r>
              <a:rPr lang="en-US" sz="1400" b="1" dirty="0"/>
              <a:t> 18:03</a:t>
            </a:r>
            <a:endParaRPr lang="en-IN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AEEB4B-014F-2326-EA9E-1B43FF0CBCDC}"/>
              </a:ext>
            </a:extLst>
          </p:cNvPr>
          <p:cNvSpPr txBox="1"/>
          <p:nvPr/>
        </p:nvSpPr>
        <p:spPr>
          <a:xfrm rot="19710164">
            <a:off x="8210879" y="3437932"/>
            <a:ext cx="83612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+ 20 min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275136-FC1B-84F2-3EF0-4521A60BE7FC}"/>
              </a:ext>
            </a:extLst>
          </p:cNvPr>
          <p:cNvSpPr txBox="1"/>
          <p:nvPr/>
        </p:nvSpPr>
        <p:spPr>
          <a:xfrm>
            <a:off x="7081424" y="5314718"/>
            <a:ext cx="248708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lang="en-US" dirty="0"/>
              <a:t>+ 30 min+ line stoppage 28 min </a:t>
            </a:r>
            <a:endParaRPr lang="en-IN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3BF941-5C6A-65D3-FA4B-BDDA5CB11D6A}"/>
              </a:ext>
            </a:extLst>
          </p:cNvPr>
          <p:cNvCxnSpPr/>
          <p:nvPr/>
        </p:nvCxnSpPr>
        <p:spPr>
          <a:xfrm flipH="1">
            <a:off x="9259232" y="6378189"/>
            <a:ext cx="2614413" cy="56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7F8FB7-CE95-C74D-21F0-6DC22E1B141C}"/>
              </a:ext>
            </a:extLst>
          </p:cNvPr>
          <p:cNvCxnSpPr>
            <a:cxnSpLocks/>
          </p:cNvCxnSpPr>
          <p:nvPr/>
        </p:nvCxnSpPr>
        <p:spPr>
          <a:xfrm>
            <a:off x="7201736" y="4926473"/>
            <a:ext cx="2057496" cy="1454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peech Bubble: Rectangle with Corners Rounded 54">
            <a:extLst>
              <a:ext uri="{FF2B5EF4-FFF2-40B4-BE49-F238E27FC236}">
                <a16:creationId xmlns:a16="http://schemas.microsoft.com/office/drawing/2014/main" id="{C0343E67-85BF-4EFF-BBC9-155E05FD3D8F}"/>
              </a:ext>
            </a:extLst>
          </p:cNvPr>
          <p:cNvSpPr/>
          <p:nvPr/>
        </p:nvSpPr>
        <p:spPr>
          <a:xfrm>
            <a:off x="7341934" y="1807285"/>
            <a:ext cx="1250275" cy="552249"/>
          </a:xfrm>
          <a:prstGeom prst="wedgeRoundRectCallout">
            <a:avLst>
              <a:gd name="adj1" fmla="val 123942"/>
              <a:gd name="adj2" fmla="val -173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 stoppage time 28 min </a:t>
            </a:r>
            <a:endParaRPr lang="en-IN" sz="1200" dirty="0"/>
          </a:p>
        </p:txBody>
      </p:sp>
      <p:sp>
        <p:nvSpPr>
          <p:cNvPr id="56" name="Speech Bubble: Rectangle with Corners Rounded 55">
            <a:extLst>
              <a:ext uri="{FF2B5EF4-FFF2-40B4-BE49-F238E27FC236}">
                <a16:creationId xmlns:a16="http://schemas.microsoft.com/office/drawing/2014/main" id="{9B5DADAF-C4A4-CD26-19DC-E2D9312CC0BE}"/>
              </a:ext>
            </a:extLst>
          </p:cNvPr>
          <p:cNvSpPr/>
          <p:nvPr/>
        </p:nvSpPr>
        <p:spPr>
          <a:xfrm>
            <a:off x="7394306" y="6318178"/>
            <a:ext cx="1250275" cy="552249"/>
          </a:xfrm>
          <a:prstGeom prst="wedgeRoundRectCallout">
            <a:avLst>
              <a:gd name="adj1" fmla="val 37039"/>
              <a:gd name="adj2" fmla="val -680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Line stoppage time 28 min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3426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F9026-7A8F-F604-6D18-319A569E7B87}"/>
              </a:ext>
            </a:extLst>
          </p:cNvPr>
          <p:cNvSpPr/>
          <p:nvPr/>
        </p:nvSpPr>
        <p:spPr>
          <a:xfrm>
            <a:off x="971775" y="145230"/>
            <a:ext cx="968189" cy="58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Wash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3C2AF6-A81A-1C69-8DCE-144B60EA32FE}"/>
              </a:ext>
            </a:extLst>
          </p:cNvPr>
          <p:cNvSpPr/>
          <p:nvPr/>
        </p:nvSpPr>
        <p:spPr>
          <a:xfrm>
            <a:off x="2130014" y="1624404"/>
            <a:ext cx="3001384" cy="58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Assy Line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14767-DAB1-D095-9DDC-899B669F7BC3}"/>
              </a:ext>
            </a:extLst>
          </p:cNvPr>
          <p:cNvSpPr txBox="1"/>
          <p:nvPr/>
        </p:nvSpPr>
        <p:spPr>
          <a:xfrm>
            <a:off x="2969110" y="575535"/>
            <a:ext cx="2592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 Start 11 Sept 6 AM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131452-7EE8-1232-BC93-201227EC3B46}"/>
              </a:ext>
            </a:extLst>
          </p:cNvPr>
          <p:cNvSpPr txBox="1"/>
          <p:nvPr/>
        </p:nvSpPr>
        <p:spPr>
          <a:xfrm>
            <a:off x="487681" y="-380087"/>
            <a:ext cx="16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Sept 5 AM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97D8F9-F869-2AFF-58A1-77F63559CB33}"/>
              </a:ext>
            </a:extLst>
          </p:cNvPr>
          <p:cNvSpPr txBox="1"/>
          <p:nvPr/>
        </p:nvSpPr>
        <p:spPr>
          <a:xfrm>
            <a:off x="4265406" y="2515522"/>
            <a:ext cx="16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Sept 6 AM</a:t>
            </a:r>
            <a:endParaRPr lang="en-IN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73D7FFBD-BE49-9D15-7B83-780F3C8355CB}"/>
              </a:ext>
            </a:extLst>
          </p:cNvPr>
          <p:cNvSpPr/>
          <p:nvPr/>
        </p:nvSpPr>
        <p:spPr>
          <a:xfrm>
            <a:off x="5402130" y="2050214"/>
            <a:ext cx="505609" cy="31020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003BD-9B4C-BDCD-4787-DD20622A9DD8}"/>
              </a:ext>
            </a:extLst>
          </p:cNvPr>
          <p:cNvSpPr txBox="1"/>
          <p:nvPr/>
        </p:nvSpPr>
        <p:spPr>
          <a:xfrm>
            <a:off x="6096000" y="2515522"/>
            <a:ext cx="237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Sept</a:t>
            </a:r>
            <a:endParaRPr lang="en-IN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80B4EA8-4B28-66FC-D83E-7FC64682C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36345"/>
              </p:ext>
            </p:extLst>
          </p:nvPr>
        </p:nvGraphicFramePr>
        <p:xfrm>
          <a:off x="6096000" y="5287386"/>
          <a:ext cx="462788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7957624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52211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S/n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0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6:20:00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0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6:20:30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2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6:21:03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6:22:00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8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6:25:00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13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2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13403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0FA726-7824-BDBB-8881-8DD46EFED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64452"/>
              </p:ext>
            </p:extLst>
          </p:nvPr>
        </p:nvGraphicFramePr>
        <p:xfrm>
          <a:off x="161330" y="882128"/>
          <a:ext cx="171588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795762400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252211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Lot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Time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50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5:05:00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06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5:05:00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2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5:05:00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06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5:05:00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87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5:05:00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132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02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134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51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G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26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84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52196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FA9591D-AEF0-35B8-0979-C38B847D0B02}"/>
              </a:ext>
            </a:extLst>
          </p:cNvPr>
          <p:cNvSpPr txBox="1"/>
          <p:nvPr/>
        </p:nvSpPr>
        <p:spPr>
          <a:xfrm>
            <a:off x="654424" y="4979609"/>
            <a:ext cx="237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6:00 AM From (L1)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23AF45-2CA2-23F1-E22C-3FD57ACCE9D2}"/>
              </a:ext>
            </a:extLst>
          </p:cNvPr>
          <p:cNvSpPr txBox="1"/>
          <p:nvPr/>
        </p:nvSpPr>
        <p:spPr>
          <a:xfrm>
            <a:off x="692076" y="4269704"/>
            <a:ext cx="237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5:50 AM to (L2)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DC76E-0C89-7E34-61BD-A0CF56CB5283}"/>
              </a:ext>
            </a:extLst>
          </p:cNvPr>
          <p:cNvSpPr txBox="1"/>
          <p:nvPr/>
        </p:nvSpPr>
        <p:spPr>
          <a:xfrm>
            <a:off x="674148" y="4642741"/>
            <a:ext cx="2370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5:52 AM</a:t>
            </a:r>
            <a:endParaRPr lang="en-IN" sz="1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086E55-3313-5F8F-1BB3-B6D1DB4E69A2}"/>
              </a:ext>
            </a:extLst>
          </p:cNvPr>
          <p:cNvCxnSpPr>
            <a:cxnSpLocks/>
          </p:cNvCxnSpPr>
          <p:nvPr/>
        </p:nvCxnSpPr>
        <p:spPr>
          <a:xfrm flipH="1" flipV="1">
            <a:off x="1939964" y="4423592"/>
            <a:ext cx="4276388" cy="14612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C2D500-4B27-9F1D-D4DE-BFE1C4710BEE}"/>
              </a:ext>
            </a:extLst>
          </p:cNvPr>
          <p:cNvCxnSpPr>
            <a:cxnSpLocks/>
          </p:cNvCxnSpPr>
          <p:nvPr/>
        </p:nvCxnSpPr>
        <p:spPr>
          <a:xfrm flipH="1" flipV="1">
            <a:off x="1819612" y="5103129"/>
            <a:ext cx="4391958" cy="8008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1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</TotalTime>
  <Words>226</Words>
  <Application>Microsoft Office PowerPoint</Application>
  <PresentationFormat>Widescreen</PresentationFormat>
  <Paragraphs>76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Sumit Sharma (U2963)</dc:creator>
  <cp:lastModifiedBy>Sumit Sharma (DNHA)</cp:lastModifiedBy>
  <cp:revision>20</cp:revision>
  <dcterms:created xsi:type="dcterms:W3CDTF">2023-09-02T07:16:04Z</dcterms:created>
  <dcterms:modified xsi:type="dcterms:W3CDTF">2023-10-11T09:48:16Z</dcterms:modified>
</cp:coreProperties>
</file>