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420"/>
    <a:srgbClr val="212121"/>
    <a:srgbClr val="FFD966"/>
    <a:srgbClr val="3D3D3D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67F3-527D-E994-7071-1EE148305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C3324-EFE1-F9C3-679C-83C67E521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BF5A-6B46-1A94-AE32-9950F910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05AA-92FA-65E8-4E39-62D29DA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2C6E-9BE6-22E8-7F2A-CCADBC82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A98A-CE3A-4241-A1C8-2FFD4243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6EA8C-41ED-3180-13B8-CE730996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689F-8F3E-767A-98C4-C7FFDC9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DA96-93C7-7CF1-9131-2D819B76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A633-9D0A-61BC-9C72-69337726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5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72AD3-DD3E-E5F0-D4CC-DD28ED6E6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5616C-B253-0188-F2E6-59357179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4CBE-5DD2-4382-1AE6-BB06B17C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ACD1-9D28-FC52-DC44-CAB11F19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987D-43D2-A63B-5B45-53532EE3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2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FE6D-8B5F-348C-893C-105104EA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B42F-B356-E00B-F21F-C91CC60A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BC74-F297-25F5-4379-0FF43F76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3191-8703-D194-9C7A-90734F6F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593D-B1AF-EDD5-C87C-44501D9E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0F98-C128-064C-9DB2-670B9359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55F5A-EE7F-B99F-6698-BA0A9C7A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4775-BA14-5448-3D91-97E30CBA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E304-25C4-A5A2-0EAE-C98628EC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8B65-A34B-581C-D3FE-FF5F85F7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0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61EB-33B3-309C-BB55-E815CD68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85DD-09F3-814A-5699-FA5CABC1F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CACD-C176-F0AB-E6E8-257032D3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7213A-38FE-0F5D-0695-707EF78C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0C216-5529-EA08-11A9-7A7BABDB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5364-73C4-0448-567D-8550BA51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2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FEAC-5E7A-C94C-9E0C-E0F3CE2C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D664-924C-4F5F-D690-7F3F7958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A435D-A2B4-AAA3-E7B1-3D836F1B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6F1C7-8418-6E7D-3DFD-076ED337A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271F-5CCD-CAA8-C2B9-79F30577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A93D6-081D-8CBC-6334-80BE1DB7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2AB5B-1E03-ED5C-7A70-151B2971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133F0-80AF-9D9B-950C-9F543D67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0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94EC-C7E4-29C2-523C-A6EC4CC9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4924-2E9B-7DA6-2C0B-4590F51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ECF56-13DD-6CA8-1FB6-FBB4C31B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C12D4-B624-B85F-E617-63CD8A3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D1F6-2AA2-FB03-900A-8D9A9DC7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44DB1-FCF5-515A-0030-0EF6D86B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83CA-E29D-8E40-25CB-2DC5DBCB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3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906A-1B98-27A2-7D4B-D877C546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6A14-9507-A2E3-242A-40692396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56AAD-1968-F4F0-5EDF-A17A3EDA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4CCF-9D10-8B91-167C-876935E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8735F-EB02-695D-A8B4-26778ED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297D-0D6C-18B1-B143-F468B157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1462-B5A3-5E20-31A9-F27A41F3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D0704-FB53-2F5C-5B38-9523B02E5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24AB-01F7-394A-A6BD-2646E6AAF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36E8-413C-B1BD-A5AE-A41DF6F4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CA8A-FB9E-FA52-4DD9-DBA20E08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9626-66CB-799F-29C6-E2E9410D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2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657CE-8ADC-3ED9-C29F-70A8CCEC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CDCF3-22E4-CE75-BBBE-8245ED8C5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0853A-F810-6EB8-3A8A-67A21F28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65C2-288F-4FE5-A5D2-36E25B68249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6243-BB7E-D4DE-74A3-86DACEDCF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FE2F-647D-01B3-E893-1DB364CAD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67EA-DF95-4BD0-BB05-06A09175C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5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6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14.xml"/><Relationship Id="rId5" Type="http://schemas.openxmlformats.org/officeDocument/2006/relationships/slide" Target="slide1.xml"/><Relationship Id="rId10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3.xml"/><Relationship Id="rId12" Type="http://schemas.openxmlformats.org/officeDocument/2006/relationships/slide" Target="slide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4.xml"/><Relationship Id="rId4" Type="http://schemas.openxmlformats.org/officeDocument/2006/relationships/slide" Target="slide1.xml"/><Relationship Id="rId9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2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4.xml"/><Relationship Id="rId4" Type="http://schemas.openxmlformats.org/officeDocument/2006/relationships/slide" Target="slide1.xml"/><Relationship Id="rId9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3.xml"/><Relationship Id="rId5" Type="http://schemas.openxmlformats.org/officeDocument/2006/relationships/slide" Target="slide10.xml"/><Relationship Id="rId10" Type="http://schemas.openxmlformats.org/officeDocument/2006/relationships/slide" Target="slide13.xml"/><Relationship Id="rId4" Type="http://schemas.openxmlformats.org/officeDocument/2006/relationships/slide" Target="slide2.xml"/><Relationship Id="rId9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3.xml"/><Relationship Id="rId5" Type="http://schemas.openxmlformats.org/officeDocument/2006/relationships/slide" Target="slide10.xml"/><Relationship Id="rId10" Type="http://schemas.openxmlformats.org/officeDocument/2006/relationships/slide" Target="slide13.xml"/><Relationship Id="rId4" Type="http://schemas.openxmlformats.org/officeDocument/2006/relationships/slide" Target="slide2.xml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3.xml"/><Relationship Id="rId5" Type="http://schemas.openxmlformats.org/officeDocument/2006/relationships/slide" Target="slide10.xml"/><Relationship Id="rId10" Type="http://schemas.openxmlformats.org/officeDocument/2006/relationships/slide" Target="slide13.xml"/><Relationship Id="rId4" Type="http://schemas.openxmlformats.org/officeDocument/2006/relationships/slide" Target="slide2.xml"/><Relationship Id="rId9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6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12" Type="http://schemas.openxmlformats.org/officeDocument/2006/relationships/slide" Target="slide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4.xml"/><Relationship Id="rId5" Type="http://schemas.openxmlformats.org/officeDocument/2006/relationships/slide" Target="slide1.xml"/><Relationship Id="rId10" Type="http://schemas.openxmlformats.org/officeDocument/2006/relationships/slide" Target="slide13.xml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15.xml"/><Relationship Id="rId5" Type="http://schemas.openxmlformats.org/officeDocument/2006/relationships/slide" Target="slide2.xml"/><Relationship Id="rId10" Type="http://schemas.openxmlformats.org/officeDocument/2006/relationships/slide" Target="slide14.xml"/><Relationship Id="rId4" Type="http://schemas.openxmlformats.org/officeDocument/2006/relationships/slide" Target="slide1.xml"/><Relationship Id="rId9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.xml"/><Relationship Id="rId18" Type="http://schemas.openxmlformats.org/officeDocument/2006/relationships/slide" Target="slide13.xml"/><Relationship Id="rId3" Type="http://schemas.openxmlformats.org/officeDocument/2006/relationships/slide" Target="slide5.xml"/><Relationship Id="rId21" Type="http://schemas.openxmlformats.org/officeDocument/2006/relationships/slide" Target="slide16.xml"/><Relationship Id="rId7" Type="http://schemas.openxmlformats.org/officeDocument/2006/relationships/slide" Target="slide7.xml"/><Relationship Id="rId12" Type="http://schemas.openxmlformats.org/officeDocument/2006/relationships/image" Target="../media/image10.png"/><Relationship Id="rId17" Type="http://schemas.openxmlformats.org/officeDocument/2006/relationships/slide" Target="slide11.xml"/><Relationship Id="rId2" Type="http://schemas.openxmlformats.org/officeDocument/2006/relationships/image" Target="../media/image1.jpeg"/><Relationship Id="rId16" Type="http://schemas.openxmlformats.org/officeDocument/2006/relationships/slide" Target="slide10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9.xml"/><Relationship Id="rId5" Type="http://schemas.openxmlformats.org/officeDocument/2006/relationships/slide" Target="slide6.xml"/><Relationship Id="rId15" Type="http://schemas.openxmlformats.org/officeDocument/2006/relationships/slide" Target="slide3.xml"/><Relationship Id="rId10" Type="http://schemas.openxmlformats.org/officeDocument/2006/relationships/image" Target="../media/image9.png"/><Relationship Id="rId19" Type="http://schemas.openxmlformats.org/officeDocument/2006/relationships/slide" Target="slide14.xml"/><Relationship Id="rId4" Type="http://schemas.openxmlformats.org/officeDocument/2006/relationships/image" Target="../media/image6.png"/><Relationship Id="rId9" Type="http://schemas.openxmlformats.org/officeDocument/2006/relationships/slide" Target="slide8.xml"/><Relationship Id="rId1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EE28C86-20DB-0ED3-103E-4B7A64305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2FCAA4C-4A6C-ABFB-1CF4-5AF045965324}"/>
              </a:ext>
            </a:extLst>
          </p:cNvPr>
          <p:cNvSpPr/>
          <p:nvPr/>
        </p:nvSpPr>
        <p:spPr>
          <a:xfrm>
            <a:off x="-3075755" y="-1072102"/>
            <a:ext cx="8114164" cy="8114164"/>
          </a:xfrm>
          <a:prstGeom prst="ellipse">
            <a:avLst/>
          </a:prstGeom>
          <a:blipFill dpi="0"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7EF45-E6E2-3952-9CA5-59A7BF35EE5E}"/>
              </a:ext>
            </a:extLst>
          </p:cNvPr>
          <p:cNvSpPr txBox="1"/>
          <p:nvPr/>
        </p:nvSpPr>
        <p:spPr>
          <a:xfrm>
            <a:off x="1750644" y="1476113"/>
            <a:ext cx="8690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n w="41275" cap="flat" cmpd="sng">
                  <a:noFill/>
                  <a:round/>
                </a:ln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DUPLICATE FILE </a:t>
            </a:r>
            <a:r>
              <a:rPr lang="en-US" sz="4800" dirty="0">
                <a:ln w="41275" cap="flat" cmpd="sng">
                  <a:noFill/>
                  <a:round/>
                </a:ln>
                <a:solidFill>
                  <a:srgbClr val="E95420"/>
                </a:solidFill>
                <a:latin typeface="Swis721 Hv BT" panose="020B0804020202020204" pitchFamily="34" charset="0"/>
              </a:rPr>
              <a:t>REMOVER</a:t>
            </a:r>
            <a:endParaRPr lang="en-IN" sz="4800" dirty="0">
              <a:ln w="41275" cap="flat" cmpd="sng">
                <a:noFill/>
                <a:round/>
              </a:ln>
              <a:solidFill>
                <a:srgbClr val="E95420"/>
              </a:solidFill>
              <a:latin typeface="Swis721 Hv BT" panose="020B08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BD3B3-3B31-32F1-145D-DCDA110139F7}"/>
              </a:ext>
            </a:extLst>
          </p:cNvPr>
          <p:cNvSpPr txBox="1"/>
          <p:nvPr/>
        </p:nvSpPr>
        <p:spPr>
          <a:xfrm>
            <a:off x="3578227" y="2208615"/>
            <a:ext cx="50355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2C2C2C"/>
                </a:solidFill>
              </a:rPr>
              <a:t>Efficiently Clean Your Storage</a:t>
            </a:r>
            <a:endParaRPr lang="en-IN" sz="3200" dirty="0">
              <a:solidFill>
                <a:srgbClr val="2C2C2C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CFC20D-4E9B-EEF0-01FD-062B4A904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84101"/>
              </p:ext>
            </p:extLst>
          </p:nvPr>
        </p:nvGraphicFramePr>
        <p:xfrm>
          <a:off x="1809636" y="3429000"/>
          <a:ext cx="5273368" cy="1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991">
                  <a:extLst>
                    <a:ext uri="{9D8B030D-6E8A-4147-A177-3AD203B41FA5}">
                      <a16:colId xmlns:a16="http://schemas.microsoft.com/office/drawing/2014/main" val="823723021"/>
                    </a:ext>
                  </a:extLst>
                </a:gridCol>
                <a:gridCol w="3801377">
                  <a:extLst>
                    <a:ext uri="{9D8B030D-6E8A-4147-A177-3AD203B41FA5}">
                      <a16:colId xmlns:a16="http://schemas.microsoft.com/office/drawing/2014/main" val="1800209663"/>
                    </a:ext>
                  </a:extLst>
                </a:gridCol>
              </a:tblGrid>
              <a:tr h="399422"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/>
                        <a:t>Roll No. </a:t>
                      </a:r>
                    </a:p>
                  </a:txBody>
                  <a:tcPr marT="41564" marB="415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/>
                        <a:t>Name</a:t>
                      </a:r>
                    </a:p>
                  </a:txBody>
                  <a:tcPr marT="41564" marB="415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923718"/>
                  </a:ext>
                </a:extLst>
              </a:tr>
              <a:tr h="345253"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solidFill>
                            <a:srgbClr val="3D3D3D"/>
                          </a:solidFill>
                        </a:rPr>
                        <a:t>71229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solidFill>
                            <a:srgbClr val="3D3D3D"/>
                          </a:solidFill>
                        </a:rPr>
                        <a:t>Shaikh Sohail Chand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5258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solidFill>
                            <a:srgbClr val="3D3D3D"/>
                          </a:solidFill>
                        </a:rPr>
                        <a:t>71226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solidFill>
                            <a:srgbClr val="3D3D3D"/>
                          </a:solidFill>
                        </a:rPr>
                        <a:t>Shinde Pratik Chandrakant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20277674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>
                          <a:solidFill>
                            <a:srgbClr val="3D3D3D"/>
                          </a:solidFill>
                        </a:rPr>
                        <a:t>71228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solidFill>
                            <a:srgbClr val="3D3D3D"/>
                          </a:solidFill>
                        </a:rPr>
                        <a:t>Rasal Dipak Barku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07598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D0CF66-ABE4-5F45-1600-330FEE39E6F2}"/>
              </a:ext>
            </a:extLst>
          </p:cNvPr>
          <p:cNvSpPr txBox="1"/>
          <p:nvPr/>
        </p:nvSpPr>
        <p:spPr>
          <a:xfrm>
            <a:off x="1750644" y="2984980"/>
            <a:ext cx="181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Group Details: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1D027-4928-88A9-465C-89A38738F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65" y="2625148"/>
            <a:ext cx="3085091" cy="30850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79B7CA7-229E-E7BA-1142-8C17A9F08E1C}"/>
              </a:ext>
            </a:extLst>
          </p:cNvPr>
          <p:cNvSpPr txBox="1"/>
          <p:nvPr/>
        </p:nvSpPr>
        <p:spPr>
          <a:xfrm>
            <a:off x="6261493" y="537978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u="sng" dirty="0">
                <a:solidFill>
                  <a:schemeClr val="bg1"/>
                </a:solidFill>
              </a:rPr>
              <a:t>Frontend Code Overview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6BB6F4-BBC7-90B1-DCB7-38BF0562BA52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DE2C33A-BD0F-7812-DECA-58150A61680A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47" name="TextBox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54B41C22-77D0-B39D-C0C8-377EC81EE9F5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F36C0DA-FA2C-D4FF-DB97-041C939AAA7E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hlinkClick r:id="rId6" action="ppaction://hlinksldjump"/>
              <a:extLst>
                <a:ext uri="{FF2B5EF4-FFF2-40B4-BE49-F238E27FC236}">
                  <a16:creationId xmlns:a16="http://schemas.microsoft.com/office/drawing/2014/main" id="{D22E6AA4-E1BF-3FCD-2D46-016139F68250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5BE1BFE-F607-7BD2-FB2C-D600FEAEC383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hlinkClick r:id="rId7" action="ppaction://hlinksldjump"/>
              <a:extLst>
                <a:ext uri="{FF2B5EF4-FFF2-40B4-BE49-F238E27FC236}">
                  <a16:creationId xmlns:a16="http://schemas.microsoft.com/office/drawing/2014/main" id="{B09CA76A-D6B5-EF4D-F9B8-FF5A4B1BF0BB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F22A68A-B0C5-EFDD-AF77-02B507A64C17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hlinkClick r:id="rId8" action="ppaction://hlinksldjump"/>
              <a:extLst>
                <a:ext uri="{FF2B5EF4-FFF2-40B4-BE49-F238E27FC236}">
                  <a16:creationId xmlns:a16="http://schemas.microsoft.com/office/drawing/2014/main" id="{07034ACC-D1DD-87BF-3965-FA1D3EEB7715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AE8B85B-BDAD-1657-2608-1126460E1F03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hlinkClick r:id="rId9" action="ppaction://hlinksldjump"/>
              <a:extLst>
                <a:ext uri="{FF2B5EF4-FFF2-40B4-BE49-F238E27FC236}">
                  <a16:creationId xmlns:a16="http://schemas.microsoft.com/office/drawing/2014/main" id="{DDD49DDB-F1F3-9D74-BDA5-32CB65C94212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C22124F-88FC-7C6A-4D92-1A6DFAB2D3D7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EBB80A-3B25-960D-D366-6BC9412A921E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A43484F-37D9-E2A2-2002-4CFADD40E989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310728-C380-5E0A-FC40-571F6DE9EFFA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hlinkClick r:id="rId10" action="ppaction://hlinksldjump"/>
              <a:extLst>
                <a:ext uri="{FF2B5EF4-FFF2-40B4-BE49-F238E27FC236}">
                  <a16:creationId xmlns:a16="http://schemas.microsoft.com/office/drawing/2014/main" id="{05F70985-EFD6-B2AB-00B3-3F78185E242A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>
                  <a:solidFill>
                    <a:schemeClr val="bg1"/>
                  </a:solidFill>
                </a:rPr>
                <a:t>Key Features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1" action="ppaction://hlinksldjump"/>
              <a:extLst>
                <a:ext uri="{FF2B5EF4-FFF2-40B4-BE49-F238E27FC236}">
                  <a16:creationId xmlns:a16="http://schemas.microsoft.com/office/drawing/2014/main" id="{316A9CF7-154B-F23E-81B6-E8BFE5AFBD67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sp>
          <p:nvSpPr>
            <p:cNvPr id="69" name="TextBox 68">
              <a:hlinkClick r:id="rId12" action="ppaction://hlinksldjump"/>
              <a:extLst>
                <a:ext uri="{FF2B5EF4-FFF2-40B4-BE49-F238E27FC236}">
                  <a16:creationId xmlns:a16="http://schemas.microsoft.com/office/drawing/2014/main" id="{F373FDC1-1CCB-C226-C89D-8287A98246D9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sp>
          <p:nvSpPr>
            <p:cNvPr id="70" name="TextBox 69">
              <a:hlinkClick r:id="rId13" action="ppaction://hlinksldjump"/>
              <a:extLst>
                <a:ext uri="{FF2B5EF4-FFF2-40B4-BE49-F238E27FC236}">
                  <a16:creationId xmlns:a16="http://schemas.microsoft.com/office/drawing/2014/main" id="{11650034-E144-C182-D1B8-06D588DA57BF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ABCDD2B-04EC-01F1-1A2A-C76EECB8450F}"/>
              </a:ext>
            </a:extLst>
          </p:cNvPr>
          <p:cNvSpPr txBox="1"/>
          <p:nvPr/>
        </p:nvSpPr>
        <p:spPr>
          <a:xfrm>
            <a:off x="1750643" y="4947233"/>
            <a:ext cx="21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Date : 22/03/2025</a:t>
            </a:r>
          </a:p>
        </p:txBody>
      </p:sp>
    </p:spTree>
    <p:extLst>
      <p:ext uri="{BB962C8B-B14F-4D97-AF65-F5344CB8AC3E}">
        <p14:creationId xmlns:p14="http://schemas.microsoft.com/office/powerpoint/2010/main" val="36954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1D7F-9DC1-ABA3-A723-5B8A6966E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3ADBAE8-9405-2E7C-FEC3-3ADFD4179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2F397F-AB96-B64C-1B73-7EDB57487DF2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293298-E98B-3719-0F69-E2EA024E800D}"/>
              </a:ext>
            </a:extLst>
          </p:cNvPr>
          <p:cNvSpPr txBox="1"/>
          <p:nvPr/>
        </p:nvSpPr>
        <p:spPr>
          <a:xfrm>
            <a:off x="2338644" y="1350165"/>
            <a:ext cx="67295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Frontend Code (Java Swing)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Swis721 Hv BT" panose="020B08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27486C-A736-ED45-97A5-1862CD910BE5}"/>
              </a:ext>
            </a:extLst>
          </p:cNvPr>
          <p:cNvSpPr txBox="1"/>
          <p:nvPr/>
        </p:nvSpPr>
        <p:spPr>
          <a:xfrm>
            <a:off x="2351553" y="2123168"/>
            <a:ext cx="477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Built using Java Swing for a desktop application.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1F6EE2-C5F1-35A9-E508-E71B8C5D56CA}"/>
              </a:ext>
            </a:extLst>
          </p:cNvPr>
          <p:cNvSpPr/>
          <p:nvPr/>
        </p:nvSpPr>
        <p:spPr>
          <a:xfrm>
            <a:off x="2417709" y="1996496"/>
            <a:ext cx="735658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17C3EB-E7A0-53C4-72CE-7C6941AC52B5}"/>
              </a:ext>
            </a:extLst>
          </p:cNvPr>
          <p:cNvSpPr/>
          <p:nvPr/>
        </p:nvSpPr>
        <p:spPr>
          <a:xfrm>
            <a:off x="4114799" y="3654703"/>
            <a:ext cx="3962402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hlinkClick r:id="rId3" action="ppaction://hlinksldjump"/>
            <a:extLst>
              <a:ext uri="{FF2B5EF4-FFF2-40B4-BE49-F238E27FC236}">
                <a16:creationId xmlns:a16="http://schemas.microsoft.com/office/drawing/2014/main" id="{A251F782-F2D6-F18C-507D-D5465D9CA3C2}"/>
              </a:ext>
            </a:extLst>
          </p:cNvPr>
          <p:cNvSpPr txBox="1"/>
          <p:nvPr/>
        </p:nvSpPr>
        <p:spPr>
          <a:xfrm>
            <a:off x="7589432" y="3492897"/>
            <a:ext cx="1069525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2D3A6-D510-B9C4-EC59-EF8435160105}"/>
              </a:ext>
            </a:extLst>
          </p:cNvPr>
          <p:cNvSpPr txBox="1"/>
          <p:nvPr/>
        </p:nvSpPr>
        <p:spPr>
          <a:xfrm>
            <a:off x="2417709" y="2573453"/>
            <a:ext cx="3891193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- Features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  </a:t>
            </a:r>
          </a:p>
          <a:p>
            <a:r>
              <a:rPr lang="en-US" dirty="0"/>
              <a:t>    - Splash screen with progress bar.    </a:t>
            </a:r>
          </a:p>
          <a:p>
            <a:r>
              <a:rPr lang="en-US" dirty="0"/>
              <a:t>    - System tray integration.    </a:t>
            </a:r>
          </a:p>
          <a:p>
            <a:r>
              <a:rPr lang="en-US" dirty="0"/>
              <a:t>    - Intuitive UI with buttons and lists.    </a:t>
            </a:r>
          </a:p>
          <a:p>
            <a:r>
              <a:rPr lang="en-US" dirty="0"/>
              <a:t>    - Customizable color themes.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078BF8-074B-BE2D-E7BE-8949F2044733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23571539-ECB3-78E8-2691-825B1BAAD921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070BC1-4267-B505-F46E-CF0D8FF145BB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hlinkClick r:id="rId5" action="ppaction://hlinksldjump"/>
              <a:extLst>
                <a:ext uri="{FF2B5EF4-FFF2-40B4-BE49-F238E27FC236}">
                  <a16:creationId xmlns:a16="http://schemas.microsoft.com/office/drawing/2014/main" id="{B4045412-AA38-DAFB-2DAF-1C2EF2CF1A42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E9BCFF-8C14-D58F-3BAA-28C9CEB25B1B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ECCA91-08D7-EDCE-D160-94885765254B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hlinkClick r:id="rId6" action="ppaction://hlinksldjump"/>
              <a:extLst>
                <a:ext uri="{FF2B5EF4-FFF2-40B4-BE49-F238E27FC236}">
                  <a16:creationId xmlns:a16="http://schemas.microsoft.com/office/drawing/2014/main" id="{F3DDB177-68E8-03F0-D723-4A5035B94DA6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8CA6F14-A064-214B-8C32-B8128C65461E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B37485-D45D-B840-BA19-05AC96818284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2F3A0A1-1ED3-82B1-D00C-6F2AC2606086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E8E6C0-4DAB-B9D1-AE04-EFFCC31E4137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C43164-E6FB-8A41-6F4F-90D23FF022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hlinkClick r:id="rId7" action="ppaction://hlinksldjump"/>
              <a:extLst>
                <a:ext uri="{FF2B5EF4-FFF2-40B4-BE49-F238E27FC236}">
                  <a16:creationId xmlns:a16="http://schemas.microsoft.com/office/drawing/2014/main" id="{7185EBC0-26D9-9075-9BD1-4B2D1610715D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  <p:sp>
          <p:nvSpPr>
            <p:cNvPr id="5" name="TextBox 4">
              <a:hlinkClick r:id="rId8" action="ppaction://hlinksldjump"/>
              <a:extLst>
                <a:ext uri="{FF2B5EF4-FFF2-40B4-BE49-F238E27FC236}">
                  <a16:creationId xmlns:a16="http://schemas.microsoft.com/office/drawing/2014/main" id="{107104E3-CC0C-4EF1-B01D-2ED60FBC0BD3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sp>
          <p:nvSpPr>
            <p:cNvPr id="6" name="TextBox 5">
              <a:hlinkClick r:id="rId9" action="ppaction://hlinksldjump"/>
              <a:extLst>
                <a:ext uri="{FF2B5EF4-FFF2-40B4-BE49-F238E27FC236}">
                  <a16:creationId xmlns:a16="http://schemas.microsoft.com/office/drawing/2014/main" id="{F73E2F3A-1E3C-A709-02FA-EC9CDAD2B624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>
                  <a:solidFill>
                    <a:schemeClr val="bg1"/>
                  </a:solidFill>
                </a:rPr>
                <a:t>Key Features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hlinkClick r:id="rId10" action="ppaction://hlinksldjump"/>
              <a:extLst>
                <a:ext uri="{FF2B5EF4-FFF2-40B4-BE49-F238E27FC236}">
                  <a16:creationId xmlns:a16="http://schemas.microsoft.com/office/drawing/2014/main" id="{4422E8CC-BD3C-E15F-7DB1-DAD59AAEEA77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sp>
          <p:nvSpPr>
            <p:cNvPr id="8" name="TextBox 7">
              <a:hlinkClick r:id="rId11" action="ppaction://hlinksldjump"/>
              <a:extLst>
                <a:ext uri="{FF2B5EF4-FFF2-40B4-BE49-F238E27FC236}">
                  <a16:creationId xmlns:a16="http://schemas.microsoft.com/office/drawing/2014/main" id="{D3C91712-3FAF-2F09-1009-98896577B3A8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sp>
          <p:nvSpPr>
            <p:cNvPr id="9" name="TextBox 8">
              <a:hlinkClick r:id="rId12" action="ppaction://hlinksldjump"/>
              <a:extLst>
                <a:ext uri="{FF2B5EF4-FFF2-40B4-BE49-F238E27FC236}">
                  <a16:creationId xmlns:a16="http://schemas.microsoft.com/office/drawing/2014/main" id="{4A06FAD1-4FE6-318C-CA3B-8A2C02CB0626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8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41" grpId="0" animBg="1"/>
      <p:bldP spid="40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2BB8E-A144-AA1F-4BC6-F82299BE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561313E-6CA6-B7AC-7029-B829F101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E650A3-33E1-E5C0-7790-322C5B3966EB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D2836-EB2B-0198-B977-D7CD407EC248}"/>
              </a:ext>
            </a:extLst>
          </p:cNvPr>
          <p:cNvSpPr txBox="1"/>
          <p:nvPr/>
        </p:nvSpPr>
        <p:spPr>
          <a:xfrm>
            <a:off x="2338644" y="1350165"/>
            <a:ext cx="65512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Data Saved in JSON Format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Swis721 Hv BT" panose="020B08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D4AEF3-5C31-AF17-A844-4064D65CAB8B}"/>
              </a:ext>
            </a:extLst>
          </p:cNvPr>
          <p:cNvSpPr txBox="1"/>
          <p:nvPr/>
        </p:nvSpPr>
        <p:spPr>
          <a:xfrm>
            <a:off x="2351553" y="2123168"/>
            <a:ext cx="7563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Handles structured data efficiently, including storing and managing deletion</a:t>
            </a:r>
          </a:p>
          <a:p>
            <a:r>
              <a:rPr lang="en-US" dirty="0"/>
              <a:t>   history to track changes, recover lost data, and ensure auditability.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58E91E-5CFB-7576-4CF6-3CD8EE291FBD}"/>
              </a:ext>
            </a:extLst>
          </p:cNvPr>
          <p:cNvSpPr/>
          <p:nvPr/>
        </p:nvSpPr>
        <p:spPr>
          <a:xfrm>
            <a:off x="2417709" y="1996496"/>
            <a:ext cx="735658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A0D7A5-AFD2-ED5A-1F14-2BF1B2F5B5C9}"/>
              </a:ext>
            </a:extLst>
          </p:cNvPr>
          <p:cNvSpPr/>
          <p:nvPr/>
        </p:nvSpPr>
        <p:spPr>
          <a:xfrm>
            <a:off x="3685402" y="4322641"/>
            <a:ext cx="4261032" cy="49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hlinkClick r:id="rId3" action="ppaction://hlinksldjump"/>
            <a:extLst>
              <a:ext uri="{FF2B5EF4-FFF2-40B4-BE49-F238E27FC236}">
                <a16:creationId xmlns:a16="http://schemas.microsoft.com/office/drawing/2014/main" id="{17401ED3-EAD5-5CD9-54EF-3167BC91F0E5}"/>
              </a:ext>
            </a:extLst>
          </p:cNvPr>
          <p:cNvSpPr txBox="1"/>
          <p:nvPr/>
        </p:nvSpPr>
        <p:spPr>
          <a:xfrm>
            <a:off x="7921407" y="4152560"/>
            <a:ext cx="1069525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2ABE7-FE1D-86EA-9C35-B7A8A85F8800}"/>
              </a:ext>
            </a:extLst>
          </p:cNvPr>
          <p:cNvSpPr txBox="1"/>
          <p:nvPr/>
        </p:nvSpPr>
        <p:spPr>
          <a:xfrm>
            <a:off x="2352530" y="2904180"/>
            <a:ext cx="5261440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- Fields : </a:t>
            </a:r>
            <a:endParaRPr lang="en-US" dirty="0"/>
          </a:p>
          <a:p>
            <a:r>
              <a:rPr lang="en-US" dirty="0"/>
              <a:t>     - path: File path.    </a:t>
            </a:r>
          </a:p>
          <a:p>
            <a:r>
              <a:rPr lang="en-US" dirty="0"/>
              <a:t>     - name : File name.    </a:t>
            </a:r>
          </a:p>
          <a:p>
            <a:r>
              <a:rPr lang="en-US" dirty="0"/>
              <a:t>     - </a:t>
            </a:r>
            <a:r>
              <a:rPr lang="en-US" dirty="0" err="1"/>
              <a:t>deleted_at</a:t>
            </a:r>
            <a:r>
              <a:rPr lang="en-US" dirty="0"/>
              <a:t> : Timestamp of deletion (if applicable).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AC64A-3C1E-268A-735E-78991875C351}"/>
              </a:ext>
            </a:extLst>
          </p:cNvPr>
          <p:cNvSpPr txBox="1"/>
          <p:nvPr/>
        </p:nvSpPr>
        <p:spPr>
          <a:xfrm>
            <a:off x="2624933" y="415650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A50E94-4472-965E-EADF-C2BE7CE339BF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6B6B0C67-FFFE-927E-7BC6-3781F27AFDCE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BC8D26-3453-404A-40E6-1E11F48D99C8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hlinkClick r:id="rId5" action="ppaction://hlinksldjump"/>
              <a:extLst>
                <a:ext uri="{FF2B5EF4-FFF2-40B4-BE49-F238E27FC236}">
                  <a16:creationId xmlns:a16="http://schemas.microsoft.com/office/drawing/2014/main" id="{0EA92AB3-4711-5FF8-3264-85C49D391D07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C50513-1160-4739-4AC9-D8456AB02676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56372D-B7ED-BB20-9388-3E64AFFF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hlinkClick r:id="rId6" action="ppaction://hlinksldjump"/>
              <a:extLst>
                <a:ext uri="{FF2B5EF4-FFF2-40B4-BE49-F238E27FC236}">
                  <a16:creationId xmlns:a16="http://schemas.microsoft.com/office/drawing/2014/main" id="{F6405BDA-F108-A727-6294-D5857494A6F1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5A6754-C1DF-9D4E-DD56-88551D422B85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hlinkClick r:id="rId7" action="ppaction://hlinksldjump"/>
              <a:extLst>
                <a:ext uri="{FF2B5EF4-FFF2-40B4-BE49-F238E27FC236}">
                  <a16:creationId xmlns:a16="http://schemas.microsoft.com/office/drawing/2014/main" id="{2DAA2429-6FBD-B866-E09E-44399E27BD32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C559AD-C728-D31C-936C-59D09090835D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15693B7-8945-4350-D63A-2A1C368F4AB0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1536A5-ADD6-EB25-2D88-67C01CE294E0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29FFB98-0EAC-4776-FDD3-71FCB547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D0B492D9-A54D-F3BA-2337-606808A1EABF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>
                  <a:solidFill>
                    <a:schemeClr val="bg1"/>
                  </a:solidFill>
                </a:rPr>
                <a:t>Key Features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hlinkClick r:id="rId9" action="ppaction://hlinksldjump"/>
              <a:extLst>
                <a:ext uri="{FF2B5EF4-FFF2-40B4-BE49-F238E27FC236}">
                  <a16:creationId xmlns:a16="http://schemas.microsoft.com/office/drawing/2014/main" id="{AC98E30E-CEEF-2E37-EC6E-5C5A7417FEE5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  <p:sp>
          <p:nvSpPr>
            <p:cNvPr id="6" name="TextBox 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77C9208-2FB5-95F8-955A-B96CC3F113B4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sp>
          <p:nvSpPr>
            <p:cNvPr id="7" name="TextBox 6">
              <a:hlinkClick r:id="rId11" action="ppaction://hlinksldjump"/>
              <a:extLst>
                <a:ext uri="{FF2B5EF4-FFF2-40B4-BE49-F238E27FC236}">
                  <a16:creationId xmlns:a16="http://schemas.microsoft.com/office/drawing/2014/main" id="{059CE16E-AFC9-61E0-7AC9-13B5B3910CE5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sp>
          <p:nvSpPr>
            <p:cNvPr id="8" name="TextBox 7">
              <a:hlinkClick r:id="rId12" action="ppaction://hlinksldjump"/>
              <a:extLst>
                <a:ext uri="{FF2B5EF4-FFF2-40B4-BE49-F238E27FC236}">
                  <a16:creationId xmlns:a16="http://schemas.microsoft.com/office/drawing/2014/main" id="{DB3E7652-7877-6E23-435B-B25A7BE348D1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4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41" grpId="0" animBg="1"/>
      <p:bldP spid="40" grpId="0" animBg="1"/>
      <p:bldP spid="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3735C-2A7B-2445-D953-291028F3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8195" y="0"/>
            <a:ext cx="12830841" cy="685800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ED392571-A356-E519-B4EC-F7D0C0F97D5D}"/>
              </a:ext>
            </a:extLst>
          </p:cNvPr>
          <p:cNvSpPr/>
          <p:nvPr/>
        </p:nvSpPr>
        <p:spPr>
          <a:xfrm rot="18255506">
            <a:off x="4137053" y="2125280"/>
            <a:ext cx="558800" cy="1838960"/>
          </a:xfrm>
          <a:prstGeom prst="upArrow">
            <a:avLst>
              <a:gd name="adj1" fmla="val 35455"/>
              <a:gd name="adj2" fmla="val 86364"/>
            </a:avLst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04B272-C7C0-7BE5-313B-4DEA3B0224DA}"/>
              </a:ext>
            </a:extLst>
          </p:cNvPr>
          <p:cNvSpPr/>
          <p:nvPr/>
        </p:nvSpPr>
        <p:spPr>
          <a:xfrm>
            <a:off x="4650288" y="2721405"/>
            <a:ext cx="3484880" cy="2143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21212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9765D-88A9-8873-83E1-5D807C7DF943}"/>
              </a:ext>
            </a:extLst>
          </p:cNvPr>
          <p:cNvSpPr txBox="1"/>
          <p:nvPr/>
        </p:nvSpPr>
        <p:spPr>
          <a:xfrm>
            <a:off x="5103753" y="3028016"/>
            <a:ext cx="257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wis721 Hv BT" panose="020B0804020202020204" pitchFamily="34" charset="0"/>
              </a:rPr>
              <a:t>Data saved</a:t>
            </a:r>
          </a:p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wis721 Hv BT" panose="020B0804020202020204" pitchFamily="34" charset="0"/>
              </a:rPr>
              <a:t>In JSON</a:t>
            </a:r>
          </a:p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wis721 Hv BT" panose="020B0804020202020204" pitchFamily="34" charset="0"/>
              </a:rPr>
              <a:t>FORMAT</a:t>
            </a:r>
          </a:p>
        </p:txBody>
      </p:sp>
      <p:sp>
        <p:nvSpPr>
          <p:cNvPr id="8" name="Arrow: Up 7">
            <a:hlinkClick r:id="rId3" action="ppaction://hlinksldjump"/>
            <a:extLst>
              <a:ext uri="{FF2B5EF4-FFF2-40B4-BE49-F238E27FC236}">
                <a16:creationId xmlns:a16="http://schemas.microsoft.com/office/drawing/2014/main" id="{5A94CB5D-2B73-715E-6F71-775F87CEDF05}"/>
              </a:ext>
            </a:extLst>
          </p:cNvPr>
          <p:cNvSpPr/>
          <p:nvPr/>
        </p:nvSpPr>
        <p:spPr>
          <a:xfrm rot="16200000">
            <a:off x="11832378" y="6175867"/>
            <a:ext cx="218024" cy="343901"/>
          </a:xfrm>
          <a:prstGeom prst="upArrow">
            <a:avLst>
              <a:gd name="adj1" fmla="val 31360"/>
              <a:gd name="adj2" fmla="val 523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8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00777-AE6F-6659-D0AB-535EB79A4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ED91FD-4604-5C2D-A5B9-D748AF427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32F20D2-ECD6-E6EA-FB57-5B887D745F61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9A0579-F9FD-098B-C81A-14221A256440}"/>
              </a:ext>
            </a:extLst>
          </p:cNvPr>
          <p:cNvSpPr txBox="1"/>
          <p:nvPr/>
        </p:nvSpPr>
        <p:spPr>
          <a:xfrm>
            <a:off x="2338644" y="1350165"/>
            <a:ext cx="319927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Key Features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Swis721 Hv BT" panose="020B08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C3DB9-EC2A-3C34-8F1C-E8274359F494}"/>
              </a:ext>
            </a:extLst>
          </p:cNvPr>
          <p:cNvSpPr txBox="1"/>
          <p:nvPr/>
        </p:nvSpPr>
        <p:spPr>
          <a:xfrm>
            <a:off x="2351553" y="2123168"/>
            <a:ext cx="5708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sz="2000" b="1" dirty="0"/>
              <a:t>Cross-Platform </a:t>
            </a:r>
            <a:r>
              <a:rPr lang="en-US" dirty="0"/>
              <a:t>: Works on desktop Application </a:t>
            </a:r>
          </a:p>
          <a:p>
            <a:r>
              <a:rPr lang="en-US" dirty="0"/>
              <a:t>- </a:t>
            </a:r>
            <a:r>
              <a:rPr lang="en-US" sz="2000" b="1" dirty="0"/>
              <a:t>User-Friendly</a:t>
            </a:r>
            <a:r>
              <a:rPr lang="en-US" dirty="0"/>
              <a:t> : Simple and intuitive interface.  </a:t>
            </a:r>
          </a:p>
          <a:p>
            <a:r>
              <a:rPr lang="en-US" sz="2000" b="1" dirty="0"/>
              <a:t>- Efficient</a:t>
            </a:r>
            <a:r>
              <a:rPr lang="en-US" dirty="0"/>
              <a:t> : Quickly scans and removes duplicates.  </a:t>
            </a:r>
          </a:p>
          <a:p>
            <a:r>
              <a:rPr lang="en-US" dirty="0"/>
              <a:t>- </a:t>
            </a:r>
            <a:r>
              <a:rPr lang="en-US" sz="2000" b="1" dirty="0"/>
              <a:t>History Tracking </a:t>
            </a:r>
            <a:r>
              <a:rPr lang="en-US" dirty="0"/>
              <a:t>: Saves deletion details in JSON format.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8444C1-205D-A2F7-AA99-CB58B57D3DDA}"/>
              </a:ext>
            </a:extLst>
          </p:cNvPr>
          <p:cNvSpPr/>
          <p:nvPr/>
        </p:nvSpPr>
        <p:spPr>
          <a:xfrm>
            <a:off x="2417709" y="1996496"/>
            <a:ext cx="735658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A89B69-8A2D-B9D7-032F-DEF8C835C7E3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14" name="TextBox 13">
              <a:hlinkClick r:id="rId3" action="ppaction://hlinksldjump"/>
              <a:extLst>
                <a:ext uri="{FF2B5EF4-FFF2-40B4-BE49-F238E27FC236}">
                  <a16:creationId xmlns:a16="http://schemas.microsoft.com/office/drawing/2014/main" id="{176D6C6D-67E0-5F19-3EC3-8F70B8935755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6C049A4-B215-7112-69F3-A05A4E8B472C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57CD0EAD-A3A7-D005-F727-1E9211E4020A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6A8FFE-690D-8CC9-3316-B06E55B96F56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B6FBD4-B686-E05D-714F-B918EB00154F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168FEE72-4751-B677-C49D-B98EBE4FA212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8AAE728-A877-2698-2A3A-62C72BEAA10B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hlinkClick r:id="rId6" action="ppaction://hlinksldjump"/>
              <a:extLst>
                <a:ext uri="{FF2B5EF4-FFF2-40B4-BE49-F238E27FC236}">
                  <a16:creationId xmlns:a16="http://schemas.microsoft.com/office/drawing/2014/main" id="{123614E5-026B-08BE-5366-7A605B8F2EE8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B34E6B-F204-5F7C-6E7F-F5376759F400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hlinkClick r:id="rId7" action="ppaction://hlinksldjump"/>
              <a:extLst>
                <a:ext uri="{FF2B5EF4-FFF2-40B4-BE49-F238E27FC236}">
                  <a16:creationId xmlns:a16="http://schemas.microsoft.com/office/drawing/2014/main" id="{26AC13DC-53D4-CCFA-B9B4-24890E63E21E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97EB9C-8643-DF50-3578-CB95785B30A5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hlinkClick r:id="rId8" action="ppaction://hlinksldjump"/>
              <a:extLst>
                <a:ext uri="{FF2B5EF4-FFF2-40B4-BE49-F238E27FC236}">
                  <a16:creationId xmlns:a16="http://schemas.microsoft.com/office/drawing/2014/main" id="{90DB8AA5-0BB8-EAB6-BC2C-D2A041CB5E0A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3DEF4FB-0BD9-FFAE-F98E-0B08D9DBD592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3742C297-992B-376A-FA2F-1B255D7CFBC9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03612E-9EE7-F5ED-F784-4B650F673F30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C83B68A-50A3-1EEE-2AEA-818DB2E28C86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Key Features</a:t>
              </a:r>
            </a:p>
          </p:txBody>
        </p:sp>
        <p:sp>
          <p:nvSpPr>
            <p:cNvPr id="4" name="TextBox 3">
              <a:hlinkClick r:id="rId11" action="ppaction://hlinksldjump"/>
              <a:extLst>
                <a:ext uri="{FF2B5EF4-FFF2-40B4-BE49-F238E27FC236}">
                  <a16:creationId xmlns:a16="http://schemas.microsoft.com/office/drawing/2014/main" id="{68671E1B-DD61-EABC-0C70-245439898B96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0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0947F-2B57-55C2-CB41-00E5EA344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D7BB029-1133-C3EF-1B72-534B3000F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B894ABD-D163-F951-7674-E60B99FF572F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E46A6-B49B-E5F9-583D-8A0C18F788FE}"/>
              </a:ext>
            </a:extLst>
          </p:cNvPr>
          <p:cNvSpPr txBox="1"/>
          <p:nvPr/>
        </p:nvSpPr>
        <p:spPr>
          <a:xfrm>
            <a:off x="2338644" y="801525"/>
            <a:ext cx="661912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Benefits of Using Duplicate </a:t>
            </a:r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File Remover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Swis721 Hv BT" panose="020B08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7109F3-0083-5AA3-331C-ED016F58B453}"/>
              </a:ext>
            </a:extLst>
          </p:cNvPr>
          <p:cNvSpPr txBox="1"/>
          <p:nvPr/>
        </p:nvSpPr>
        <p:spPr>
          <a:xfrm>
            <a:off x="2351553" y="2123168"/>
            <a:ext cx="5752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  Frees up disk space.  </a:t>
            </a:r>
          </a:p>
          <a:p>
            <a:r>
              <a:rPr lang="en-US" sz="2000" b="1" dirty="0"/>
              <a:t>-  Improves system performance.  </a:t>
            </a:r>
          </a:p>
          <a:p>
            <a:r>
              <a:rPr lang="en-US" sz="2000" b="1" dirty="0"/>
              <a:t>-  Reduces clutter and organizes files.  </a:t>
            </a:r>
          </a:p>
          <a:p>
            <a:r>
              <a:rPr lang="en-US" sz="2000" b="1" dirty="0"/>
              <a:t>-  Saves time with automated scanning and deletion.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823CD-D5DE-2E6F-090E-F9B3F1CF3A84}"/>
              </a:ext>
            </a:extLst>
          </p:cNvPr>
          <p:cNvSpPr/>
          <p:nvPr/>
        </p:nvSpPr>
        <p:spPr>
          <a:xfrm>
            <a:off x="2417709" y="1996496"/>
            <a:ext cx="735658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306C42-8D88-C2CF-06B9-7DDA8D2AE1E9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14" name="TextBox 13">
              <a:hlinkClick r:id="rId3" action="ppaction://hlinksldjump"/>
              <a:extLst>
                <a:ext uri="{FF2B5EF4-FFF2-40B4-BE49-F238E27FC236}">
                  <a16:creationId xmlns:a16="http://schemas.microsoft.com/office/drawing/2014/main" id="{3735493B-E44C-5801-9E36-194C12B963E6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93CB20-1328-2766-6DD5-9A0665EADCB6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9700BBCE-FEAC-0564-6B54-55B4080E5200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AD68264-3414-D7BA-B08D-5A302107F8C8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845F82-5F51-7089-6148-315AA2BAFF3F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31474513-5191-C183-D9DE-836387D4E24F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2807AF-A7D9-1F1B-90CD-C18264EA52F1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hlinkClick r:id="rId6" action="ppaction://hlinksldjump"/>
              <a:extLst>
                <a:ext uri="{FF2B5EF4-FFF2-40B4-BE49-F238E27FC236}">
                  <a16:creationId xmlns:a16="http://schemas.microsoft.com/office/drawing/2014/main" id="{722EE4A1-3724-70FF-7E3C-561B39712072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922643-7949-1AC9-F0C9-418CCAB552C7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hlinkClick r:id="rId7" action="ppaction://hlinksldjump"/>
              <a:extLst>
                <a:ext uri="{FF2B5EF4-FFF2-40B4-BE49-F238E27FC236}">
                  <a16:creationId xmlns:a16="http://schemas.microsoft.com/office/drawing/2014/main" id="{B8F5DA8E-D537-6565-0814-508A2BAD670D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309E5A-7705-FDC8-484A-0C94DAAEBBD1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FDD727-3079-98FA-34EA-98113FD03484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6CD992E-D241-93BB-ECE7-2C345A6FC859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642688BE-50C9-5AD7-DC47-9EA37DC7C194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Key Features</a:t>
              </a:r>
            </a:p>
          </p:txBody>
        </p:sp>
        <p:sp>
          <p:nvSpPr>
            <p:cNvPr id="4" name="TextBox 3">
              <a:hlinkClick r:id="rId9" action="ppaction://hlinksldjump"/>
              <a:extLst>
                <a:ext uri="{FF2B5EF4-FFF2-40B4-BE49-F238E27FC236}">
                  <a16:creationId xmlns:a16="http://schemas.microsoft.com/office/drawing/2014/main" id="{5432F902-79F9-DBCC-74F4-FC1C2DF9AE64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  <p:sp>
          <p:nvSpPr>
            <p:cNvPr id="3" name="TextBox 2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564ED1-A8C8-AD53-F4FF-033D88802E1F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sp>
          <p:nvSpPr>
            <p:cNvPr id="5" name="TextBox 4">
              <a:hlinkClick r:id="rId11" action="ppaction://hlinksldjump"/>
              <a:extLst>
                <a:ext uri="{FF2B5EF4-FFF2-40B4-BE49-F238E27FC236}">
                  <a16:creationId xmlns:a16="http://schemas.microsoft.com/office/drawing/2014/main" id="{5CE547E2-2583-44A9-1892-6B2371BFBD73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3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736F9-CF45-E0E0-A47C-BC9BF7AC0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566D58-9413-91C8-DF53-A54D541E6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E1389A2-E4F6-0C5E-E9F9-4D86E23EC76F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A49D0A-205C-ECA8-7D25-0AB877663DF4}"/>
              </a:ext>
            </a:extLst>
          </p:cNvPr>
          <p:cNvSpPr txBox="1"/>
          <p:nvPr/>
        </p:nvSpPr>
        <p:spPr>
          <a:xfrm>
            <a:off x="2338644" y="1350165"/>
            <a:ext cx="522399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Future Enhancements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DB11C2-2B8C-345F-56DF-65DE00D804D8}"/>
              </a:ext>
            </a:extLst>
          </p:cNvPr>
          <p:cNvSpPr txBox="1"/>
          <p:nvPr/>
        </p:nvSpPr>
        <p:spPr>
          <a:xfrm>
            <a:off x="2351553" y="2123168"/>
            <a:ext cx="54375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  Cloud integration (e.g., Google Drive, Dropbox).</a:t>
            </a:r>
          </a:p>
          <a:p>
            <a:r>
              <a:rPr lang="en-US" sz="2000" b="1" dirty="0"/>
              <a:t>-  Advanced filters (e.g., by file type, size).</a:t>
            </a:r>
          </a:p>
          <a:p>
            <a:r>
              <a:rPr lang="en-US" sz="2000" b="1" dirty="0"/>
              <a:t>-  Multi-language support. </a:t>
            </a:r>
          </a:p>
          <a:p>
            <a:r>
              <a:rPr lang="en-US" sz="2000" b="1" dirty="0"/>
              <a:t>-  Mobile app version.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B6CC92-244D-22E3-BD0F-E35A79ACCEC0}"/>
              </a:ext>
            </a:extLst>
          </p:cNvPr>
          <p:cNvSpPr/>
          <p:nvPr/>
        </p:nvSpPr>
        <p:spPr>
          <a:xfrm>
            <a:off x="2417709" y="1996496"/>
            <a:ext cx="735658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AC5A07-CB64-7581-E950-DAA211B1D238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14" name="TextBox 13">
              <a:hlinkClick r:id="rId3" action="ppaction://hlinksldjump"/>
              <a:extLst>
                <a:ext uri="{FF2B5EF4-FFF2-40B4-BE49-F238E27FC236}">
                  <a16:creationId xmlns:a16="http://schemas.microsoft.com/office/drawing/2014/main" id="{62FD5C4D-F83C-AD81-6AE1-726149C6B2B8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B53775-8F7F-EBB5-11DA-210196E5D8C2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567ABA33-F35E-5184-D891-B3FD39C57AA0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1A31B3-5638-1CFA-17AF-6E32EDEF3EEF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5EACF71-1C55-8B53-11F3-1BD0F147E1B9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82323231-B776-A948-152D-AE5FA6576983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C1F5BD-7A90-7349-CEB6-2E4C63EE2B77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hlinkClick r:id="rId6" action="ppaction://hlinksldjump"/>
              <a:extLst>
                <a:ext uri="{FF2B5EF4-FFF2-40B4-BE49-F238E27FC236}">
                  <a16:creationId xmlns:a16="http://schemas.microsoft.com/office/drawing/2014/main" id="{40196051-16C7-8EAD-0B7C-229A4AF87C6C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448A3F-B8AC-D80D-CE32-DC2068A57D65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hlinkClick r:id="rId7" action="ppaction://hlinksldjump"/>
              <a:extLst>
                <a:ext uri="{FF2B5EF4-FFF2-40B4-BE49-F238E27FC236}">
                  <a16:creationId xmlns:a16="http://schemas.microsoft.com/office/drawing/2014/main" id="{129EE895-1A46-5D59-9919-03C98F669B4C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561D3B0-49B5-E4B7-137B-BAEA730E685F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hlinkClick r:id="rId8" action="ppaction://hlinksldjump"/>
              <a:extLst>
                <a:ext uri="{FF2B5EF4-FFF2-40B4-BE49-F238E27FC236}">
                  <a16:creationId xmlns:a16="http://schemas.microsoft.com/office/drawing/2014/main" id="{B908A17A-A33F-1CF1-05D5-2A4FC2251AF1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AE9C2A-E2F5-48BA-F660-6586B335D029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A6D34099-6496-8AAA-06AD-A65958EFCC3D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0870889-A952-AC4A-F4A8-962999A2707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hlinkClick r:id="rId10" action="ppaction://hlinksldjump"/>
              <a:extLst>
                <a:ext uri="{FF2B5EF4-FFF2-40B4-BE49-F238E27FC236}">
                  <a16:creationId xmlns:a16="http://schemas.microsoft.com/office/drawing/2014/main" id="{DDCD67E1-D5FE-5C83-5871-DC6A3CB01E3D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Key Features</a:t>
              </a:r>
            </a:p>
          </p:txBody>
        </p:sp>
        <p:sp>
          <p:nvSpPr>
            <p:cNvPr id="4" name="TextBox 3">
              <a:hlinkClick r:id="rId11" action="ppaction://hlinksldjump"/>
              <a:extLst>
                <a:ext uri="{FF2B5EF4-FFF2-40B4-BE49-F238E27FC236}">
                  <a16:creationId xmlns:a16="http://schemas.microsoft.com/office/drawing/2014/main" id="{761E9E9D-D5FB-D73C-E28D-5DE25C1438E4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04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30CBD-98C8-D91D-772A-0CED5C887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C6BC857-BD1D-7997-4926-7F61F31A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F949ED7-58BA-4839-4A30-BE2D0D989F8B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919CE2-36E2-43B2-4B1B-53726E130ACA}"/>
              </a:ext>
            </a:extLst>
          </p:cNvPr>
          <p:cNvSpPr txBox="1"/>
          <p:nvPr/>
        </p:nvSpPr>
        <p:spPr>
          <a:xfrm>
            <a:off x="2338644" y="1350165"/>
            <a:ext cx="27831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Conclusion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F9C0C6-8515-09BF-4C07-2691A9083689}"/>
              </a:ext>
            </a:extLst>
          </p:cNvPr>
          <p:cNvSpPr txBox="1"/>
          <p:nvPr/>
        </p:nvSpPr>
        <p:spPr>
          <a:xfrm>
            <a:off x="2351553" y="2123168"/>
            <a:ext cx="7236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  Duplicate File Remover is a powerful tool for managing storage.  </a:t>
            </a:r>
          </a:p>
          <a:p>
            <a:r>
              <a:rPr lang="en-US" sz="2000" b="1" dirty="0"/>
              <a:t>-  Available as a desktop application and web interface.  </a:t>
            </a:r>
          </a:p>
          <a:p>
            <a:r>
              <a:rPr lang="en-US" sz="2000" b="1" dirty="0"/>
              <a:t>-  Try it today to optimize your system!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D8B038-8181-6B18-A491-FC239A94E2A3}"/>
              </a:ext>
            </a:extLst>
          </p:cNvPr>
          <p:cNvSpPr/>
          <p:nvPr/>
        </p:nvSpPr>
        <p:spPr>
          <a:xfrm>
            <a:off x="2417709" y="1996496"/>
            <a:ext cx="735658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7FA2F4-AC6E-BAD2-D268-25DC82C8E34C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14" name="TextBox 13">
              <a:hlinkClick r:id="rId3" action="ppaction://hlinksldjump"/>
              <a:extLst>
                <a:ext uri="{FF2B5EF4-FFF2-40B4-BE49-F238E27FC236}">
                  <a16:creationId xmlns:a16="http://schemas.microsoft.com/office/drawing/2014/main" id="{9BCC0063-86AE-0D7A-A81D-2C6E933A2517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3727BF1-846E-A389-9BA0-0CE15D46A22B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3F3F01EA-256A-4E0F-BF87-CF498C551F48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B39144-4A6B-4817-131B-D5453ABB353F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16A119-43B8-FEF1-4D70-48E20B9015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B534D0E2-9CCE-DF77-4826-59F66A223D22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8AAC79-2216-9B56-5EB3-38920B943627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hlinkClick r:id="rId6" action="ppaction://hlinksldjump"/>
              <a:extLst>
                <a:ext uri="{FF2B5EF4-FFF2-40B4-BE49-F238E27FC236}">
                  <a16:creationId xmlns:a16="http://schemas.microsoft.com/office/drawing/2014/main" id="{FC99D39F-55D6-B041-A6E2-E38BEBCBBE3E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539183F-F0F6-06E1-2204-A767703937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hlinkClick r:id="rId7" action="ppaction://hlinksldjump"/>
              <a:extLst>
                <a:ext uri="{FF2B5EF4-FFF2-40B4-BE49-F238E27FC236}">
                  <a16:creationId xmlns:a16="http://schemas.microsoft.com/office/drawing/2014/main" id="{0D708A31-8C5A-68DF-F8AA-F421CC3CD9A8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0CFB02D-A916-631B-026A-83C532579EE1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hlinkClick r:id="rId8" action="ppaction://hlinksldjump"/>
              <a:extLst>
                <a:ext uri="{FF2B5EF4-FFF2-40B4-BE49-F238E27FC236}">
                  <a16:creationId xmlns:a16="http://schemas.microsoft.com/office/drawing/2014/main" id="{28022E79-E11C-A870-B456-7FE722E6A575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5ED80C-2CA2-67BD-03E3-7D02EE92045E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64976B7C-7707-F17C-B80B-39D7EC5F8C5E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01BB83-C3F9-1BC9-33EE-8DD484E92AE4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hlinkClick r:id="rId10" action="ppaction://hlinksldjump"/>
              <a:extLst>
                <a:ext uri="{FF2B5EF4-FFF2-40B4-BE49-F238E27FC236}">
                  <a16:creationId xmlns:a16="http://schemas.microsoft.com/office/drawing/2014/main" id="{F66ABCFE-901A-DC54-AD43-999C9122D6AE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Key Features</a:t>
              </a:r>
            </a:p>
          </p:txBody>
        </p:sp>
        <p:sp>
          <p:nvSpPr>
            <p:cNvPr id="4" name="TextBox 3">
              <a:hlinkClick r:id="rId11" action="ppaction://hlinksldjump"/>
              <a:extLst>
                <a:ext uri="{FF2B5EF4-FFF2-40B4-BE49-F238E27FC236}">
                  <a16:creationId xmlns:a16="http://schemas.microsoft.com/office/drawing/2014/main" id="{8009DDE7-ACAC-E11A-0F75-0860649018C3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1F1BA0-F711-3BEC-A9C5-3DE7660CBF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4E7FD2E-20FA-6925-2749-3A698D1318D0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30163EA-7F95-E134-33C1-C2573857E425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721A26-F4E6-313B-90CF-24D2002EF6DA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4A6710-7CF3-B629-1E62-6029AC936F6A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280FEF-B027-068B-6641-2C6E3938F727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A3CD1C1-C9A9-3F81-9D80-4028CF435825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A9F3329-D739-FD92-6B46-25E10401F195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1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E9167B-E074-2BEE-DE46-45BE18C9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5122486-81C6-8081-D7EA-BC1F2B89D5EA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3120A-851B-76F0-A13A-A08F9DE5C686}"/>
              </a:ext>
            </a:extLst>
          </p:cNvPr>
          <p:cNvSpPr txBox="1"/>
          <p:nvPr/>
        </p:nvSpPr>
        <p:spPr>
          <a:xfrm>
            <a:off x="2270273" y="1350165"/>
            <a:ext cx="765145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What is Duplicate File Remover?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Swis721 Hv BT" panose="020B08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7CF6B-FE83-A8AF-49EB-14341F939862}"/>
              </a:ext>
            </a:extLst>
          </p:cNvPr>
          <p:cNvSpPr txBox="1"/>
          <p:nvPr/>
        </p:nvSpPr>
        <p:spPr>
          <a:xfrm>
            <a:off x="2270273" y="2123168"/>
            <a:ext cx="6509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A tool to identify and remove duplicate files from a computer </a:t>
            </a:r>
          </a:p>
          <a:p>
            <a:r>
              <a:rPr lang="en-US" dirty="0"/>
              <a:t>   or storage device. </a:t>
            </a:r>
          </a:p>
          <a:p>
            <a:r>
              <a:rPr lang="en-US" dirty="0"/>
              <a:t> - Helps free up disk space by deleting unnecessary duplicate files.   </a:t>
            </a:r>
          </a:p>
          <a:p>
            <a:r>
              <a:rPr lang="en-US" dirty="0"/>
              <a:t> - Improves system performance and organization.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8F92F-1579-B889-86CC-4619656BB8A3}"/>
              </a:ext>
            </a:extLst>
          </p:cNvPr>
          <p:cNvSpPr/>
          <p:nvPr/>
        </p:nvSpPr>
        <p:spPr>
          <a:xfrm>
            <a:off x="2417709" y="1996496"/>
            <a:ext cx="735658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CC85C-3C57-BAFC-D874-B3ABBCADCB58}"/>
              </a:ext>
            </a:extLst>
          </p:cNvPr>
          <p:cNvSpPr txBox="1"/>
          <p:nvPr/>
        </p:nvSpPr>
        <p:spPr>
          <a:xfrm>
            <a:off x="2417709" y="3499389"/>
            <a:ext cx="409855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- Features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  </a:t>
            </a:r>
          </a:p>
          <a:p>
            <a:r>
              <a:rPr lang="en-US" dirty="0"/>
              <a:t>    - Scan folders for duplicates.   </a:t>
            </a:r>
          </a:p>
          <a:p>
            <a:r>
              <a:rPr lang="en-US" dirty="0"/>
              <a:t>    - Delete duplicates with a single click.    </a:t>
            </a:r>
          </a:p>
          <a:p>
            <a:r>
              <a:rPr lang="en-US" dirty="0"/>
              <a:t>    - Save deletion history in JSON format.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7212D4-3359-97CF-CD07-3A4306EA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685" y="3256183"/>
            <a:ext cx="1749804" cy="17498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D3F1FE-FF9D-4EC8-6D42-65EC789E6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24" y="3081635"/>
            <a:ext cx="2020261" cy="2020261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B9B450-2CE3-B56A-0E6D-EB98BF578B09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2" name="TextBox 1">
              <a:hlinkClick r:id="rId5" action="ppaction://hlinksldjump"/>
              <a:extLst>
                <a:ext uri="{FF2B5EF4-FFF2-40B4-BE49-F238E27FC236}">
                  <a16:creationId xmlns:a16="http://schemas.microsoft.com/office/drawing/2014/main" id="{75434DE0-0D4A-EDF2-70BD-24C0B61C7508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E598E9B-4D5D-0B68-BBA9-8D645F19CFBB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hlinkClick r:id="rId6" action="ppaction://hlinksldjump"/>
              <a:extLst>
                <a:ext uri="{FF2B5EF4-FFF2-40B4-BE49-F238E27FC236}">
                  <a16:creationId xmlns:a16="http://schemas.microsoft.com/office/drawing/2014/main" id="{697D8F7F-6CEB-0AA6-B367-4940FE50403B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F07B2BE-6E54-089B-65B5-0C39FB69D31C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5EF5E037-B5B8-AB15-660C-F62B155749BF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50EDA6-7868-43B0-9720-C2814B9EA448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D3B49A4B-98CA-4F40-9705-06828E2045E2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EDC25D-A17A-2B50-D8F2-22D26B91478F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2EE972-EF1B-60F2-12A7-A807587E2F46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7D45CAE-4EB3-CD0C-C077-4E2D76DC01A8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CDE7858-73F6-FC2C-08BB-8348FE535822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99B762A-6554-20B9-8AF9-124B17A5BBAA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hlinkClick r:id="rId9" action="ppaction://hlinksldjump"/>
              <a:extLst>
                <a:ext uri="{FF2B5EF4-FFF2-40B4-BE49-F238E27FC236}">
                  <a16:creationId xmlns:a16="http://schemas.microsoft.com/office/drawing/2014/main" id="{D6F1C205-3F4D-9C00-0AFC-6FE134E33C03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sp>
          <p:nvSpPr>
            <p:cNvPr id="39" name="TextBox 38">
              <a:hlinkClick r:id="rId10" action="ppaction://hlinksldjump"/>
              <a:extLst>
                <a:ext uri="{FF2B5EF4-FFF2-40B4-BE49-F238E27FC236}">
                  <a16:creationId xmlns:a16="http://schemas.microsoft.com/office/drawing/2014/main" id="{AE273C9E-85F8-B4EE-49EC-CDA420085AE6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>
                  <a:solidFill>
                    <a:schemeClr val="bg1"/>
                  </a:solidFill>
                </a:rPr>
                <a:t>Key Features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hlinkClick r:id="rId11" action="ppaction://hlinksldjump"/>
              <a:extLst>
                <a:ext uri="{FF2B5EF4-FFF2-40B4-BE49-F238E27FC236}">
                  <a16:creationId xmlns:a16="http://schemas.microsoft.com/office/drawing/2014/main" id="{89846BB1-816C-545E-3073-3D2CC5508543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sp>
          <p:nvSpPr>
            <p:cNvPr id="44" name="TextBox 43">
              <a:hlinkClick r:id="rId12" action="ppaction://hlinksldjump"/>
              <a:extLst>
                <a:ext uri="{FF2B5EF4-FFF2-40B4-BE49-F238E27FC236}">
                  <a16:creationId xmlns:a16="http://schemas.microsoft.com/office/drawing/2014/main" id="{849728DF-DAF7-9E14-D351-E4BB21EC41D5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sp>
          <p:nvSpPr>
            <p:cNvPr id="45" name="TextBox 44">
              <a:hlinkClick r:id="rId13" action="ppaction://hlinksldjump"/>
              <a:extLst>
                <a:ext uri="{FF2B5EF4-FFF2-40B4-BE49-F238E27FC236}">
                  <a16:creationId xmlns:a16="http://schemas.microsoft.com/office/drawing/2014/main" id="{346B9081-E2BF-A42D-58B3-A109E9EA49BB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16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3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BBD87-9A38-28C4-857D-DE81CD65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0D2470-8B03-A7F0-A913-C0DDF2497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13815E4-CA6D-C072-392C-429F984310F6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93A719-7871-66D0-D7DE-D955128E6264}"/>
              </a:ext>
            </a:extLst>
          </p:cNvPr>
          <p:cNvSpPr txBox="1"/>
          <p:nvPr/>
        </p:nvSpPr>
        <p:spPr>
          <a:xfrm>
            <a:off x="2338644" y="1350165"/>
            <a:ext cx="353199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Swis721 Hv BT" panose="020B0804020202020204" pitchFamily="34" charset="0"/>
              </a:rPr>
              <a:t>How It Works?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Swis721 Hv BT" panose="020B08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09F030-C044-54EF-B97B-2057802A583F}"/>
              </a:ext>
            </a:extLst>
          </p:cNvPr>
          <p:cNvSpPr txBox="1"/>
          <p:nvPr/>
        </p:nvSpPr>
        <p:spPr>
          <a:xfrm>
            <a:off x="2351553" y="2123168"/>
            <a:ext cx="6936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Folder: Choose the directory to scan.  </a:t>
            </a:r>
          </a:p>
          <a:p>
            <a:pPr marL="342900" indent="-342900">
              <a:buAutoNum type="arabicPeriod"/>
            </a:pPr>
            <a:r>
              <a:rPr lang="en-US" dirty="0"/>
              <a:t>Scan for Duplicates: The tool identifies files with identical content.  </a:t>
            </a:r>
          </a:p>
          <a:p>
            <a:pPr marL="342900" indent="-342900">
              <a:buAutoNum type="arabicPeriod"/>
            </a:pPr>
            <a:r>
              <a:rPr lang="en-US" dirty="0"/>
              <a:t>Review Results: View a list of duplicate files.  </a:t>
            </a:r>
          </a:p>
          <a:p>
            <a:pPr marL="342900" indent="-342900">
              <a:buAutoNum type="arabicPeriod"/>
            </a:pPr>
            <a:r>
              <a:rPr lang="en-US" dirty="0"/>
              <a:t>Delete Duplicates: Remove duplicates with confirmation.  </a:t>
            </a:r>
          </a:p>
          <a:p>
            <a:pPr marL="342900" indent="-342900">
              <a:buAutoNum type="arabicPeriod"/>
            </a:pPr>
            <a:r>
              <a:rPr lang="en-US" dirty="0"/>
              <a:t>Save History: Deletion details are saved in a JSON file.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BCDD29-B229-5EDD-88CC-CD46D632E2EE}"/>
              </a:ext>
            </a:extLst>
          </p:cNvPr>
          <p:cNvSpPr/>
          <p:nvPr/>
        </p:nvSpPr>
        <p:spPr>
          <a:xfrm>
            <a:off x="2417709" y="1996496"/>
            <a:ext cx="735658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494737-7244-6296-21E2-26BB67C8C1F7}"/>
              </a:ext>
            </a:extLst>
          </p:cNvPr>
          <p:cNvSpPr/>
          <p:nvPr/>
        </p:nvSpPr>
        <p:spPr>
          <a:xfrm>
            <a:off x="2417709" y="3654703"/>
            <a:ext cx="735658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hlinkClick r:id="rId3" action="ppaction://hlinksldjump"/>
            <a:extLst>
              <a:ext uri="{FF2B5EF4-FFF2-40B4-BE49-F238E27FC236}">
                <a16:creationId xmlns:a16="http://schemas.microsoft.com/office/drawing/2014/main" id="{EE344852-9195-09EF-85F1-ED0D0CDC475F}"/>
              </a:ext>
            </a:extLst>
          </p:cNvPr>
          <p:cNvSpPr txBox="1"/>
          <p:nvPr/>
        </p:nvSpPr>
        <p:spPr>
          <a:xfrm>
            <a:off x="8154117" y="3491003"/>
            <a:ext cx="1069524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PREVIEW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B3FC83-EB30-E5F5-F6A0-142A4C8DE4C4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CF7981DE-8871-945E-2196-92E51DC0327F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C32E81-6B16-F58D-BC2A-E8A1EF43B12C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hlinkClick r:id="rId5" action="ppaction://hlinksldjump"/>
              <a:extLst>
                <a:ext uri="{FF2B5EF4-FFF2-40B4-BE49-F238E27FC236}">
                  <a16:creationId xmlns:a16="http://schemas.microsoft.com/office/drawing/2014/main" id="{348A4A50-C26C-8958-C42F-31B86FC2D47D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F620B6-F11B-F63D-DCD6-5B2D28E2419F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hlinkClick r:id="rId6" action="ppaction://hlinksldjump"/>
              <a:extLst>
                <a:ext uri="{FF2B5EF4-FFF2-40B4-BE49-F238E27FC236}">
                  <a16:creationId xmlns:a16="http://schemas.microsoft.com/office/drawing/2014/main" id="{CF4A3626-6DAC-D924-8930-447483D92BDC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EE43C9A-178E-F573-ED21-F758C9EAA0A3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FDCCDAFC-6D8A-E163-C6A7-C92159EC9A4E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EBF0F9-1E44-0F22-A455-CC9DB51EBE6C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CC9EBD-D0F1-0A6A-B604-0A188DBEAC31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6A5B4F0-25BE-FA25-F1FB-E150DD552FDE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2F8DFA0-8F44-613A-6C05-327E3B3EF223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3B8E153-11E5-0F7D-BF1E-AEA10841909D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hlinkClick r:id="rId8" action="ppaction://hlinksldjump"/>
              <a:extLst>
                <a:ext uri="{FF2B5EF4-FFF2-40B4-BE49-F238E27FC236}">
                  <a16:creationId xmlns:a16="http://schemas.microsoft.com/office/drawing/2014/main" id="{EB4E0E38-317E-1712-F9C8-E855E58D4B55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sp>
          <p:nvSpPr>
            <p:cNvPr id="43" name="TextBox 42">
              <a:hlinkClick r:id="rId9" action="ppaction://hlinksldjump"/>
              <a:extLst>
                <a:ext uri="{FF2B5EF4-FFF2-40B4-BE49-F238E27FC236}">
                  <a16:creationId xmlns:a16="http://schemas.microsoft.com/office/drawing/2014/main" id="{345F52BF-DAA2-804F-D117-9C45220D5EB8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>
                  <a:solidFill>
                    <a:schemeClr val="bg1"/>
                  </a:solidFill>
                </a:rPr>
                <a:t>Key Features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hlinkClick r:id="rId10" action="ppaction://hlinksldjump"/>
              <a:extLst>
                <a:ext uri="{FF2B5EF4-FFF2-40B4-BE49-F238E27FC236}">
                  <a16:creationId xmlns:a16="http://schemas.microsoft.com/office/drawing/2014/main" id="{3CA3760B-6BEB-0D28-6422-ABA17116B0F1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sp>
          <p:nvSpPr>
            <p:cNvPr id="45" name="TextBox 44">
              <a:hlinkClick r:id="rId11" action="ppaction://hlinksldjump"/>
              <a:extLst>
                <a:ext uri="{FF2B5EF4-FFF2-40B4-BE49-F238E27FC236}">
                  <a16:creationId xmlns:a16="http://schemas.microsoft.com/office/drawing/2014/main" id="{47BDB4E2-BD1F-20E4-7F68-1DF575931A41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sp>
          <p:nvSpPr>
            <p:cNvPr id="46" name="TextBox 45">
              <a:hlinkClick r:id="rId12" action="ppaction://hlinksldjump"/>
              <a:extLst>
                <a:ext uri="{FF2B5EF4-FFF2-40B4-BE49-F238E27FC236}">
                  <a16:creationId xmlns:a16="http://schemas.microsoft.com/office/drawing/2014/main" id="{3A05EAFE-3D60-1733-34EA-F160148B7104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41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1C170-1EFD-DEC3-45A8-95BB9221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87A6A910-5F8D-786D-1835-D84D159A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49"/>
            <a:ext cx="12192000" cy="886751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18DE216-0FE2-3D39-F970-6D3DA9F67245}"/>
              </a:ext>
            </a:extLst>
          </p:cNvPr>
          <p:cNvSpPr/>
          <p:nvPr/>
        </p:nvSpPr>
        <p:spPr>
          <a:xfrm flipV="1">
            <a:off x="-106680" y="-88862"/>
            <a:ext cx="12329160" cy="744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9D45F0-9DAE-44D9-2392-DB0AB56F314D}"/>
              </a:ext>
            </a:extLst>
          </p:cNvPr>
          <p:cNvSpPr/>
          <p:nvPr/>
        </p:nvSpPr>
        <p:spPr>
          <a:xfrm>
            <a:off x="-2054860" y="5967880"/>
            <a:ext cx="16301720" cy="1275496"/>
          </a:xfrm>
          <a:prstGeom prst="ellipse">
            <a:avLst/>
          </a:prstGeom>
          <a:gradFill flip="none" rotWithShape="1">
            <a:gsLst>
              <a:gs pos="0">
                <a:srgbClr val="212121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hlinkClick r:id="rId3" action="ppaction://hlinksldjump"/>
            <a:extLst>
              <a:ext uri="{FF2B5EF4-FFF2-40B4-BE49-F238E27FC236}">
                <a16:creationId xmlns:a16="http://schemas.microsoft.com/office/drawing/2014/main" id="{0C20E40A-7651-8B4D-C297-1B590E704A8A}"/>
              </a:ext>
            </a:extLst>
          </p:cNvPr>
          <p:cNvSpPr/>
          <p:nvPr/>
        </p:nvSpPr>
        <p:spPr>
          <a:xfrm>
            <a:off x="1160325" y="828245"/>
            <a:ext cx="2443480" cy="175527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9A4C70-AD9E-20C3-F242-6A4BCEFED9B9}"/>
              </a:ext>
            </a:extLst>
          </p:cNvPr>
          <p:cNvSpPr txBox="1"/>
          <p:nvPr/>
        </p:nvSpPr>
        <p:spPr>
          <a:xfrm>
            <a:off x="33121" y="-36887"/>
            <a:ext cx="353199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wis721 Hv BT" panose="020B0804020202020204" pitchFamily="34" charset="0"/>
              </a:rPr>
              <a:t>How It Works?</a:t>
            </a:r>
            <a:endParaRPr lang="en-IN" sz="3600" dirty="0">
              <a:solidFill>
                <a:schemeClr val="bg1"/>
              </a:solidFill>
              <a:latin typeface="Swis721 Hv BT" panose="020B08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A43EFF-5BEB-0F14-6A2E-141E4DE0483C}"/>
              </a:ext>
            </a:extLst>
          </p:cNvPr>
          <p:cNvSpPr txBox="1"/>
          <p:nvPr/>
        </p:nvSpPr>
        <p:spPr>
          <a:xfrm>
            <a:off x="1419718" y="2629239"/>
            <a:ext cx="19246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Open : Application</a:t>
            </a:r>
          </a:p>
        </p:txBody>
      </p:sp>
      <p:sp>
        <p:nvSpPr>
          <p:cNvPr id="61" name="Arrow: Bent-Up 60">
            <a:extLst>
              <a:ext uri="{FF2B5EF4-FFF2-40B4-BE49-F238E27FC236}">
                <a16:creationId xmlns:a16="http://schemas.microsoft.com/office/drawing/2014/main" id="{AB291352-16E2-403E-2FB8-57E51B0587A1}"/>
              </a:ext>
            </a:extLst>
          </p:cNvPr>
          <p:cNvSpPr/>
          <p:nvPr/>
        </p:nvSpPr>
        <p:spPr>
          <a:xfrm rot="5400000">
            <a:off x="55783" y="903841"/>
            <a:ext cx="1202571" cy="649652"/>
          </a:xfrm>
          <a:prstGeom prst="bentUpArrow">
            <a:avLst>
              <a:gd name="adj1" fmla="val 6857"/>
              <a:gd name="adj2" fmla="val 20037"/>
              <a:gd name="adj3" fmla="val 2401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hlinkClick r:id="rId5" action="ppaction://hlinksldjump"/>
            <a:extLst>
              <a:ext uri="{FF2B5EF4-FFF2-40B4-BE49-F238E27FC236}">
                <a16:creationId xmlns:a16="http://schemas.microsoft.com/office/drawing/2014/main" id="{7F3B3CB4-7421-4206-8277-D10AC1D39395}"/>
              </a:ext>
            </a:extLst>
          </p:cNvPr>
          <p:cNvSpPr/>
          <p:nvPr/>
        </p:nvSpPr>
        <p:spPr>
          <a:xfrm>
            <a:off x="4638475" y="828245"/>
            <a:ext cx="2443480" cy="175527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369A06-5011-5317-B5C8-64B0694C00AF}"/>
              </a:ext>
            </a:extLst>
          </p:cNvPr>
          <p:cNvSpPr txBox="1"/>
          <p:nvPr/>
        </p:nvSpPr>
        <p:spPr>
          <a:xfrm>
            <a:off x="4686748" y="2635462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Select Folder: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Choose the directory to scan.  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59E086D7-8E93-4B3D-6E6B-B5D3C39E85E0}"/>
              </a:ext>
            </a:extLst>
          </p:cNvPr>
          <p:cNvSpPr/>
          <p:nvPr/>
        </p:nvSpPr>
        <p:spPr>
          <a:xfrm>
            <a:off x="3934387" y="1581813"/>
            <a:ext cx="373505" cy="248137"/>
          </a:xfrm>
          <a:prstGeom prst="rightArrow">
            <a:avLst>
              <a:gd name="adj1" fmla="val 16337"/>
              <a:gd name="adj2" fmla="val 5433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66">
            <a:hlinkClick r:id="rId7" action="ppaction://hlinksldjump"/>
            <a:extLst>
              <a:ext uri="{FF2B5EF4-FFF2-40B4-BE49-F238E27FC236}">
                <a16:creationId xmlns:a16="http://schemas.microsoft.com/office/drawing/2014/main" id="{8917FAD8-6809-065C-50E1-4854730A0898}"/>
              </a:ext>
            </a:extLst>
          </p:cNvPr>
          <p:cNvSpPr/>
          <p:nvPr/>
        </p:nvSpPr>
        <p:spPr>
          <a:xfrm>
            <a:off x="8116626" y="828245"/>
            <a:ext cx="2443480" cy="1755275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8FDCA7-81CB-5EB0-DC00-DDFC5A87FF9B}"/>
              </a:ext>
            </a:extLst>
          </p:cNvPr>
          <p:cNvSpPr txBox="1"/>
          <p:nvPr/>
        </p:nvSpPr>
        <p:spPr>
          <a:xfrm>
            <a:off x="8164899" y="2635462"/>
            <a:ext cx="353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Review Results: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View a list of duplicate files </a:t>
            </a:r>
            <a:r>
              <a:rPr lang="en-US" sz="1400" dirty="0">
                <a:solidFill>
                  <a:srgbClr val="E95420"/>
                </a:solidFill>
              </a:rPr>
              <a:t>and Confirmation.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949FA8FA-A070-B126-1BF3-D7FFEF3D98CC}"/>
              </a:ext>
            </a:extLst>
          </p:cNvPr>
          <p:cNvSpPr/>
          <p:nvPr/>
        </p:nvSpPr>
        <p:spPr>
          <a:xfrm>
            <a:off x="7412538" y="1581813"/>
            <a:ext cx="373505" cy="248137"/>
          </a:xfrm>
          <a:prstGeom prst="rightArrow">
            <a:avLst>
              <a:gd name="adj1" fmla="val 16337"/>
              <a:gd name="adj2" fmla="val 5433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69">
            <a:hlinkClick r:id="rId9" action="ppaction://hlinksldjump"/>
            <a:extLst>
              <a:ext uri="{FF2B5EF4-FFF2-40B4-BE49-F238E27FC236}">
                <a16:creationId xmlns:a16="http://schemas.microsoft.com/office/drawing/2014/main" id="{6B9A790C-B99E-2650-2339-0633E469C2D7}"/>
              </a:ext>
            </a:extLst>
          </p:cNvPr>
          <p:cNvSpPr/>
          <p:nvPr/>
        </p:nvSpPr>
        <p:spPr>
          <a:xfrm>
            <a:off x="6438792" y="3307739"/>
            <a:ext cx="2443480" cy="175527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63956A-22EF-4692-6778-59CB8E476231}"/>
              </a:ext>
            </a:extLst>
          </p:cNvPr>
          <p:cNvSpPr txBox="1"/>
          <p:nvPr/>
        </p:nvSpPr>
        <p:spPr>
          <a:xfrm>
            <a:off x="6487065" y="5114956"/>
            <a:ext cx="2885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Delete Duplicates :</a:t>
            </a:r>
          </a:p>
          <a:p>
            <a:r>
              <a:rPr lang="en-US" sz="1400" dirty="0">
                <a:solidFill>
                  <a:srgbClr val="E95420"/>
                </a:solidFill>
              </a:rPr>
              <a:t>Remove Duplicates Files Successfully.</a:t>
            </a:r>
          </a:p>
        </p:txBody>
      </p:sp>
      <p:sp>
        <p:nvSpPr>
          <p:cNvPr id="72" name="Arrow: Bent-Up 71">
            <a:extLst>
              <a:ext uri="{FF2B5EF4-FFF2-40B4-BE49-F238E27FC236}">
                <a16:creationId xmlns:a16="http://schemas.microsoft.com/office/drawing/2014/main" id="{3EA9B22E-0E26-BC1F-6628-963CDCF153E7}"/>
              </a:ext>
            </a:extLst>
          </p:cNvPr>
          <p:cNvSpPr/>
          <p:nvPr/>
        </p:nvSpPr>
        <p:spPr>
          <a:xfrm rot="16200000" flipH="1">
            <a:off x="9056313" y="1694417"/>
            <a:ext cx="2635542" cy="2643049"/>
          </a:xfrm>
          <a:prstGeom prst="bentUpArrow">
            <a:avLst>
              <a:gd name="adj1" fmla="val 2028"/>
              <a:gd name="adj2" fmla="val 5551"/>
              <a:gd name="adj3" fmla="val 584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E4BF30-24F3-460E-B04D-FAEA669EA1C0}"/>
              </a:ext>
            </a:extLst>
          </p:cNvPr>
          <p:cNvSpPr/>
          <p:nvPr/>
        </p:nvSpPr>
        <p:spPr>
          <a:xfrm rot="16200000">
            <a:off x="11179810" y="1212942"/>
            <a:ext cx="45720" cy="985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: Rounded Corners 74">
            <a:hlinkClick r:id="rId11" action="ppaction://hlinksldjump"/>
            <a:extLst>
              <a:ext uri="{FF2B5EF4-FFF2-40B4-BE49-F238E27FC236}">
                <a16:creationId xmlns:a16="http://schemas.microsoft.com/office/drawing/2014/main" id="{9FF0ADD2-0A5E-7DC6-573B-00C4C16DD6DA}"/>
              </a:ext>
            </a:extLst>
          </p:cNvPr>
          <p:cNvSpPr/>
          <p:nvPr/>
        </p:nvSpPr>
        <p:spPr>
          <a:xfrm>
            <a:off x="2960641" y="3307739"/>
            <a:ext cx="2443480" cy="1755275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123C6A-2285-C007-7241-32604CAF658E}"/>
              </a:ext>
            </a:extLst>
          </p:cNvPr>
          <p:cNvSpPr txBox="1"/>
          <p:nvPr/>
        </p:nvSpPr>
        <p:spPr>
          <a:xfrm>
            <a:off x="3008914" y="5114956"/>
            <a:ext cx="318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Save History :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Deletion details are saved in a JSON file.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D3A3589-61D2-858A-DA89-9C3689DC4B79}"/>
              </a:ext>
            </a:extLst>
          </p:cNvPr>
          <p:cNvSpPr/>
          <p:nvPr/>
        </p:nvSpPr>
        <p:spPr>
          <a:xfrm rot="10800000">
            <a:off x="5700595" y="4054430"/>
            <a:ext cx="373505" cy="248137"/>
          </a:xfrm>
          <a:prstGeom prst="rightArrow">
            <a:avLst>
              <a:gd name="adj1" fmla="val 16337"/>
              <a:gd name="adj2" fmla="val 5433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0A0D758-D3D9-9D7B-A22C-3808ACB54C0C}"/>
              </a:ext>
            </a:extLst>
          </p:cNvPr>
          <p:cNvGrpSpPr/>
          <p:nvPr/>
        </p:nvGrpSpPr>
        <p:grpSpPr>
          <a:xfrm>
            <a:off x="1777753" y="5915525"/>
            <a:ext cx="8636495" cy="879981"/>
            <a:chOff x="1244481" y="5915525"/>
            <a:chExt cx="8636495" cy="879981"/>
          </a:xfrm>
        </p:grpSpPr>
        <p:sp>
          <p:nvSpPr>
            <p:cNvPr id="14" name="TextBox 13">
              <a:hlinkClick r:id="rId13" action="ppaction://hlinksldjump"/>
              <a:extLst>
                <a:ext uri="{FF2B5EF4-FFF2-40B4-BE49-F238E27FC236}">
                  <a16:creationId xmlns:a16="http://schemas.microsoft.com/office/drawing/2014/main" id="{39E76765-CBE7-A2C4-531C-3C4ABFC7E245}"/>
                </a:ext>
              </a:extLst>
            </p:cNvPr>
            <p:cNvSpPr txBox="1"/>
            <p:nvPr/>
          </p:nvSpPr>
          <p:spPr>
            <a:xfrm>
              <a:off x="1244481" y="5922161"/>
              <a:ext cx="133459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HOME PAGE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30BC1A-8E51-6872-A11B-37EB439BC759}"/>
                </a:ext>
              </a:extLst>
            </p:cNvPr>
            <p:cNvCxnSpPr>
              <a:cxnSpLocks/>
            </p:cNvCxnSpPr>
            <p:nvPr/>
          </p:nvCxnSpPr>
          <p:spPr>
            <a:xfrm>
              <a:off x="2624933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hlinkClick r:id="rId14" action="ppaction://hlinksldjump"/>
              <a:extLst>
                <a:ext uri="{FF2B5EF4-FFF2-40B4-BE49-F238E27FC236}">
                  <a16:creationId xmlns:a16="http://schemas.microsoft.com/office/drawing/2014/main" id="{B5FDB6E9-8685-4266-D7C7-60FA925A1845}"/>
                </a:ext>
              </a:extLst>
            </p:cNvPr>
            <p:cNvSpPr txBox="1"/>
            <p:nvPr/>
          </p:nvSpPr>
          <p:spPr>
            <a:xfrm>
              <a:off x="2718170" y="5922161"/>
              <a:ext cx="1352230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C7983C-D290-0C43-0BDA-71C739BE6DE0}"/>
                </a:ext>
              </a:extLst>
            </p:cNvPr>
            <p:cNvCxnSpPr>
              <a:cxnSpLocks/>
            </p:cNvCxnSpPr>
            <p:nvPr/>
          </p:nvCxnSpPr>
          <p:spPr>
            <a:xfrm>
              <a:off x="4116256" y="6103509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9BB1B11F-6E21-0223-886F-CCC206DA2D78}"/>
                </a:ext>
              </a:extLst>
            </p:cNvPr>
            <p:cNvSpPr txBox="1"/>
            <p:nvPr/>
          </p:nvSpPr>
          <p:spPr>
            <a:xfrm>
              <a:off x="4209492" y="5922161"/>
              <a:ext cx="1444755" cy="369332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How It Works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5CF002-E9A3-0138-6E2E-C356CDDDAEFF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79" y="6100191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hlinkClick r:id="rId16" action="ppaction://hlinksldjump"/>
              <a:extLst>
                <a:ext uri="{FF2B5EF4-FFF2-40B4-BE49-F238E27FC236}">
                  <a16:creationId xmlns:a16="http://schemas.microsoft.com/office/drawing/2014/main" id="{2AD0778F-F268-C5EA-CCEA-0C1364D6F21A}"/>
                </a:ext>
              </a:extLst>
            </p:cNvPr>
            <p:cNvSpPr txBox="1"/>
            <p:nvPr/>
          </p:nvSpPr>
          <p:spPr>
            <a:xfrm>
              <a:off x="5785915" y="5918843"/>
              <a:ext cx="2518638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Frontend Code Overview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96CAD21-D418-E322-35DD-830E46DB0128}"/>
                </a:ext>
              </a:extLst>
            </p:cNvPr>
            <p:cNvCxnSpPr>
              <a:cxnSpLocks/>
            </p:cNvCxnSpPr>
            <p:nvPr/>
          </p:nvCxnSpPr>
          <p:spPr>
            <a:xfrm>
              <a:off x="8342985" y="6096873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F67B6DB-D29C-4A67-896B-EE2056895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31" y="6607522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21BF37-E1C7-A481-7EDC-043D29054521}"/>
                </a:ext>
              </a:extLst>
            </p:cNvPr>
            <p:cNvCxnSpPr>
              <a:cxnSpLocks/>
            </p:cNvCxnSpPr>
            <p:nvPr/>
          </p:nvCxnSpPr>
          <p:spPr>
            <a:xfrm>
              <a:off x="5070981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8485B7-BCC6-7017-0A60-60D09EC2E277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57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FDA13C-E7FB-937E-6721-9ACF9A692E75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6" y="6604204"/>
              <a:ext cx="661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hlinkClick r:id="rId17" action="ppaction://hlinksldjump"/>
              <a:extLst>
                <a:ext uri="{FF2B5EF4-FFF2-40B4-BE49-F238E27FC236}">
                  <a16:creationId xmlns:a16="http://schemas.microsoft.com/office/drawing/2014/main" id="{2B0473C5-5DE3-CCAE-A112-AE2A217AEE38}"/>
                </a:ext>
              </a:extLst>
            </p:cNvPr>
            <p:cNvSpPr txBox="1"/>
            <p:nvPr/>
          </p:nvSpPr>
          <p:spPr>
            <a:xfrm>
              <a:off x="8436221" y="5915525"/>
              <a:ext cx="144475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JSON Data</a:t>
              </a:r>
            </a:p>
          </p:txBody>
        </p:sp>
        <p:sp>
          <p:nvSpPr>
            <p:cNvPr id="80" name="TextBox 79">
              <a:hlinkClick r:id="rId18" action="ppaction://hlinksldjump"/>
              <a:extLst>
                <a:ext uri="{FF2B5EF4-FFF2-40B4-BE49-F238E27FC236}">
                  <a16:creationId xmlns:a16="http://schemas.microsoft.com/office/drawing/2014/main" id="{332523E8-7936-9B25-A4B8-3AFC56A9A853}"/>
                </a:ext>
              </a:extLst>
            </p:cNvPr>
            <p:cNvSpPr txBox="1"/>
            <p:nvPr/>
          </p:nvSpPr>
          <p:spPr>
            <a:xfrm>
              <a:off x="2186939" y="6419538"/>
              <a:ext cx="137817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>
                  <a:solidFill>
                    <a:schemeClr val="bg1"/>
                  </a:solidFill>
                </a:rPr>
                <a:t>Key Features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hlinkClick r:id="rId19" action="ppaction://hlinksldjump"/>
              <a:extLst>
                <a:ext uri="{FF2B5EF4-FFF2-40B4-BE49-F238E27FC236}">
                  <a16:creationId xmlns:a16="http://schemas.microsoft.com/office/drawing/2014/main" id="{30712FC9-7EBB-23E5-8217-CD0028F6AE87}"/>
                </a:ext>
              </a:extLst>
            </p:cNvPr>
            <p:cNvSpPr txBox="1"/>
            <p:nvPr/>
          </p:nvSpPr>
          <p:spPr>
            <a:xfrm>
              <a:off x="3697367" y="6426174"/>
              <a:ext cx="1334597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Benefits</a:t>
              </a:r>
            </a:p>
          </p:txBody>
        </p:sp>
        <p:sp>
          <p:nvSpPr>
            <p:cNvPr id="82" name="TextBox 81">
              <a:hlinkClick r:id="rId20" action="ppaction://hlinksldjump"/>
              <a:extLst>
                <a:ext uri="{FF2B5EF4-FFF2-40B4-BE49-F238E27FC236}">
                  <a16:creationId xmlns:a16="http://schemas.microsoft.com/office/drawing/2014/main" id="{5D6F4D0E-4A60-AD5D-602A-DEFB0EE038A1}"/>
                </a:ext>
              </a:extLst>
            </p:cNvPr>
            <p:cNvSpPr txBox="1"/>
            <p:nvPr/>
          </p:nvSpPr>
          <p:spPr>
            <a:xfrm>
              <a:off x="5164217" y="6422856"/>
              <a:ext cx="2285456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sp>
          <p:nvSpPr>
            <p:cNvPr id="83" name="TextBox 82">
              <a:hlinkClick r:id="rId21" action="ppaction://hlinksldjump"/>
              <a:extLst>
                <a:ext uri="{FF2B5EF4-FFF2-40B4-BE49-F238E27FC236}">
                  <a16:creationId xmlns:a16="http://schemas.microsoft.com/office/drawing/2014/main" id="{1C766F48-F972-915F-4148-738A02C1F2B3}"/>
                </a:ext>
              </a:extLst>
            </p:cNvPr>
            <p:cNvSpPr txBox="1"/>
            <p:nvPr/>
          </p:nvSpPr>
          <p:spPr>
            <a:xfrm>
              <a:off x="7592293" y="6422856"/>
              <a:ext cx="126164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6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70A11-142A-BE12-D4C4-80E5373ED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334296"/>
            <a:ext cx="11444748" cy="5633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7E6C54-6678-B860-E4E1-DD57BC33AC97}"/>
              </a:ext>
            </a:extLst>
          </p:cNvPr>
          <p:cNvSpPr txBox="1"/>
          <p:nvPr/>
        </p:nvSpPr>
        <p:spPr>
          <a:xfrm>
            <a:off x="4653072" y="6105832"/>
            <a:ext cx="2955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: Application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0F16AD51-2AB1-6586-4345-1F4ADB1AD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6041255"/>
            <a:ext cx="652374" cy="652374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3234A1E2-C5AD-A338-384C-B527A3455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6168" y="6041255"/>
            <a:ext cx="652374" cy="652374"/>
          </a:xfrm>
          <a:prstGeom prst="rect">
            <a:avLst/>
          </a:prstGeom>
        </p:spPr>
      </p:pic>
      <p:sp>
        <p:nvSpPr>
          <p:cNvPr id="12" name="Arrow: Up 11">
            <a:hlinkClick r:id="rId3" action="ppaction://hlinksldjump"/>
            <a:extLst>
              <a:ext uri="{FF2B5EF4-FFF2-40B4-BE49-F238E27FC236}">
                <a16:creationId xmlns:a16="http://schemas.microsoft.com/office/drawing/2014/main" id="{ECDFBC88-21FA-7A83-2CC6-282F9AF1AFEA}"/>
              </a:ext>
            </a:extLst>
          </p:cNvPr>
          <p:cNvSpPr/>
          <p:nvPr/>
        </p:nvSpPr>
        <p:spPr>
          <a:xfrm rot="16200000">
            <a:off x="449153" y="-19740"/>
            <a:ext cx="218024" cy="343901"/>
          </a:xfrm>
          <a:prstGeom prst="upArrow">
            <a:avLst>
              <a:gd name="adj1" fmla="val 31360"/>
              <a:gd name="adj2" fmla="val 523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4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04718-9CDE-DB89-299F-B471CE61A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C31E2-12DF-878D-D2EF-2716A89CE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458" y="334296"/>
            <a:ext cx="11425084" cy="5633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880DA-A00D-C44F-B802-5307DFE3538E}"/>
              </a:ext>
            </a:extLst>
          </p:cNvPr>
          <p:cNvSpPr txBox="1"/>
          <p:nvPr/>
        </p:nvSpPr>
        <p:spPr>
          <a:xfrm>
            <a:off x="2813764" y="6110563"/>
            <a:ext cx="664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Folder: Choose the Directory to scan. 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45601E28-C7B8-0F2A-F85F-D54709C7D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6041255"/>
            <a:ext cx="652374" cy="652374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8D8EA87A-A353-23A2-5160-013A6578B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6168" y="6041255"/>
            <a:ext cx="652374" cy="652374"/>
          </a:xfrm>
          <a:prstGeom prst="rect">
            <a:avLst/>
          </a:prstGeom>
        </p:spPr>
      </p:pic>
      <p:sp>
        <p:nvSpPr>
          <p:cNvPr id="12" name="Arrow: Up 11">
            <a:hlinkClick r:id="rId6" action="ppaction://hlinksldjump"/>
            <a:extLst>
              <a:ext uri="{FF2B5EF4-FFF2-40B4-BE49-F238E27FC236}">
                <a16:creationId xmlns:a16="http://schemas.microsoft.com/office/drawing/2014/main" id="{74D1DBCF-5FB0-57D7-F6BD-596B789C8AAD}"/>
              </a:ext>
            </a:extLst>
          </p:cNvPr>
          <p:cNvSpPr/>
          <p:nvPr/>
        </p:nvSpPr>
        <p:spPr>
          <a:xfrm rot="16200000">
            <a:off x="449153" y="-19740"/>
            <a:ext cx="218024" cy="343901"/>
          </a:xfrm>
          <a:prstGeom prst="upArrow">
            <a:avLst>
              <a:gd name="adj1" fmla="val 31360"/>
              <a:gd name="adj2" fmla="val 523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23A0B-E3B2-0D68-9CFE-B35076FC0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B05447-4BB6-C9E0-C16A-6EA9169E7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458" y="334296"/>
            <a:ext cx="11425084" cy="5633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1363C3-5065-5B3E-FBE0-80C76B9028DF}"/>
              </a:ext>
            </a:extLst>
          </p:cNvPr>
          <p:cNvSpPr txBox="1"/>
          <p:nvPr/>
        </p:nvSpPr>
        <p:spPr>
          <a:xfrm>
            <a:off x="1410900" y="6110563"/>
            <a:ext cx="937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Results: View a list of duplicate files and Confirmation.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5BF30D6B-BC4D-6E1E-45AC-9A9020F0B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6041255"/>
            <a:ext cx="652374" cy="652374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6D32F61A-DFDF-2629-0E90-ECF50BFC4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6168" y="6041255"/>
            <a:ext cx="652374" cy="652374"/>
          </a:xfrm>
          <a:prstGeom prst="rect">
            <a:avLst/>
          </a:prstGeom>
        </p:spPr>
      </p:pic>
      <p:sp>
        <p:nvSpPr>
          <p:cNvPr id="12" name="Arrow: Up 11">
            <a:hlinkClick r:id="rId6" action="ppaction://hlinksldjump"/>
            <a:extLst>
              <a:ext uri="{FF2B5EF4-FFF2-40B4-BE49-F238E27FC236}">
                <a16:creationId xmlns:a16="http://schemas.microsoft.com/office/drawing/2014/main" id="{74FDD8E6-1825-E23B-CEB0-529C8EEB33EB}"/>
              </a:ext>
            </a:extLst>
          </p:cNvPr>
          <p:cNvSpPr/>
          <p:nvPr/>
        </p:nvSpPr>
        <p:spPr>
          <a:xfrm rot="16200000">
            <a:off x="449153" y="-19740"/>
            <a:ext cx="218024" cy="343901"/>
          </a:xfrm>
          <a:prstGeom prst="upArrow">
            <a:avLst>
              <a:gd name="adj1" fmla="val 31360"/>
              <a:gd name="adj2" fmla="val 523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9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C73A1-A5CD-31A0-DA77-9BB1BB2A4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FEB02-1779-B1E6-4002-EFAA0166B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458" y="334296"/>
            <a:ext cx="11425084" cy="5633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3DCFF-1DA4-EDCE-8302-B66504CEAD55}"/>
              </a:ext>
            </a:extLst>
          </p:cNvPr>
          <p:cNvSpPr txBox="1"/>
          <p:nvPr/>
        </p:nvSpPr>
        <p:spPr>
          <a:xfrm>
            <a:off x="1788705" y="6110563"/>
            <a:ext cx="861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Duplicates : Remove Duplicates Files Successfully.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B3C76710-2E35-EB01-8CE2-2B87F9771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6041255"/>
            <a:ext cx="652374" cy="652374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E8BEF847-0F37-809D-96E1-64F51A5AA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6168" y="6041255"/>
            <a:ext cx="652374" cy="652374"/>
          </a:xfrm>
          <a:prstGeom prst="rect">
            <a:avLst/>
          </a:prstGeom>
        </p:spPr>
      </p:pic>
      <p:sp>
        <p:nvSpPr>
          <p:cNvPr id="12" name="Arrow: Up 11">
            <a:hlinkClick r:id="rId6" action="ppaction://hlinksldjump"/>
            <a:extLst>
              <a:ext uri="{FF2B5EF4-FFF2-40B4-BE49-F238E27FC236}">
                <a16:creationId xmlns:a16="http://schemas.microsoft.com/office/drawing/2014/main" id="{A91ACE09-1922-2A47-DFF4-3187DF52DD53}"/>
              </a:ext>
            </a:extLst>
          </p:cNvPr>
          <p:cNvSpPr/>
          <p:nvPr/>
        </p:nvSpPr>
        <p:spPr>
          <a:xfrm rot="16200000">
            <a:off x="449153" y="-19740"/>
            <a:ext cx="218024" cy="343901"/>
          </a:xfrm>
          <a:prstGeom prst="upArrow">
            <a:avLst>
              <a:gd name="adj1" fmla="val 31360"/>
              <a:gd name="adj2" fmla="val 523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9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D19F-65A1-F4FD-851A-0C1BA7BF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1D010-8E8D-86BA-538A-CAE51FD29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458" y="334296"/>
            <a:ext cx="11425084" cy="5633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E7B63B-CF7D-720D-D9E7-1C7FCE09B0DE}"/>
              </a:ext>
            </a:extLst>
          </p:cNvPr>
          <p:cNvSpPr txBox="1"/>
          <p:nvPr/>
        </p:nvSpPr>
        <p:spPr>
          <a:xfrm>
            <a:off x="2002065" y="6105832"/>
            <a:ext cx="818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 History : Deletion details are saved in a JSON file.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CE9A0E69-9C24-24E3-7AC4-385CF2087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6041255"/>
            <a:ext cx="652374" cy="65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ACDA1-D9A4-2EFF-4C81-FF1E79D3E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6168" y="6041255"/>
            <a:ext cx="652374" cy="652374"/>
          </a:xfrm>
          <a:prstGeom prst="rect">
            <a:avLst/>
          </a:prstGeom>
        </p:spPr>
      </p:pic>
      <p:sp>
        <p:nvSpPr>
          <p:cNvPr id="12" name="Arrow: Up 11">
            <a:hlinkClick r:id="rId5" action="ppaction://hlinksldjump"/>
            <a:extLst>
              <a:ext uri="{FF2B5EF4-FFF2-40B4-BE49-F238E27FC236}">
                <a16:creationId xmlns:a16="http://schemas.microsoft.com/office/drawing/2014/main" id="{92860594-EB8D-87EA-50C7-4F426843A638}"/>
              </a:ext>
            </a:extLst>
          </p:cNvPr>
          <p:cNvSpPr/>
          <p:nvPr/>
        </p:nvSpPr>
        <p:spPr>
          <a:xfrm rot="16200000">
            <a:off x="449153" y="-19740"/>
            <a:ext cx="218024" cy="343901"/>
          </a:xfrm>
          <a:prstGeom prst="upArrow">
            <a:avLst>
              <a:gd name="adj1" fmla="val 31360"/>
              <a:gd name="adj2" fmla="val 523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2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682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Swis721 Hv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shinde</dc:creator>
  <cp:lastModifiedBy>pratik shinde</cp:lastModifiedBy>
  <cp:revision>34</cp:revision>
  <dcterms:created xsi:type="dcterms:W3CDTF">2025-03-18T13:36:52Z</dcterms:created>
  <dcterms:modified xsi:type="dcterms:W3CDTF">2025-03-21T17:57:25Z</dcterms:modified>
</cp:coreProperties>
</file>