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4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1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16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391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83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13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26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4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3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7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26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60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9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01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632B5A-1598-4FC0-9371-86183765804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3C196F-6CE2-423D-A207-9BB64614D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11B9-C70D-9FDF-7481-F3ED831C1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740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Student Management system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0A2C5-7185-5E6A-BBED-B59578194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635"/>
            <a:ext cx="9144000" cy="15867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Name : Dipali Bhagwan Gund.</a:t>
            </a:r>
          </a:p>
          <a:p>
            <a:r>
              <a:rPr lang="en-US" b="1" dirty="0">
                <a:solidFill>
                  <a:srgbClr val="002060"/>
                </a:solidFill>
              </a:rPr>
              <a:t>Batch Code:8643.</a:t>
            </a:r>
          </a:p>
          <a:p>
            <a:r>
              <a:rPr lang="en-US" b="1" dirty="0">
                <a:solidFill>
                  <a:srgbClr val="002060"/>
                </a:solidFill>
              </a:rPr>
              <a:t>Guided By: </a:t>
            </a:r>
            <a:r>
              <a:rPr lang="en-US" b="1" dirty="0" err="1">
                <a:solidFill>
                  <a:srgbClr val="002060"/>
                </a:solidFill>
              </a:rPr>
              <a:t>Indrakka</a:t>
            </a:r>
            <a:r>
              <a:rPr lang="en-US" b="1" dirty="0">
                <a:solidFill>
                  <a:srgbClr val="002060"/>
                </a:solidFill>
              </a:rPr>
              <a:t> Mali.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9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30D36-D6C7-B3B3-9CEC-1BBECE90192F}"/>
              </a:ext>
            </a:extLst>
          </p:cNvPr>
          <p:cNvSpPr txBox="1"/>
          <p:nvPr/>
        </p:nvSpPr>
        <p:spPr>
          <a:xfrm>
            <a:off x="1748117" y="1748787"/>
            <a:ext cx="81758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 Student Registration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operation allows the new Student to create a login credentials which will be used for their future login to the site.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Registration , A Student Email ID and Password is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 New user will undergo this process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Login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is the next step after creating the credentials using New Student Registration option.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Now, the Student can use his/ her credential to login into the page.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Login, Student Email Id and Password details are required.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5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B05C7-2F30-ABF6-69DE-DF6B69558156}"/>
              </a:ext>
            </a:extLst>
          </p:cNvPr>
          <p:cNvSpPr txBox="1"/>
          <p:nvPr/>
        </p:nvSpPr>
        <p:spPr>
          <a:xfrm>
            <a:off x="2088776" y="1967062"/>
            <a:ext cx="81578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View Profile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Can View his/her Profile.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that he can choose to perform the other tasks.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Update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Student Wants to Update their Profile then he/she can update his/her Name, Mobile No, email id, Password , Address, age etc.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8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3A4961-1AC3-BAB8-707B-A2308FE8D9F6}"/>
              </a:ext>
            </a:extLst>
          </p:cNvPr>
          <p:cNvSpPr txBox="1"/>
          <p:nvPr/>
        </p:nvSpPr>
        <p:spPr>
          <a:xfrm>
            <a:off x="2250141" y="2244060"/>
            <a:ext cx="75572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Enroll Course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the Student wishes to Enroll any Course then he/she can Enroll the particular course by selecting the course id, and Payment.</a:t>
            </a:r>
          </a:p>
          <a:p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Views the enroll course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using this option the student can check the Enroll course which are enroll by he/she which will be useful for them to check all the details 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2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CD47-7DEF-91F4-C13B-8373F29F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CONCLUSION</a:t>
            </a:r>
            <a:br>
              <a:rPr lang="en-I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1C17-CB82-91EA-67B0-6B237C3659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The Java Code And Database Computerized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Management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Performed. 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 Information’s Are Stored In The Database With Help Of This Admin And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 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 Perform All The Operations.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Finally With Secured 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Manner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Student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Enrols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Course Without Any Interruptions.</a:t>
            </a:r>
            <a:endParaRPr lang="en-IN" sz="2000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017C9B-105A-C9C4-E8C9-712BC15E2FF2}"/>
              </a:ext>
            </a:extLst>
          </p:cNvPr>
          <p:cNvSpPr txBox="1">
            <a:spLocks/>
          </p:cNvSpPr>
          <p:nvPr/>
        </p:nvSpPr>
        <p:spPr>
          <a:xfrm>
            <a:off x="913774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4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73EB-45D5-E14A-7719-BD8ED727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66165"/>
            <a:ext cx="10364451" cy="1398495"/>
          </a:xfrm>
        </p:spPr>
        <p:txBody>
          <a:bodyPr/>
          <a:lstStyle/>
          <a:p>
            <a:pPr lvl="1" algn="ctr"/>
            <a:r>
              <a:rPr lang="en-IN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7146-B326-764F-3053-FAF2BC9460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76057"/>
            <a:ext cx="10363826" cy="3424107"/>
          </a:xfrm>
        </p:spPr>
        <p:txBody>
          <a:bodyPr/>
          <a:lstStyle/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Introduction</a:t>
            </a:r>
            <a:endParaRPr lang="en-US" sz="2000" b="1" dirty="0"/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Main Class    		</a:t>
            </a:r>
          </a:p>
          <a:p>
            <a:pPr marL="457200" lvl="1" indent="0">
              <a:buNone/>
            </a:pPr>
            <a:r>
              <a:rPr lang="en-US" sz="2000" b="1" dirty="0">
                <a:sym typeface="+mn-ea"/>
              </a:rPr>
              <a:t>            1) Admin</a:t>
            </a:r>
          </a:p>
          <a:p>
            <a:pPr marL="457200" lvl="1" indent="0">
              <a:buNone/>
            </a:pPr>
            <a:r>
              <a:rPr lang="en-US" sz="2000" b="1" dirty="0">
                <a:sym typeface="+mn-ea"/>
              </a:rPr>
              <a:t>            2) Student</a:t>
            </a:r>
            <a:endParaRPr lang="en-US" sz="2000" b="1" dirty="0"/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Database Connection Class</a:t>
            </a:r>
            <a:endParaRPr lang="en-US" sz="2000" b="1" dirty="0"/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sz="2000" b="1" dirty="0" err="1">
                <a:cs typeface="+mn-lt"/>
                <a:sym typeface="+mn-ea"/>
              </a:rPr>
              <a:t>Enrols</a:t>
            </a:r>
            <a:r>
              <a:rPr lang="en-US" sz="2000" b="1" dirty="0">
                <a:cs typeface="+mn-lt"/>
                <a:sym typeface="+mn-ea"/>
              </a:rPr>
              <a:t> New Course.</a:t>
            </a:r>
            <a:endParaRPr lang="en-US" sz="2000" b="1" dirty="0">
              <a:cs typeface="+mn-lt"/>
            </a:endParaRPr>
          </a:p>
          <a:p>
            <a:pPr marL="850900" lvl="1" indent="-457200">
              <a:buFont typeface="Arial" panose="020B0604020202020204" pitchFamily="34" charset="0"/>
              <a:buChar char="•"/>
            </a:pPr>
            <a:r>
              <a:rPr lang="en-US" sz="2000" b="1" dirty="0">
                <a:sym typeface="+mn-ea"/>
              </a:rPr>
              <a:t>Conclusion</a:t>
            </a:r>
            <a:endParaRPr lang="en-US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70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A4B2-8E13-2E73-452A-C85CB4D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42730"/>
          </a:xfrm>
        </p:spPr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84F8-76B1-4451-379B-4D7A16F2B3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0188"/>
            <a:ext cx="10363826" cy="4715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Is All About Student Management 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Computerized</a:t>
            </a:r>
            <a:r>
              <a:rPr lang="en-US" alt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Focuses On Two Categories: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1) Admin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2)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 Product Management System Is Used To Display, Insert, Update And Delete Record By Using 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Jdbc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Allows The Student To Do Certain Task Which Is Specific To Each Category.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9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63D4-F4B5-5F3F-72F2-044E1DA1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MAIN CLASS</a:t>
            </a:r>
            <a:endParaRPr lang="en-US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A9391-49E0-E013-F941-1379BFE14A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Main Page Allows The Student To Choose The Category Based On Their Need. It Consists Of 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 – Which Gives Access To The Student To The Enroll The New Course.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– Which Gives Access To The Student The Knowledge Of Data Available In The Database.</a:t>
            </a:r>
            <a:endParaRPr lang="zh-CN" alt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91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4D93-8233-EDF7-D5FC-F78C0F7E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66165"/>
            <a:ext cx="10364451" cy="100404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BASE CONNECTION CLASS</a:t>
            </a:r>
            <a:br>
              <a:rPr lang="en-US" sz="36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1258-5626-8C15-103C-8A7AA3DC49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77788"/>
            <a:ext cx="10363826" cy="481404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§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This Class We Are Connecting The Eclipse And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Software For The Operations. We Are Making The Connections To Java Code And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Sql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Query. 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That Connection: Driver="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com.Mysql.Cj.Jdbc.Driver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We Are Loading The Driver In </a:t>
            </a:r>
            <a:r>
              <a:rPr lang="en-IN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Pom.Xml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File After That It Will Create The Dependency.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Url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="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jdbc:mysql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://Localhost:3306/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Edubridge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Url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Gives The Path To Connect The Eclipse With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Mysql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Host Is Local Host And Port Number Is 3306 Is Used Here. And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Ater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The Project Name Is Given.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After This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Url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User Name And Pass Word For That Local Host We Need Give.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Then The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Farname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Method Is Used For Load The Drive At The Runtime In Dynamically.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95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946-050F-2C67-ABAA-70C11406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ADMIN PROCESS</a:t>
            </a:r>
            <a:b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295D-A6F0-2022-7737-B82012CED0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2033" y="2214694"/>
            <a:ext cx="10363826" cy="34514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 Category Consist Of The Following Categories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1) Login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2) View Student, Delete Student 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3)add Course, Delete Course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4) Update Course, View Course		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26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2941EF-C039-A43D-7AFF-C6B1E26B8407}"/>
              </a:ext>
            </a:extLst>
          </p:cNvPr>
          <p:cNvSpPr txBox="1"/>
          <p:nvPr/>
        </p:nvSpPr>
        <p:spPr>
          <a:xfrm>
            <a:off x="1371600" y="1445946"/>
            <a:ext cx="93053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this process two credentials are required : Username and Password . After login, the operation to be performed by the admin will be displayed.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 Display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 choosing this option, all the registered students in the database will be displayed to the admin.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Delete Student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Admin Can delete the Registered Student.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 course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any new Course need to added in the database, this operation is performed with all the required information.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7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8890E9-7FAB-EA40-8306-F8FF5C5AA269}"/>
              </a:ext>
            </a:extLst>
          </p:cNvPr>
          <p:cNvSpPr txBox="1"/>
          <p:nvPr/>
        </p:nvSpPr>
        <p:spPr>
          <a:xfrm>
            <a:off x="1515035" y="2146355"/>
            <a:ext cx="97177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View Course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On choosing this option, all the course in the database will be displayed to the admin.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Delete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On choosing this option, Admin Can delete the Course.</a:t>
            </a:r>
          </a:p>
          <a:p>
            <a:pPr>
              <a:buFont typeface="Wingdings" panose="05000000000000000000" charset="0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Update Course</a:t>
            </a:r>
            <a:endParaRPr 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If any new course need to added in the database, this operation is performed with all the required information.</a:t>
            </a:r>
          </a:p>
          <a:p>
            <a:pPr marL="0" indent="0">
              <a:buNone/>
            </a:pPr>
            <a:endParaRPr lang="en-US" sz="1800" b="1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951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3BBC-B81E-F67E-C8E2-38414C12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CUSTOMER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E172-F77A-4524-D4B7-8EBAEF38E4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98494" y="2367092"/>
            <a:ext cx="9879106" cy="3424107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cap="none" dirty="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</a:t>
            </a:r>
            <a:r>
              <a:rPr lang="en-US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Category Consists Of The Following Operations:</a:t>
            </a: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1) New Student Registration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2) Existing Student Login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3) Student Display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4) Enroll New Course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5) Views The Enroll Course	</a:t>
            </a:r>
            <a:r>
              <a:rPr lang="en-US" sz="2800" dirty="0">
                <a:cs typeface="+mn-lt"/>
                <a:sym typeface="+mn-ea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cs typeface="+mn-lt"/>
                <a:sym typeface="+mn-ea"/>
              </a:rPr>
              <a:t>                  </a:t>
            </a:r>
            <a:endParaRPr lang="en-US" sz="2800" dirty="0">
              <a:cs typeface="+mn-lt"/>
            </a:endParaRPr>
          </a:p>
          <a:p>
            <a:pPr marL="0" indent="0">
              <a:buNone/>
            </a:pPr>
            <a:endParaRPr 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55080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</TotalTime>
  <Words>790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Tw Cen MT</vt:lpstr>
      <vt:lpstr>Wingdings</vt:lpstr>
      <vt:lpstr>Droplet</vt:lpstr>
      <vt:lpstr>Student Management system</vt:lpstr>
      <vt:lpstr>CONTENTS</vt:lpstr>
      <vt:lpstr>INTRODUCTION</vt:lpstr>
      <vt:lpstr>MAIN CLASS</vt:lpstr>
      <vt:lpstr>DATA BASE CONNECTION CLASS </vt:lpstr>
      <vt:lpstr>ADMIN PROCESS </vt:lpstr>
      <vt:lpstr>PowerPoint Presentation</vt:lpstr>
      <vt:lpstr>PowerPoint Presentation</vt:lpstr>
      <vt:lpstr>CUSTOMER PROCESS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Prasad Rahane</dc:creator>
  <cp:lastModifiedBy>Prasad Rahane</cp:lastModifiedBy>
  <cp:revision>78</cp:revision>
  <dcterms:created xsi:type="dcterms:W3CDTF">2023-03-28T15:51:40Z</dcterms:created>
  <dcterms:modified xsi:type="dcterms:W3CDTF">2023-03-28T16:36:11Z</dcterms:modified>
</cp:coreProperties>
</file>