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69" r:id="rId15"/>
    <p:sldId id="27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48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3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2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973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9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4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34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54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2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01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4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86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65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02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55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F8A66A-6B77-4DE0-B83C-4B5B44B9AA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9084CB-8F44-489B-A50F-2A552CDCB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27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8538-9217-73D0-6C14-9D1FC230A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Project Olympics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0D331-2ACB-8385-9CE9-A957D18A8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STUDENT NAME – DIPALI BANDU CHAVAI</a:t>
            </a:r>
          </a:p>
        </p:txBody>
      </p:sp>
    </p:spTree>
    <p:extLst>
      <p:ext uri="{BB962C8B-B14F-4D97-AF65-F5344CB8AC3E}">
        <p14:creationId xmlns:p14="http://schemas.microsoft.com/office/powerpoint/2010/main" val="9161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2FCF-5804-7F15-983D-0E68DC4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Q9. In which sports United States has most medals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BCCB5-5C88-9F55-B684-E35E552DE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28" y="2214694"/>
            <a:ext cx="6903944" cy="2191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DB0CA3-1008-03C9-5B46-25AA7E876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81" y="4791225"/>
            <a:ext cx="3313579" cy="1202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377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4EDF-6C66-DDDD-79DC-4A7F05B4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Q10. Find top 3 players who have won most medals along with their sports and country.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40A7D-1B39-1CA5-701E-A030BAD9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66" y="2214693"/>
            <a:ext cx="4840941" cy="19694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AD7359-C3AA-BBD8-AAF4-1B109144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643307"/>
            <a:ext cx="5849472" cy="1259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243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41B-BE45-7321-29C5-E9047CA3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Q11. Find player with most gold medals in cycling along with his country.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6248E-90F9-CC1D-3A67-01CDFD1F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6" y="2214694"/>
            <a:ext cx="5098116" cy="2155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8BD0E6-8B4C-EE3A-A295-5D49AB9A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14" y="5016671"/>
            <a:ext cx="5676339" cy="943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638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FCEB-159C-F506-2066-B0E0CDE5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Q12. Find player with most medals (Gold + Silver + Bronze) in Basketball also show his country.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F00DA-0FA2-CD7E-4732-4D1D71B1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640" y="2427194"/>
            <a:ext cx="4790515" cy="2003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432798-D11E-6A48-ADC5-B7E70280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834" y="5189333"/>
            <a:ext cx="4508128" cy="888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633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5AFA-79C7-B74F-4B5B-A6E58E3D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Q13. Find out the count of different medals of the top basketball player.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B9AD4-B0E6-2539-55A7-76E1BF27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8" y="2335718"/>
            <a:ext cx="5643563" cy="1944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47678-5E83-DF40-44CF-12AAB450E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597" y="4824973"/>
            <a:ext cx="3209644" cy="1293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51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B114-E7DE-9D4F-CEF7-73C5E70E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33765"/>
          </a:xfrm>
        </p:spPr>
        <p:txBody>
          <a:bodyPr>
            <a:normAutofit fontScale="90000"/>
          </a:bodyPr>
          <a:lstStyle/>
          <a:p>
            <a:r>
              <a:rPr lang="en-US" dirty="0"/>
              <a:t>Q14. Find out medals won by male, female each year . Export this data and plot graph in excel.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AB9E7-2491-B52A-BB50-C2361C5DA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09" y="1832823"/>
            <a:ext cx="5306266" cy="1596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3A0E49-CD6E-B8CB-778E-AAB89F877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36" y="4142979"/>
            <a:ext cx="3299011" cy="20341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294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55D2-1A6B-030E-9835-676468C1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Q14. Graph for male vs female medals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BD041-F614-EA26-7CEF-6A22079D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" y="2433918"/>
            <a:ext cx="11403105" cy="3471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99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7FE3-D6A5-D0EF-B237-50F37FC6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349614"/>
            <a:ext cx="10364451" cy="1596177"/>
          </a:xfrm>
        </p:spPr>
        <p:txBody>
          <a:bodyPr/>
          <a:lstStyle/>
          <a:p>
            <a:r>
              <a:rPr lang="en-US" dirty="0"/>
              <a:t>Q1. Show how many medal counts present for entire data.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24473-5605-97C2-AE95-3FE068F9A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888" y="2355577"/>
            <a:ext cx="4657165" cy="1737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639131-34E3-F2C0-FAE2-395AC387F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76" y="4502423"/>
            <a:ext cx="3021387" cy="1737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156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4144-8D97-9A42-E4C8-30510B2E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Show count of unique Sports are present in </a:t>
            </a:r>
            <a:r>
              <a:rPr lang="en-US" dirty="0" err="1"/>
              <a:t>olympics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CA4F7-6B74-A49D-9542-1032C2A1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91" y="2537376"/>
            <a:ext cx="7957017" cy="1168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3CDB3E-057D-69AF-BAA4-A2DD308B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419" y="4307177"/>
            <a:ext cx="2817159" cy="1690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158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71EB-2E48-7B61-58E8-E5DFD06A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 Show how many different medals won by Team India in data.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8C9E3-DD80-3775-37D1-2EF468F82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53" y="2420447"/>
            <a:ext cx="6336647" cy="14926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953592-7F1D-34BB-2740-F18C846A7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018" y="4491365"/>
            <a:ext cx="3798516" cy="18288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881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3A9C-1260-36CE-8494-F3BBB904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322730"/>
            <a:ext cx="10364451" cy="1476385"/>
          </a:xfrm>
        </p:spPr>
        <p:txBody>
          <a:bodyPr>
            <a:normAutofit fontScale="90000"/>
          </a:bodyPr>
          <a:lstStyle/>
          <a:p>
            <a:r>
              <a:rPr lang="en-US" dirty="0"/>
              <a:t>Q4. Show event wise medals won by </a:t>
            </a:r>
            <a:r>
              <a:rPr lang="en-US" dirty="0" err="1"/>
              <a:t>india</a:t>
            </a:r>
            <a:r>
              <a:rPr lang="en-US" dirty="0"/>
              <a:t> show from highest to lowest medals won in order.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B9CFD-D95B-1753-EB02-39C79C6C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913" y="2376058"/>
            <a:ext cx="5282173" cy="1596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A49CF4-DE27-C9E1-6D14-8F434014B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454" y="4549177"/>
            <a:ext cx="4287090" cy="19860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610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F0BB-B7C0-D96D-132A-CA84DE10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Q5. Show event and </a:t>
            </a:r>
            <a:r>
              <a:rPr lang="en-US" dirty="0" err="1"/>
              <a:t>yearwise</a:t>
            </a:r>
            <a:r>
              <a:rPr lang="en-US" dirty="0"/>
              <a:t> medals won by </a:t>
            </a:r>
            <a:r>
              <a:rPr lang="en-US" dirty="0" err="1"/>
              <a:t>india</a:t>
            </a:r>
            <a:r>
              <a:rPr lang="en-US" dirty="0"/>
              <a:t> in order of year.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E0FA0-D602-233A-0520-256A5681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33" y="1985502"/>
            <a:ext cx="5367679" cy="1596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DEEB1-04B4-0619-1593-BE370CA33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132" y="4074409"/>
            <a:ext cx="5367680" cy="1963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144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2B9-45BE-FEEE-4A1B-C4149B8D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Q6. Show the country with maximum medals won gold, silver, bronze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AA381-04D7-3A30-6380-A7784C67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53" y="2434048"/>
            <a:ext cx="4474230" cy="1989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C7A62F-60DA-5E06-DB39-76F669F1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644" y="4845013"/>
            <a:ext cx="3213848" cy="1156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567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5C6F-9F98-6392-CA64-16BAD4A2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325027"/>
            <a:ext cx="10364451" cy="1596177"/>
          </a:xfrm>
        </p:spPr>
        <p:txBody>
          <a:bodyPr/>
          <a:lstStyle/>
          <a:p>
            <a:r>
              <a:rPr lang="en-US" dirty="0"/>
              <a:t>Q7. Show the top 10 countries with respect to gold medals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877A2-BA53-26EA-605E-AAF52D72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32" y="2090531"/>
            <a:ext cx="5207935" cy="19051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2EAE71-76BD-6F2A-47A9-410535E8B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70" y="4334333"/>
            <a:ext cx="2917451" cy="19051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335E12-4BE5-B3E3-FEB7-4B7C8744F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959" y="4334333"/>
            <a:ext cx="3156694" cy="19051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59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DB5F-1717-46AE-71F4-91B6250D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Q8. Show in which year did United States won most medals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FAEFE-0A28-3548-E557-EF4CC9F67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40" y="2214694"/>
            <a:ext cx="5540814" cy="2062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2D0208-1CAD-8BA5-6F31-3985B945E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51" y="4769681"/>
            <a:ext cx="3186392" cy="1348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35251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710</TotalTime>
  <Words>229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SQL Project Olympics</vt:lpstr>
      <vt:lpstr>Q1. Show how many medal counts present for entire data.</vt:lpstr>
      <vt:lpstr>Q2. Show count of unique Sports are present in olympics.</vt:lpstr>
      <vt:lpstr>Q3. Show how many different medals won by Team India in data.</vt:lpstr>
      <vt:lpstr>Q4. Show event wise medals won by india show from highest to lowest medals won in order.</vt:lpstr>
      <vt:lpstr>Q5. Show event and yearwise medals won by india in order of year. </vt:lpstr>
      <vt:lpstr>Q6. Show the country with maximum medals won gold, silver, bronze</vt:lpstr>
      <vt:lpstr>Q7. Show the top 10 countries with respect to gold medals</vt:lpstr>
      <vt:lpstr>Q8. Show in which year did United States won most medals</vt:lpstr>
      <vt:lpstr>Q9. In which sports United States has most medals</vt:lpstr>
      <vt:lpstr>Q10. Find top 3 players who have won most medals along with their sports and country.</vt:lpstr>
      <vt:lpstr>Q11. Find player with most gold medals in cycling along with his country.</vt:lpstr>
      <vt:lpstr>Q12. Find player with most medals (Gold + Silver + Bronze) in Basketball also show his country.</vt:lpstr>
      <vt:lpstr>Q13. Find out the count of different medals of the top basketball player.</vt:lpstr>
      <vt:lpstr>Q14. Find out medals won by male, female each year . Export this data and plot graph in excel.</vt:lpstr>
      <vt:lpstr>Q14. Graph for male vs female medals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Olympics</dc:title>
  <dc:creator>Dipali Chavai</dc:creator>
  <cp:lastModifiedBy>Dipali Chavai</cp:lastModifiedBy>
  <cp:revision>14</cp:revision>
  <dcterms:created xsi:type="dcterms:W3CDTF">2023-07-03T08:30:27Z</dcterms:created>
  <dcterms:modified xsi:type="dcterms:W3CDTF">2023-07-14T04:42:11Z</dcterms:modified>
</cp:coreProperties>
</file>