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D1D6BBF-C910-413D-A4E6-5DF343D179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547304A-5DB1-45FF-AB02-4C3BDB499C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1D6BBF-C910-413D-A4E6-5DF343D179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7304A-5DB1-45FF-AB02-4C3BDB499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D1D6BBF-C910-413D-A4E6-5DF343D179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547304A-5DB1-45FF-AB02-4C3BDB499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1D6BBF-C910-413D-A4E6-5DF343D179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7304A-5DB1-45FF-AB02-4C3BDB499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1D6BBF-C910-413D-A4E6-5DF343D179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547304A-5DB1-45FF-AB02-4C3BDB499C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1D6BBF-C910-413D-A4E6-5DF343D179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7304A-5DB1-45FF-AB02-4C3BDB499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1D6BBF-C910-413D-A4E6-5DF343D179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7304A-5DB1-45FF-AB02-4C3BDB499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1D6BBF-C910-413D-A4E6-5DF343D179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7304A-5DB1-45FF-AB02-4C3BDB499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1D6BBF-C910-413D-A4E6-5DF343D179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7304A-5DB1-45FF-AB02-4C3BDB499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1D6BBF-C910-413D-A4E6-5DF343D179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7304A-5DB1-45FF-AB02-4C3BDB499C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1D6BBF-C910-413D-A4E6-5DF343D179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47304A-5DB1-45FF-AB02-4C3BDB499C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D1D6BBF-C910-413D-A4E6-5DF343D1794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547304A-5DB1-45FF-AB02-4C3BDB499C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9612" y="3657600"/>
            <a:ext cx="9532033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WELCOME TO – </a:t>
            </a:r>
          </a:p>
          <a:p>
            <a:pPr algn="ctr"/>
            <a:r>
              <a:rPr lang="en-US" sz="4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STUDENT MANAGEMENT SYSTEM</a:t>
            </a:r>
            <a:endParaRPr lang="en-US" sz="48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35" y="-150254"/>
            <a:ext cx="3967162" cy="39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6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20392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5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296801"/>
            <a:ext cx="5029200" cy="1107996"/>
          </a:xfrm>
          <a:prstGeom prst="rect">
            <a:avLst/>
          </a:prstGeom>
          <a:solidFill>
            <a:srgbClr val="FF0000"/>
          </a:solidFill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600" dirty="0" smtClean="0"/>
              <a:t>THANK-YOU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506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428" y="2967335"/>
            <a:ext cx="8765155" cy="25853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>
                  <a:solidFill>
                    <a:srgbClr val="FF0000"/>
                  </a:solidFill>
                </a:ln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Powered by-</a:t>
            </a:r>
            <a:r>
              <a:rPr lang="en-US" sz="5400" b="1" cap="none" spc="0" dirty="0" err="1" smtClean="0">
                <a:ln w="11430">
                  <a:solidFill>
                    <a:srgbClr val="FF0000"/>
                  </a:solidFill>
                </a:ln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Dipali</a:t>
            </a:r>
            <a:r>
              <a:rPr lang="en-US" sz="5400" b="1" cap="none" spc="0" dirty="0" smtClean="0">
                <a:ln w="11430">
                  <a:solidFill>
                    <a:srgbClr val="FF0000"/>
                  </a:solidFill>
                </a:ln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5400" b="1" cap="none" spc="0" dirty="0" err="1" smtClean="0">
                <a:ln w="11430">
                  <a:solidFill>
                    <a:srgbClr val="FF0000"/>
                  </a:solidFill>
                </a:ln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Shevale</a:t>
            </a:r>
            <a:endParaRPr lang="en-US" sz="5400" b="1" cap="none" spc="0" dirty="0" smtClean="0">
              <a:ln w="11430">
                <a:solidFill>
                  <a:srgbClr val="FF0000"/>
                </a:solidFill>
              </a:ln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  <a:p>
            <a:pPr algn="ctr"/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Guided by - 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Vaishali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Mam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8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 OF PROJECT </a:t>
            </a:r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blipFill>
            <a:blip r:embed="rId2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gency FB" pitchFamily="34" charset="0"/>
              </a:rPr>
              <a:t>Student Management System is a project which aims in developing a computerized  system to maintain the student details.</a:t>
            </a:r>
          </a:p>
          <a:p>
            <a:r>
              <a:rPr lang="en-US" dirty="0" smtClean="0">
                <a:solidFill>
                  <a:srgbClr val="FF0000"/>
                </a:solidFill>
                <a:latin typeface="Agency FB" pitchFamily="34" charset="0"/>
              </a:rPr>
              <a:t>This project of ours is being developed to help the student 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gency FB" pitchFamily="34" charset="0"/>
              </a:rPr>
              <a:t>system</a:t>
            </a:r>
            <a:r>
              <a:rPr lang="en-US" dirty="0">
                <a:solidFill>
                  <a:srgbClr val="FF0000"/>
                </a:solidFill>
                <a:latin typeface="Agency FB" pitchFamily="34" charset="0"/>
              </a:rPr>
              <a:t>.</a:t>
            </a:r>
            <a:endParaRPr lang="en-US" dirty="0" smtClean="0">
              <a:solidFill>
                <a:srgbClr val="FF0000"/>
              </a:solidFill>
              <a:latin typeface="Agency FB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351" y="304800"/>
            <a:ext cx="7143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Problem </a:t>
            </a:r>
            <a:r>
              <a:rPr lang="en-US" sz="54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Defination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133600"/>
            <a:ext cx="6854253" cy="452431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The goal of this project is to develop a website for school and colleges to maintain student details .</a:t>
            </a:r>
          </a:p>
          <a:p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Main objective of the website is –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1.Add new students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2.Update student details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3.Delete students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85800"/>
            <a:ext cx="44958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    Objective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514600"/>
            <a:ext cx="6400800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We will to build a simple Student Management System web application using Spring  </a:t>
            </a:r>
            <a:r>
              <a:rPr lang="en-US" sz="3200" dirty="0" err="1" smtClean="0">
                <a:solidFill>
                  <a:srgbClr val="FF0000"/>
                </a:solidFill>
              </a:rPr>
              <a:t>Boot,Spring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MVC,Thymeleaf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and Spring Data JPA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25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743633"/>
            <a:ext cx="5334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600" b="1" cap="all" dirty="0" smtClean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Feasibility Study</a:t>
            </a:r>
            <a:endParaRPr lang="en-US" sz="3600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144" y="2162639"/>
            <a:ext cx="5486400" cy="30469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In this </a:t>
            </a:r>
            <a:r>
              <a:rPr lang="en-US" sz="2400" dirty="0" err="1" smtClean="0">
                <a:solidFill>
                  <a:srgbClr val="7030A0"/>
                </a:solidFill>
              </a:rPr>
              <a:t>project,we</a:t>
            </a:r>
            <a:r>
              <a:rPr lang="en-US" sz="2400" dirty="0" smtClean="0">
                <a:solidFill>
                  <a:srgbClr val="7030A0"/>
                </a:solidFill>
              </a:rPr>
              <a:t> aimed to develop an simple online student management system. 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College and schools can keep student records 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using this website.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Using this </a:t>
            </a:r>
            <a:r>
              <a:rPr lang="en-US" sz="2400" dirty="0" err="1" smtClean="0">
                <a:solidFill>
                  <a:srgbClr val="7030A0"/>
                </a:solidFill>
              </a:rPr>
              <a:t>website,new</a:t>
            </a:r>
            <a:r>
              <a:rPr lang="en-US" sz="2400" dirty="0" smtClean="0">
                <a:solidFill>
                  <a:srgbClr val="7030A0"/>
                </a:solidFill>
              </a:rPr>
              <a:t> student can be </a:t>
            </a:r>
            <a:r>
              <a:rPr lang="en-US" sz="2400" dirty="0" err="1" smtClean="0">
                <a:solidFill>
                  <a:srgbClr val="7030A0"/>
                </a:solidFill>
              </a:rPr>
              <a:t>added,student</a:t>
            </a:r>
            <a:r>
              <a:rPr lang="en-US" sz="2400" dirty="0" smtClean="0">
                <a:solidFill>
                  <a:srgbClr val="7030A0"/>
                </a:solidFill>
              </a:rPr>
              <a:t> details can updated and students can be deleted also.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2" y="1981201"/>
            <a:ext cx="2809875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Programming Languages-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239000" cy="4846320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152400"/>
            <a:ext cx="11899274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1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8400" y="-4572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621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185</TotalTime>
  <Words>157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PowerPoint Presentation</vt:lpstr>
      <vt:lpstr>PowerPoint Presentation</vt:lpstr>
      <vt:lpstr>Introduction OF PROJECT - </vt:lpstr>
      <vt:lpstr>PowerPoint Presentation</vt:lpstr>
      <vt:lpstr>PowerPoint Presentation</vt:lpstr>
      <vt:lpstr>PowerPoint Presentation</vt:lpstr>
      <vt:lpstr>Programming Languages-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SAW7</dc:creator>
  <cp:lastModifiedBy>SAW7</cp:lastModifiedBy>
  <cp:revision>34</cp:revision>
  <dcterms:created xsi:type="dcterms:W3CDTF">2023-01-16T10:33:58Z</dcterms:created>
  <dcterms:modified xsi:type="dcterms:W3CDTF">2023-01-29T04:05:10Z</dcterms:modified>
</cp:coreProperties>
</file>