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26" autoAdjust="0"/>
    <p:restoredTop sz="94660"/>
  </p:normalViewPr>
  <p:slideViewPr>
    <p:cSldViewPr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FD3391-CB27-4E12-B666-CD9A31D5D4DF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F76ACC-CC43-4F86-9512-443F1A7FE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Statistical Data Analysis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r"/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Dipali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Ziman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 2021-6313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book is a guide to the practical application of statistics in data analysis as typically encountered in the physical sciences, and in particular in high energy particle physics.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assumed that the reader has an understanding of linear algebra, multi variable calculus and some knowledge of complex analysis. No prior knowledge of probability and statistics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part of the book covers basic concepts of probability and random variables, Monte Carlo techniques, statistical tests, and methods of parameter estimation.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last somewhat more advanced than those preceding. It covers interval estimation, including the setting of limits 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parameters,The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characteristic function, problem of unfolding.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plural sense, statistics is a set of numerical data e.g. Vital statistics, monthly sales, exchange rates,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singular sense, statistics is a branch of science that deals with the collection, presentation, analysis and interpretation of data.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Statistics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decision making by providing comparison of data, explains action that has taken place, justify a claim or assertion, predicts future outcome and estimates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unknow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quantities,summarizes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for public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Introduction to Statistics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Monte Carlo method is a numerical technique for calculating probabilities and related quantities by using sequences of random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mathematical technique, which is used to estimate the possible outcomes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uncertain event.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Monte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carlo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statistical hypothesis is an assertion or conjecture concerning one or more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populations.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assumption or statement, which may or may not be true concerning one or more population.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types of Statistical Hypothesis: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The NULL HYPOTHESIS, Ho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The ALTERNATIVE HYPOTHESIS, H1 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Statistical Hypothesis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Nondirectional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Hypothesis– Asserts that one value is different from another (or others). Also called as the 2-sided Hypothesis. “Not equal to” or ≠.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Directional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Hypothesis – An assertion that one measure is Less than (or greater than) another measure of similar nature. Also called the 1-sided Hypothesis. “&lt;“ or “&gt;”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9165" t="28393" r="21589" b="13244"/>
          <a:stretch>
            <a:fillRect/>
          </a:stretch>
        </p:blipFill>
        <p:spPr bwMode="auto">
          <a:xfrm>
            <a:off x="2209800" y="1752600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Steps for Hypothesis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Formulate the Hypothesis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Select an Appropriate Test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Choose Level of Significance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Collect Data and Calculate Test Statistic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Determine Probability Value/Critical Value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Compare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Make the Decision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Marketing Research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</TotalTime>
  <Words>403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Statistical Data Analysis</vt:lpstr>
      <vt:lpstr>Abstract</vt:lpstr>
      <vt:lpstr>Introduction to Statistics</vt:lpstr>
      <vt:lpstr>Monte carlo Method</vt:lpstr>
      <vt:lpstr>Statistical Hypothesis</vt:lpstr>
      <vt:lpstr>Slide 6</vt:lpstr>
      <vt:lpstr>Steps for Hypothesis Testing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Data Analysis</dc:title>
  <dc:creator>Lenovo</dc:creator>
  <cp:lastModifiedBy>Lenovo</cp:lastModifiedBy>
  <cp:revision>18</cp:revision>
  <dcterms:created xsi:type="dcterms:W3CDTF">2022-01-04T11:30:41Z</dcterms:created>
  <dcterms:modified xsi:type="dcterms:W3CDTF">2022-01-04T18:11:34Z</dcterms:modified>
</cp:coreProperties>
</file>