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5D84AF3-E6E2-4416-85BC-2FF24D00BF5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A5EBD04-C74C-481B-BCD2-B77B664595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84AF3-E6E2-4416-85BC-2FF24D00BF5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5EBD04-C74C-481B-BCD2-B77B66459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5D84AF3-E6E2-4416-85BC-2FF24D00BF5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A5EBD04-C74C-481B-BCD2-B77B66459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84AF3-E6E2-4416-85BC-2FF24D00BF5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5EBD04-C74C-481B-BCD2-B77B66459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5D84AF3-E6E2-4416-85BC-2FF24D00BF5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A5EBD04-C74C-481B-BCD2-B77B664595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84AF3-E6E2-4416-85BC-2FF24D00BF5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5EBD04-C74C-481B-BCD2-B77B66459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84AF3-E6E2-4416-85BC-2FF24D00BF5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5EBD04-C74C-481B-BCD2-B77B66459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84AF3-E6E2-4416-85BC-2FF24D00BF5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5EBD04-C74C-481B-BCD2-B77B66459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5D84AF3-E6E2-4416-85BC-2FF24D00BF5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5EBD04-C74C-481B-BCD2-B77B66459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84AF3-E6E2-4416-85BC-2FF24D00BF5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5EBD04-C74C-481B-BCD2-B77B66459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84AF3-E6E2-4416-85BC-2FF24D00BF5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5EBD04-C74C-481B-BCD2-B77B664595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5D84AF3-E6E2-4416-85BC-2FF24D00BF5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A5EBD04-C74C-481B-BCD2-B77B664595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886200"/>
            <a:ext cx="4191000" cy="1752600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Dipali</a:t>
            </a:r>
            <a:r>
              <a:rPr lang="en-US" dirty="0" smtClean="0"/>
              <a:t> </a:t>
            </a:r>
            <a:r>
              <a:rPr lang="en-US" dirty="0" err="1" smtClean="0"/>
              <a:t>Ziman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scraping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Why we scrape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My experiments with web scraping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we do it </a:t>
            </a:r>
            <a:endParaRPr lang="en-US" dirty="0" smtClean="0"/>
          </a:p>
          <a:p>
            <a:r>
              <a:rPr lang="en-US" dirty="0" smtClean="0"/>
              <a:t>Tools </a:t>
            </a:r>
            <a:r>
              <a:rPr lang="en-US" dirty="0"/>
              <a:t>to use </a:t>
            </a:r>
            <a:endParaRPr lang="en-US" dirty="0" smtClean="0"/>
          </a:p>
          <a:p>
            <a:r>
              <a:rPr lang="en-US" dirty="0" smtClean="0"/>
              <a:t>Online demo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converting </a:t>
            </a:r>
            <a:r>
              <a:rPr lang="en-US" dirty="0"/>
              <a:t>unstructured documents </a:t>
            </a:r>
            <a:r>
              <a:rPr lang="en-US" dirty="0" smtClean="0"/>
              <a:t>into structured </a:t>
            </a:r>
            <a:r>
              <a:rPr lang="en-US" dirty="0"/>
              <a:t>information scraping: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Scraping?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 (web harvesting) is a software technique of extracting information from websites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focuses on transformation of unstructured data on the web (typically HTML), into structured data that can be stored and analyzed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scrape?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Web pages contain wealth of information (in text form), designed mostly for human consumption 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/>
              <a:t>websites (legacy systems)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Interfacing with 3rd party with no API access </a:t>
            </a:r>
            <a:endParaRPr lang="en-US" dirty="0" smtClean="0"/>
          </a:p>
          <a:p>
            <a:r>
              <a:rPr lang="en-US" dirty="0" smtClean="0"/>
              <a:t>Websites </a:t>
            </a:r>
            <a:r>
              <a:rPr lang="en-US" dirty="0"/>
              <a:t>are more important than </a:t>
            </a:r>
            <a:r>
              <a:rPr lang="en-US" dirty="0" smtClean="0"/>
              <a:t>API’s</a:t>
            </a:r>
          </a:p>
          <a:p>
            <a:r>
              <a:rPr lang="en-US" dirty="0" smtClean="0"/>
              <a:t> The </a:t>
            </a:r>
            <a:r>
              <a:rPr lang="en-US" dirty="0"/>
              <a:t>data is already available (in the form of web pages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My </a:t>
            </a:r>
            <a:r>
              <a:rPr lang="en-US" dirty="0"/>
              <a:t>Experiments with Scraping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Getting </a:t>
            </a:r>
            <a:r>
              <a:rPr lang="en-US" dirty="0"/>
              <a:t>started!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Flipkart</a:t>
            </a:r>
            <a:r>
              <a:rPr lang="en-US" dirty="0" smtClean="0"/>
              <a:t> mobile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97075"/>
            <a:ext cx="7239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Fetching the data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Involves </a:t>
            </a:r>
            <a:r>
              <a:rPr lang="en-US" dirty="0"/>
              <a:t>finding the endpoint - URL or </a:t>
            </a:r>
            <a:r>
              <a:rPr lang="en-US" dirty="0" smtClean="0"/>
              <a:t>URL’s</a:t>
            </a:r>
          </a:p>
          <a:p>
            <a:r>
              <a:rPr lang="en-US" dirty="0" smtClean="0"/>
              <a:t> Sending </a:t>
            </a:r>
            <a:r>
              <a:rPr lang="en-US" dirty="0"/>
              <a:t>HTTP requests to the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Using </a:t>
            </a:r>
            <a:r>
              <a:rPr lang="en-US" dirty="0"/>
              <a:t>requests library: import requests data = </a:t>
            </a:r>
            <a:r>
              <a:rPr lang="en-US" dirty="0" err="1"/>
              <a:t>requests.get</a:t>
            </a:r>
            <a:r>
              <a:rPr lang="en-US" dirty="0"/>
              <a:t>(‘http://google.com/’) html = </a:t>
            </a:r>
            <a:r>
              <a:rPr lang="en-US" dirty="0" err="1"/>
              <a:t>data.content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</TotalTime>
  <Words>132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Web Scraping</vt:lpstr>
      <vt:lpstr>content</vt:lpstr>
      <vt:lpstr>Scraping</vt:lpstr>
      <vt:lpstr>What is Web Scraping?</vt:lpstr>
      <vt:lpstr>Why we scrape?</vt:lpstr>
      <vt:lpstr>Slide 6</vt:lpstr>
      <vt:lpstr>Slide 7</vt:lpstr>
      <vt:lpstr>Flipkart mobile data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3</cp:revision>
  <dcterms:created xsi:type="dcterms:W3CDTF">2022-01-27T04:19:51Z</dcterms:created>
  <dcterms:modified xsi:type="dcterms:W3CDTF">2022-01-27T04:49:02Z</dcterms:modified>
</cp:coreProperties>
</file>