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4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9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31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685799"/>
            <a:ext cx="10945082" cy="3722078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</a:rPr>
              <a:t>DETERMINATION OF GENUINENESS OF A MEDICAL PROFESSIONAL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454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Prepared by: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Aayush Shah (SAP: 60004140091)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Pranay</a:t>
            </a:r>
            <a:r>
              <a:rPr lang="en-US" dirty="0" smtClean="0">
                <a:solidFill>
                  <a:schemeClr val="bg1"/>
                </a:solidFill>
              </a:rPr>
              <a:t> Shah (SAP: 60004140101)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Dipam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Vasani</a:t>
            </a:r>
            <a:r>
              <a:rPr lang="en-US" dirty="0" smtClean="0">
                <a:solidFill>
                  <a:schemeClr val="bg1"/>
                </a:solidFill>
              </a:rPr>
              <a:t> (SAP: 60004140116)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521209"/>
            <a:ext cx="10927080" cy="713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MOTIVATION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234441"/>
            <a:ext cx="1073505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To protect a patient’s privacy in a hospital management system. Example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Prevent </a:t>
            </a:r>
            <a:r>
              <a:rPr lang="en-US" sz="2200" dirty="0" err="1" smtClean="0">
                <a:solidFill>
                  <a:schemeClr val="bg1"/>
                </a:solidFill>
              </a:rPr>
              <a:t>mediclaim</a:t>
            </a:r>
            <a:r>
              <a:rPr lang="en-US" sz="2200" dirty="0" smtClean="0">
                <a:solidFill>
                  <a:schemeClr val="bg1"/>
                </a:solidFill>
              </a:rPr>
              <a:t> information from being leaked to insurance agencies.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Prevent patient’s sensitive information such as mental illness, abortion or HIV status from being leaked without consent.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Spotting out unqualified practitioners or ‘quacks’ who may further complicate an illness instead of curing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Prevent doctors from performing unnecessary surgeries.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Existing </a:t>
            </a:r>
            <a:r>
              <a:rPr lang="en-US" sz="2200" dirty="0">
                <a:solidFill>
                  <a:schemeClr val="bg1"/>
                </a:solidFill>
              </a:rPr>
              <a:t>solutions inadequate and inaccurate.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10827850" cy="12192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LITERATURE REVIEW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7881"/>
              </p:ext>
            </p:extLst>
          </p:nvPr>
        </p:nvGraphicFramePr>
        <p:xfrm>
          <a:off x="684210" y="1314364"/>
          <a:ext cx="11109204" cy="465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068">
                  <a:extLst>
                    <a:ext uri="{9D8B030D-6E8A-4147-A177-3AD203B41FA5}">
                      <a16:colId xmlns:a16="http://schemas.microsoft.com/office/drawing/2014/main" val="3260751888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1763982099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2783371042"/>
                    </a:ext>
                  </a:extLst>
                </a:gridCol>
              </a:tblGrid>
              <a:tr h="661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REFERENCE  PAPER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DRAWBACKS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805"/>
                  </a:ext>
                </a:extLst>
              </a:tr>
              <a:tr h="22201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Quantified Risk-Adaptive Access Control for Patient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Privacy Protection in Health Information Systems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risk based adaptive model to keep a check on the data consumed by information consumers.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system is less accurate and considers only one parameter i.e. relevance of data accessed.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1729"/>
                  </a:ext>
                </a:extLst>
              </a:tr>
              <a:tr h="1770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Clustering-based Analysis in Hospital Information Systems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clustering based algorithm to group orders based on various identified attributes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may lead to a lot of fake orders forming a cluster.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7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54" y="438912"/>
            <a:ext cx="10849742" cy="8503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OUR </a:t>
            </a:r>
            <a:r>
              <a:rPr lang="en-US" sz="4000" b="1" dirty="0" smtClean="0">
                <a:solidFill>
                  <a:schemeClr val="bg1"/>
                </a:solidFill>
              </a:rPr>
              <a:t>SOLUTION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NEURal network with 1 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4" y="1627631"/>
            <a:ext cx="5294488" cy="42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3056" y="1444752"/>
            <a:ext cx="5650992" cy="47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Use a Supervised </a:t>
            </a:r>
            <a:r>
              <a:rPr lang="en-US" sz="2200" dirty="0" smtClean="0">
                <a:solidFill>
                  <a:schemeClr val="bg1"/>
                </a:solidFill>
              </a:rPr>
              <a:t>Neural network.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Takes 5 </a:t>
            </a:r>
            <a:r>
              <a:rPr lang="en-US" sz="2200" dirty="0" smtClean="0">
                <a:solidFill>
                  <a:schemeClr val="bg1"/>
                </a:solidFill>
              </a:rPr>
              <a:t>parameters as input.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1 output between 0 and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Output compared with threshold to determine whether a doctor is ‘genuine’ or ‘malicious’.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Trained via error </a:t>
            </a:r>
            <a:r>
              <a:rPr lang="en-US" sz="2200" dirty="0" err="1" smtClean="0">
                <a:solidFill>
                  <a:schemeClr val="bg1"/>
                </a:solidFill>
              </a:rPr>
              <a:t>backpropogation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Intricate Knowledge base defined for training phase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080" y="0"/>
            <a:ext cx="5347063" cy="89698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FLOWCHART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1531" y="957943"/>
            <a:ext cx="6148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Doctor requests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Parameters captured and combined to form input to a neural network.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For training phase a Knowledge base determines desired output and initial neural weights.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Trained using error back </a:t>
            </a:r>
            <a:r>
              <a:rPr lang="en-US" sz="2300" dirty="0" err="1" smtClean="0">
                <a:solidFill>
                  <a:schemeClr val="bg1"/>
                </a:solidFill>
              </a:rPr>
              <a:t>propogation</a:t>
            </a:r>
            <a:r>
              <a:rPr lang="en-US" sz="2300" dirty="0" smtClean="0">
                <a:solidFill>
                  <a:schemeClr val="bg1"/>
                </a:solidFill>
              </a:rPr>
              <a:t> technique.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After training phase - actual output of the data is calculated.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Output compared with predefined threshold. </a:t>
            </a:r>
            <a:r>
              <a:rPr lang="en-US" sz="2300" dirty="0" smtClean="0">
                <a:solidFill>
                  <a:schemeClr val="bg1"/>
                </a:solidFill>
              </a:rPr>
              <a:t>If output greater than threshold then doctor is malicious.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Access denied to malicious doctors.</a:t>
            </a:r>
            <a:endParaRPr lang="en-US" sz="23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0"/>
            <a:ext cx="4409607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5463"/>
            <a:ext cx="10839572" cy="1724297"/>
          </a:xfrm>
        </p:spPr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ADVANTAGES OF OUR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785258"/>
            <a:ext cx="10767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Provisions for emergency/special cases are taken in the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Previous access history of a doctor taken into account.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High </a:t>
            </a:r>
            <a:r>
              <a:rPr lang="en-US" sz="2400" dirty="0">
                <a:solidFill>
                  <a:schemeClr val="bg1"/>
                </a:solidFill>
              </a:rPr>
              <a:t>accuracy as a large number of </a:t>
            </a:r>
            <a:r>
              <a:rPr lang="en-US" sz="2400" dirty="0" smtClean="0">
                <a:solidFill>
                  <a:schemeClr val="bg1"/>
                </a:solidFill>
              </a:rPr>
              <a:t>examples will be used for training via </a:t>
            </a:r>
            <a:r>
              <a:rPr lang="en-US" sz="2400" dirty="0">
                <a:solidFill>
                  <a:schemeClr val="bg1"/>
                </a:solidFill>
              </a:rPr>
              <a:t>error </a:t>
            </a:r>
            <a:r>
              <a:rPr lang="en-US" sz="2400" dirty="0" err="1">
                <a:solidFill>
                  <a:schemeClr val="bg1"/>
                </a:solidFill>
              </a:rPr>
              <a:t>backpropogation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technique.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Time efficient once training phase is completed.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5760"/>
            <a:ext cx="10498138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SCHEDULE FOLLOWED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011680"/>
            <a:ext cx="10484114" cy="4046220"/>
          </a:xfrm>
        </p:spPr>
      </p:pic>
    </p:spTree>
    <p:extLst>
      <p:ext uri="{BB962C8B-B14F-4D97-AF65-F5344CB8AC3E}">
        <p14:creationId xmlns:p14="http://schemas.microsoft.com/office/powerpoint/2010/main" val="37837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9729"/>
            <a:ext cx="10689335" cy="8778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945" y="1207009"/>
            <a:ext cx="10689335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45" y="987554"/>
            <a:ext cx="1068933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We have successfully designed a system that checks the genuineness of a medical professional.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Data access is denied to a malicious doctor, thereby protecting critical patient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Knowledge base to find relevance of data accessed designed for 5 specializations.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Creation of a data set and implementation of the project to be done next semester.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Future scope could be to expand the base for additional specializations. 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4" y="2286000"/>
            <a:ext cx="8346830" cy="159850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Thank you!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92215"/>
            <a:ext cx="2049194" cy="21088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433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DETERMINATION OF GENUINENESS OF A MEDICAL PROFESSIONAL</vt:lpstr>
      <vt:lpstr>MOTIVATION</vt:lpstr>
      <vt:lpstr>LITERATURE REVIEW</vt:lpstr>
      <vt:lpstr>OUR SOLUTION</vt:lpstr>
      <vt:lpstr>FLOWCHART</vt:lpstr>
      <vt:lpstr> ADVANTAGES OF OUR MODEL</vt:lpstr>
      <vt:lpstr>SCHEDULE FOLLOWED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GENUINENESS OF A MEDICAL PROFESSIONAL</dc:title>
  <dc:creator>aayush shah</dc:creator>
  <cp:lastModifiedBy>aayush shah</cp:lastModifiedBy>
  <cp:revision>82</cp:revision>
  <dcterms:created xsi:type="dcterms:W3CDTF">2017-10-29T08:13:36Z</dcterms:created>
  <dcterms:modified xsi:type="dcterms:W3CDTF">2017-10-29T14:33:07Z</dcterms:modified>
</cp:coreProperties>
</file>