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7" r:id="rId9"/>
    <p:sldId id="278" r:id="rId10"/>
    <p:sldId id="279" r:id="rId11"/>
    <p:sldId id="280" r:id="rId12"/>
    <p:sldId id="281" r:id="rId13"/>
    <p:sldId id="28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1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058F-E183-4138-899C-1823CF2C94F7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2702-ED3A-4E31-9204-EFAC80D0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Set 2 </a:t>
            </a:r>
          </a:p>
          <a:p>
            <a:r>
              <a:rPr lang="en-US" dirty="0" smtClean="0"/>
              <a:t>Linked Lists Fundamentals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ALGORITHM ??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ARE WE WASTING SPACE UNNECESSARILY?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 Element in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GUYS WHO ATTEND PARALLEL COMPUTING DON’T GET TO ANSWER THIS QUESTION !!!! :P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O(log(n)) Solution</a:t>
            </a:r>
            <a:endParaRPr lang="en-US" dirty="0"/>
          </a:p>
        </p:txBody>
      </p:sp>
      <p:pic>
        <p:nvPicPr>
          <p:cNvPr id="3" name="Picture 2" descr="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3999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Things to keep in mind :</a:t>
            </a:r>
          </a:p>
          <a:p>
            <a:pPr lvl="1"/>
            <a:r>
              <a:rPr lang="en-US" dirty="0" smtClean="0"/>
              <a:t> Think about base cases !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Optimize wherever you can !(Recursion is a costly affair)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Draw the system stack while tracing recursive solutions for better understanding !!</a:t>
            </a:r>
          </a:p>
          <a:p>
            <a:pPr lvl="1"/>
            <a:r>
              <a:rPr lang="en-US" dirty="0" smtClean="0"/>
              <a:t> </a:t>
            </a:r>
            <a:r>
              <a:rPr lang="en-US" b="1" u="sng" dirty="0" smtClean="0"/>
              <a:t>Always</a:t>
            </a:r>
            <a:r>
              <a:rPr lang="en-US" b="1" dirty="0" smtClean="0"/>
              <a:t> </a:t>
            </a:r>
            <a:r>
              <a:rPr lang="en-US" dirty="0" smtClean="0"/>
              <a:t>learn the iterative version too !! Every recursive solution has an iterative alternative but the converse isn't true!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30000" dirty="0"/>
              <a:t>th</a:t>
            </a:r>
            <a:r>
              <a:rPr lang="en-US" dirty="0"/>
              <a:t> smallest element in a given array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Sort and return element in Index k</a:t>
            </a:r>
          </a:p>
          <a:p>
            <a:r>
              <a:rPr lang="en-US" dirty="0" smtClean="0"/>
              <a:t>O(nlog(n))</a:t>
            </a:r>
          </a:p>
          <a:p>
            <a:r>
              <a:rPr lang="en-US" dirty="0" smtClean="0"/>
              <a:t>In place 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partition algorithm and Recursive searching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Spiral traversal of 2-d Array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2: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Recursive ???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for Unique Characters in a String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 4: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Pair with minimal sum in Integer array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</a:p>
          <a:p>
            <a:r>
              <a:rPr lang="en-US" dirty="0" smtClean="0"/>
              <a:t>Sort and check from left and right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5: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from left and right 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the Node</a:t>
            </a:r>
            <a:endParaRPr lang="en-US" dirty="0"/>
          </a:p>
        </p:txBody>
      </p:sp>
      <p:pic>
        <p:nvPicPr>
          <p:cNvPr id="3" name="Picture 2" descr="l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99944"/>
            <a:ext cx="7086600" cy="44960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tail</a:t>
            </a:r>
            <a:endParaRPr lang="en-US" dirty="0"/>
          </a:p>
        </p:txBody>
      </p:sp>
      <p:pic>
        <p:nvPicPr>
          <p:cNvPr id="3" name="Picture 2" descr="l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726563" cy="49532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Display Linked List</a:t>
            </a:r>
            <a:endParaRPr lang="en-US" dirty="0"/>
          </a:p>
        </p:txBody>
      </p:sp>
      <p:pic>
        <p:nvPicPr>
          <p:cNvPr id="3" name="Picture 2" descr="ll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686800" cy="52580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Teaser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You are given 5 types of pills : A,B,C,D and E.</a:t>
            </a:r>
          </a:p>
          <a:p>
            <a:r>
              <a:rPr lang="en-US" dirty="0" smtClean="0"/>
              <a:t>You have unlimited supply to each of these types of pills.</a:t>
            </a:r>
          </a:p>
          <a:p>
            <a:r>
              <a:rPr lang="en-US" dirty="0" smtClean="0"/>
              <a:t>You are given a digital weighing scale with accuracy up to 2 decimal places.</a:t>
            </a:r>
          </a:p>
          <a:p>
            <a:r>
              <a:rPr lang="en-US" dirty="0" smtClean="0"/>
              <a:t>Four of the types weigh 1 gram/pill and one type weighs 1.1 gram/pill.</a:t>
            </a:r>
          </a:p>
          <a:p>
            <a:r>
              <a:rPr lang="en-US" dirty="0" smtClean="0"/>
              <a:t>How many measurements do you require to find out the type of pill which is slightly heavier than the other four types ???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pic>
        <p:nvPicPr>
          <p:cNvPr id="6" name="Picture 5" descr="sol1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7450932" cy="5145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 table Solution</a:t>
            </a:r>
            <a:endParaRPr lang="en-US" dirty="0"/>
          </a:p>
        </p:txBody>
      </p:sp>
      <p:pic>
        <p:nvPicPr>
          <p:cNvPr id="4" name="Picture 3" descr="sol1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2" y="1219200"/>
            <a:ext cx="8720717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Boolean Ascii Array</a:t>
            </a:r>
            <a:endParaRPr lang="en-US" dirty="0"/>
          </a:p>
        </p:txBody>
      </p:sp>
      <p:pic>
        <p:nvPicPr>
          <p:cNvPr id="3" name="Picture 2" descr="sol1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" y="990600"/>
            <a:ext cx="905001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nlog(n) sort</a:t>
            </a:r>
            <a:endParaRPr lang="en-US" dirty="0"/>
          </a:p>
        </p:txBody>
      </p:sp>
      <p:pic>
        <p:nvPicPr>
          <p:cNvPr id="3" name="Picture 2" descr="sol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760494" cy="50940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IS BEST ??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Hash table or Boolean Array ?</a:t>
            </a:r>
          </a:p>
          <a:p>
            <a:r>
              <a:rPr lang="en-US" dirty="0" smtClean="0"/>
              <a:t>Brute Force or Sort 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 Raised to power 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ALGORITHM ??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O(log(n)) ALGORITHM</a:t>
            </a:r>
            <a:endParaRPr lang="en-US" dirty="0"/>
          </a:p>
        </p:txBody>
      </p:sp>
      <p:pic>
        <p:nvPicPr>
          <p:cNvPr id="3" name="Picture 2" descr="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4" y="1143000"/>
            <a:ext cx="8762256" cy="571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314</Words>
  <Application>Microsoft Office PowerPoint</Application>
  <PresentationFormat>On-screen Show (4:3)</PresentationFormat>
  <Paragraphs>59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LECTURE-2</vt:lpstr>
      <vt:lpstr>Problem 1</vt:lpstr>
      <vt:lpstr>Brute Force</vt:lpstr>
      <vt:lpstr>Hash table Solution</vt:lpstr>
      <vt:lpstr>Boolean Ascii Array</vt:lpstr>
      <vt:lpstr>Using nlog(n) sort</vt:lpstr>
      <vt:lpstr>WHICH IS BEST ??</vt:lpstr>
      <vt:lpstr>X Raised to power N</vt:lpstr>
      <vt:lpstr>O(log(n)) ALGORITHM</vt:lpstr>
      <vt:lpstr>BETTER ALGORITHM ??</vt:lpstr>
      <vt:lpstr>Max Element in an Array</vt:lpstr>
      <vt:lpstr>O(log(n)) Solution</vt:lpstr>
      <vt:lpstr>RECURSIVE SOLUTIONS</vt:lpstr>
      <vt:lpstr>Problem 2</vt:lpstr>
      <vt:lpstr>Solution 1:</vt:lpstr>
      <vt:lpstr>Solution 2</vt:lpstr>
      <vt:lpstr>Problem 3</vt:lpstr>
      <vt:lpstr>Solution 1:</vt:lpstr>
      <vt:lpstr>Solution 2:</vt:lpstr>
      <vt:lpstr>Problem  4:</vt:lpstr>
      <vt:lpstr>Solutions :</vt:lpstr>
      <vt:lpstr>Problem 5:</vt:lpstr>
      <vt:lpstr>Linked Lists</vt:lpstr>
      <vt:lpstr>Create the Node</vt:lpstr>
      <vt:lpstr>Add to tail</vt:lpstr>
      <vt:lpstr>Display Linked List</vt:lpstr>
      <vt:lpstr>Brain Teaser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</dc:title>
  <dc:creator>WANKER</dc:creator>
  <cp:lastModifiedBy>WANKER</cp:lastModifiedBy>
  <cp:revision>8</cp:revision>
  <dcterms:created xsi:type="dcterms:W3CDTF">2013-02-06T07:49:50Z</dcterms:created>
  <dcterms:modified xsi:type="dcterms:W3CDTF">2013-02-08T14:30:08Z</dcterms:modified>
</cp:coreProperties>
</file>