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58" r:id="rId5"/>
    <p:sldId id="259" r:id="rId6"/>
    <p:sldId id="262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3" r:id="rId26"/>
    <p:sldId id="279" r:id="rId27"/>
    <p:sldId id="280" r:id="rId28"/>
    <p:sldId id="281" r:id="rId29"/>
    <p:sldId id="294" r:id="rId30"/>
    <p:sldId id="282" r:id="rId31"/>
    <p:sldId id="283" r:id="rId32"/>
    <p:sldId id="284" r:id="rId33"/>
    <p:sldId id="285" r:id="rId34"/>
    <p:sldId id="286" r:id="rId35"/>
    <p:sldId id="288" r:id="rId36"/>
    <p:sldId id="287" r:id="rId37"/>
    <p:sldId id="289" r:id="rId38"/>
    <p:sldId id="290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61406-4BD9-494F-A0C6-153485BE273C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EAED1-59BF-4FAE-951E-2FAC96483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LINKED LISTS CONTD.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2: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Reverse a singly Linked List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extra Space: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Either Stack algorithm or recursion(which basically uses system stack)!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place Algorithm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 ProblemSet3.java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3: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Intersection of Linked 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2" y="457200"/>
            <a:ext cx="8495506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2: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HASH TABLE(What else did u expect ??)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43" y="609600"/>
            <a:ext cx="8495507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3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TWO STACKS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" y="457200"/>
            <a:ext cx="8716169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/>
          <a:lstStyle/>
          <a:p>
            <a:r>
              <a:rPr lang="en-US" dirty="0" smtClean="0"/>
              <a:t>SKILL REQUIRED vs. POPULARITY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4: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the difference between their lengths !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4: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the middle element of the linked list !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1 : Brute 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length and go to middle !(Duh!)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2: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Slow runner – Fast runner Technique</a:t>
            </a:r>
          </a:p>
          <a:p>
            <a:r>
              <a:rPr lang="en-US" dirty="0" smtClean="0"/>
              <a:t>(Single Traversal)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2" y="457200"/>
            <a:ext cx="88265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743200"/>
            <a:ext cx="7772400" cy="1470025"/>
          </a:xfrm>
        </p:spPr>
        <p:txBody>
          <a:bodyPr/>
          <a:lstStyle/>
          <a:p>
            <a:r>
              <a:rPr lang="en-US" dirty="0" smtClean="0"/>
              <a:t>COMP SCI VS ASTRONOMY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 smtClean="0"/>
              <a:t>CREATIVITY VS TOOLS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5: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smtClean="0"/>
              <a:t>PRINT</a:t>
            </a:r>
            <a:r>
              <a:rPr lang="en-US" dirty="0" smtClean="0"/>
              <a:t> A LINKED LIST BACKWARDS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794385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6(Exclusively for the sport in you!)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endParaRPr lang="en-US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971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CHECK IF LENGTH OF LINKED LIST IS EVEN OR ODD WITHOUT USING ANY  COUNTING MECHANISM!</a:t>
            </a:r>
            <a:br>
              <a:rPr lang="en-US" u="sng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ockl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4724400" cy="590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Move ‘Fast’ 2 Nodes at a time,</a:t>
            </a:r>
          </a:p>
          <a:p>
            <a:r>
              <a:rPr lang="en-US" dirty="0" smtClean="0"/>
              <a:t>If fast == null , even</a:t>
            </a:r>
          </a:p>
          <a:p>
            <a:r>
              <a:rPr lang="en-US" dirty="0" smtClean="0"/>
              <a:t>If fast.next == null , odd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7: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Merge two sorted Linked Lists into a Final Sorted List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Iterative : Exactly like merge in mergesort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can do it recursively also !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8: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Reverse a linked list in Pairs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44" y="609600"/>
            <a:ext cx="8274844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2" y="457200"/>
            <a:ext cx="88265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9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if Linked List is a palindrome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34" y="304800"/>
            <a:ext cx="8860131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ne more question left in Linked Lists. We’ll see next class! Please remind me..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Chocolate(Read Limited Edition) Brain Teaser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4 TOGGLERS ONE TRUTHTELLER</a:t>
            </a:r>
            <a:endParaRPr lang="en-US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Existence of Loop, Start of Loop, Length of Loop, Removing the loop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1 : Brute 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every node , check if further nodes have next pointing to current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8581231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2 :Hash table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current node to hash table , if it already exists in the table , loop exists!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905999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3: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Floyd’s Cycle Detection Algorithm</a:t>
            </a:r>
          </a:p>
          <a:p>
            <a:r>
              <a:rPr lang="en-US" dirty="0" smtClean="0"/>
              <a:t>See ProblemSet3.java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323</Words>
  <Application>Microsoft Office PowerPoint</Application>
  <PresentationFormat>On-screen Show (4:3)</PresentationFormat>
  <Paragraphs>57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LECTURE-3</vt:lpstr>
      <vt:lpstr>SKILL REQUIRED vs. POPULARITY</vt:lpstr>
      <vt:lpstr>Slide 3</vt:lpstr>
      <vt:lpstr>Problem 1</vt:lpstr>
      <vt:lpstr>Solution 1 : Brute Force</vt:lpstr>
      <vt:lpstr>Slide 6</vt:lpstr>
      <vt:lpstr>Solution 2 :Hash table </vt:lpstr>
      <vt:lpstr>Slide 8</vt:lpstr>
      <vt:lpstr>Solution 3:</vt:lpstr>
      <vt:lpstr>Problem 2:</vt:lpstr>
      <vt:lpstr>Using extra Space:</vt:lpstr>
      <vt:lpstr>In place Algorithm :</vt:lpstr>
      <vt:lpstr>Problem 3:</vt:lpstr>
      <vt:lpstr>Solution 1:</vt:lpstr>
      <vt:lpstr>Slide 15</vt:lpstr>
      <vt:lpstr>Solution 2:</vt:lpstr>
      <vt:lpstr>Slide 17</vt:lpstr>
      <vt:lpstr>Solution 3 :</vt:lpstr>
      <vt:lpstr>Slide 19</vt:lpstr>
      <vt:lpstr>Solution 4:</vt:lpstr>
      <vt:lpstr>Problem 4:</vt:lpstr>
      <vt:lpstr>Solution 1 : Brute Force</vt:lpstr>
      <vt:lpstr>Solution 2:</vt:lpstr>
      <vt:lpstr>Slide 24</vt:lpstr>
      <vt:lpstr>COMP SCI VS ASTRONOMY</vt:lpstr>
      <vt:lpstr>Problem 5:</vt:lpstr>
      <vt:lpstr>Slide 27</vt:lpstr>
      <vt:lpstr>Problem 6(Exclusively for the sport in you!) :</vt:lpstr>
      <vt:lpstr>CHECK IF LENGTH OF LINKED LIST IS EVEN OR ODD WITHOUT USING ANY  COUNTING MECHANISM! </vt:lpstr>
      <vt:lpstr>Solution :</vt:lpstr>
      <vt:lpstr>Problem 7:</vt:lpstr>
      <vt:lpstr>Iterative : Exactly like merge in mergesort</vt:lpstr>
      <vt:lpstr>Problem 8:</vt:lpstr>
      <vt:lpstr>Slide 34</vt:lpstr>
      <vt:lpstr>Slide 35</vt:lpstr>
      <vt:lpstr>Problem 9 :</vt:lpstr>
      <vt:lpstr>Slide 37</vt:lpstr>
      <vt:lpstr>Recursive ???</vt:lpstr>
      <vt:lpstr>Chocolate(Read Limited Edition) Brain Teaser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LECTURE-3</dc:title>
  <dc:creator>WANKER</dc:creator>
  <cp:lastModifiedBy>WANKER</cp:lastModifiedBy>
  <cp:revision>15</cp:revision>
  <dcterms:created xsi:type="dcterms:W3CDTF">2013-02-11T07:37:02Z</dcterms:created>
  <dcterms:modified xsi:type="dcterms:W3CDTF">2013-02-13T11:38:01Z</dcterms:modified>
</cp:coreProperties>
</file>