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5" r:id="rId4"/>
    <p:sldId id="257" r:id="rId5"/>
    <p:sldId id="273" r:id="rId6"/>
    <p:sldId id="274" r:id="rId7"/>
    <p:sldId id="258" r:id="rId8"/>
    <p:sldId id="259" r:id="rId9"/>
    <p:sldId id="260" r:id="rId10"/>
    <p:sldId id="261" r:id="rId11"/>
    <p:sldId id="262" r:id="rId12"/>
    <p:sldId id="263" r:id="rId13"/>
    <p:sldId id="283" r:id="rId14"/>
    <p:sldId id="264" r:id="rId15"/>
    <p:sldId id="265" r:id="rId16"/>
    <p:sldId id="266" r:id="rId17"/>
    <p:sldId id="267" r:id="rId18"/>
    <p:sldId id="280" r:id="rId19"/>
    <p:sldId id="268" r:id="rId20"/>
    <p:sldId id="281" r:id="rId21"/>
    <p:sldId id="284" r:id="rId22"/>
    <p:sldId id="269" r:id="rId23"/>
    <p:sldId id="282" r:id="rId24"/>
    <p:sldId id="270" r:id="rId25"/>
    <p:sldId id="271" r:id="rId26"/>
    <p:sldId id="285" r:id="rId27"/>
    <p:sldId id="286" r:id="rId28"/>
    <p:sldId id="287" r:id="rId29"/>
    <p:sldId id="294" r:id="rId30"/>
    <p:sldId id="288" r:id="rId31"/>
    <p:sldId id="289" r:id="rId32"/>
    <p:sldId id="290" r:id="rId33"/>
    <p:sldId id="291" r:id="rId34"/>
    <p:sldId id="293" r:id="rId35"/>
    <p:sldId id="295" r:id="rId36"/>
    <p:sldId id="292" r:id="rId37"/>
    <p:sldId id="279" r:id="rId38"/>
    <p:sldId id="27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002-ECB8-44AA-9968-55F8A6D136AF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29A-FEA1-4AED-ABF3-DC4653270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002-ECB8-44AA-9968-55F8A6D136AF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29A-FEA1-4AED-ABF3-DC4653270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002-ECB8-44AA-9968-55F8A6D136AF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29A-FEA1-4AED-ABF3-DC4653270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002-ECB8-44AA-9968-55F8A6D136AF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29A-FEA1-4AED-ABF3-DC4653270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002-ECB8-44AA-9968-55F8A6D136AF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29A-FEA1-4AED-ABF3-DC4653270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002-ECB8-44AA-9968-55F8A6D136AF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29A-FEA1-4AED-ABF3-DC4653270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002-ECB8-44AA-9968-55F8A6D136AF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29A-FEA1-4AED-ABF3-DC4653270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002-ECB8-44AA-9968-55F8A6D136AF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29A-FEA1-4AED-ABF3-DC4653270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002-ECB8-44AA-9968-55F8A6D136AF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29A-FEA1-4AED-ABF3-DC4653270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002-ECB8-44AA-9968-55F8A6D136AF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29A-FEA1-4AED-ABF3-DC4653270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6002-ECB8-44AA-9968-55F8A6D136AF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29A-FEA1-4AED-ABF3-DC4653270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6002-ECB8-44AA-9968-55F8A6D136AF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029A-FEA1-4AED-ABF3-DC46532708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LINKED LISTS, STACKS AND QUEUES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l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240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STACKS AND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SET 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/>
          <a:lstStyle/>
          <a:p>
            <a:r>
              <a:rPr lang="en-US" dirty="0" smtClean="0"/>
              <a:t>BALANCED EXPRESSION CHECK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 smtClean="0"/>
              <a:t>NEW PUNISHMENT SYSTEM!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GET TO PICK FROM 3 OPTIONS: LD,TS,CB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 INFIX TO POSTFIX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ONLY ‘()+-*/%’  and integer operands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/>
          <a:lstStyle/>
          <a:p>
            <a:r>
              <a:rPr lang="en-US" dirty="0" smtClean="0"/>
              <a:t>EVALUATE POSTFIX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A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ONLY STANDARD STACK OPERATIONS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 AN EXTRA STACK!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c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3" y="0"/>
            <a:ext cx="9054615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2: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RECURSIVE ??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://upload.wikimedia.org/wikipedia/commons/thumb/f/f2/Nikolaus_Kopernikus.jpg/220px-Nikolaus_Koperniku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://upload.wikimedia.org/wikipedia/commons/thumb/f/f2/Nikolaus_Kopernikus.jpg/220px-Nikolaus_Koperniku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DrewBarrymoreFeb0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90600"/>
            <a:ext cx="5640696" cy="51535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ck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7" y="228600"/>
            <a:ext cx="8778705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/>
          <a:lstStyle/>
          <a:p>
            <a:r>
              <a:rPr lang="en-US" dirty="0" smtClean="0"/>
              <a:t>FUN WITH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 A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ONLY STANDARD STACK OPERATIONS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ck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774052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 smtClean="0"/>
              <a:t>QUEUE USING TWO STACKS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/>
          <a:lstStyle/>
          <a:p>
            <a:r>
              <a:rPr lang="en-US" dirty="0" smtClean="0"/>
              <a:t>STACK USING TWO 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FINALLY !!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PRE,IN,POST</a:t>
            </a:r>
          </a:p>
          <a:p>
            <a:r>
              <a:rPr lang="en-US" dirty="0" smtClean="0"/>
              <a:t>RECURSIVE,ITERATIVE</a:t>
            </a:r>
          </a:p>
          <a:p>
            <a:r>
              <a:rPr lang="en-US" dirty="0" smtClean="0"/>
              <a:t>LEVEL ORDER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42" y="990600"/>
            <a:ext cx="8170657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r>
              <a:rPr lang="en-US" dirty="0" smtClean="0"/>
              <a:t>ITERATIVE VERSION 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/>
          <a:lstStyle/>
          <a:p>
            <a:r>
              <a:rPr lang="en-US" dirty="0" smtClean="0"/>
              <a:t>LOGIC VS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72" y="762000"/>
            <a:ext cx="8520828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8" y="685800"/>
            <a:ext cx="7859652" cy="513096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4" y="381000"/>
            <a:ext cx="8754275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02" y="609600"/>
            <a:ext cx="8870998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/>
          <a:lstStyle/>
          <a:p>
            <a:r>
              <a:rPr lang="en-US" dirty="0" smtClean="0"/>
              <a:t>POST ORDER ITERATIVE 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LEVEL BY LEVEL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BIGGEST LIFESAVER IN BINARY TREES!!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ees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8" y="685800"/>
            <a:ext cx="840410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 TEASER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HORSES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 TEASER 2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RED HAT – GREEN HAT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 IF LINKED LIST IS A PALINDROME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RECURSIVE SOLUTION ??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l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733"/>
            <a:ext cx="8276609" cy="68192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WE WANT TO USE THIS FUNCTION IN SOME OTHER PROBLEM ??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dirty="0" smtClean="0"/>
              <a:t>THIS MERELY PRINTS TO THE SCREEN!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l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381000"/>
            <a:ext cx="9104446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l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3" y="533400"/>
            <a:ext cx="8676523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CLONE A LINKED LIST WITH A RANDOM POINTER FOR EVERY 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166</Words>
  <Application>Microsoft Office PowerPoint</Application>
  <PresentationFormat>On-screen Show (4:3)</PresentationFormat>
  <Paragraphs>41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LECTURE-4</vt:lpstr>
      <vt:lpstr>Slide 2</vt:lpstr>
      <vt:lpstr>LOGIC VS IMPLEMENTATION</vt:lpstr>
      <vt:lpstr>CHECK IF LINKED LIST IS A PALINDROME</vt:lpstr>
      <vt:lpstr>Slide 5</vt:lpstr>
      <vt:lpstr>WHAT IF WE WANT TO USE THIS FUNCTION IN SOME OTHER PROBLEM ??</vt:lpstr>
      <vt:lpstr>Slide 7</vt:lpstr>
      <vt:lpstr>Slide 8</vt:lpstr>
      <vt:lpstr>CLONE A LINKED LIST WITH A RANDOM POINTER FOR EVERY NODE</vt:lpstr>
      <vt:lpstr>Slide 10</vt:lpstr>
      <vt:lpstr>STACKS AND QUEUES</vt:lpstr>
      <vt:lpstr>BALANCED EXPRESSION CHECK</vt:lpstr>
      <vt:lpstr>NEW PUNISHMENT SYSTEM!</vt:lpstr>
      <vt:lpstr>CONVERT INFIX TO POSTFIX</vt:lpstr>
      <vt:lpstr>EVALUATE POSTFIX</vt:lpstr>
      <vt:lpstr>REVERSE A STACK</vt:lpstr>
      <vt:lpstr>SOLUTION 1:</vt:lpstr>
      <vt:lpstr>Slide 18</vt:lpstr>
      <vt:lpstr>SOLUTION 2:</vt:lpstr>
      <vt:lpstr>Slide 20</vt:lpstr>
      <vt:lpstr>FUN WITH GRAPHS</vt:lpstr>
      <vt:lpstr>SORT A STACK</vt:lpstr>
      <vt:lpstr>Slide 23</vt:lpstr>
      <vt:lpstr>QUEUE USING TWO STACKS</vt:lpstr>
      <vt:lpstr>STACK USING TWO QUEUES</vt:lpstr>
      <vt:lpstr>BINARY TREES</vt:lpstr>
      <vt:lpstr>TRAVERSALS</vt:lpstr>
      <vt:lpstr>Slide 28</vt:lpstr>
      <vt:lpstr>ITERATIVE VERSION ??</vt:lpstr>
      <vt:lpstr>Slide 30</vt:lpstr>
      <vt:lpstr>Slide 31</vt:lpstr>
      <vt:lpstr>Slide 32</vt:lpstr>
      <vt:lpstr>Slide 33</vt:lpstr>
      <vt:lpstr>POST ORDER ITERATIVE ??</vt:lpstr>
      <vt:lpstr>LEVEL BY LEVEL TRAVERSAL</vt:lpstr>
      <vt:lpstr>Slide 36</vt:lpstr>
      <vt:lpstr>BRAIN TEASER 1:</vt:lpstr>
      <vt:lpstr>BRAIN TEASER 2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LECTURE-4</dc:title>
  <dc:creator>WANKER</dc:creator>
  <cp:lastModifiedBy>WANKER</cp:lastModifiedBy>
  <cp:revision>26</cp:revision>
  <dcterms:created xsi:type="dcterms:W3CDTF">2013-02-18T15:18:41Z</dcterms:created>
  <dcterms:modified xsi:type="dcterms:W3CDTF">2013-02-22T14:41:01Z</dcterms:modified>
</cp:coreProperties>
</file>