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C4D7-933B-4933-9E3D-8C8DE627D0DB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DD34-4B22-4464-86F8-8A07C9F27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IF AN ELEMENT EXISTS IN A BINARY TREE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ees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" y="304800"/>
            <a:ext cx="8990436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93525"/>
            <a:ext cx="8778899" cy="5731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INSERT INTO BINARY TREE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0" y="0"/>
            <a:ext cx="893618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NUMBER OF NODES IN A BINARY TREE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8" y="685800"/>
            <a:ext cx="8520827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0" y="533400"/>
            <a:ext cx="8987722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smtClean="0"/>
              <a:t>FUN WITH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DELETE A BINARY TREE</a:t>
            </a:r>
            <a:endParaRPr lang="en-US" dirty="0" smtClean="0"/>
          </a:p>
          <a:p>
            <a:r>
              <a:rPr lang="en-US" dirty="0" smtClean="0"/>
              <a:t>WHICH TRAVERSAL TO USE 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0px-Levi_Strauss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2320"/>
            <a:ext cx="5638800" cy="64333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170656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PRINT LEVEL ORDER IN REVERSE ORDER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2" y="762000"/>
            <a:ext cx="840410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HEIGHT OF THE BINARY TREE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514622" cy="55585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ITERATIVE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OBVIOUSLY LEVEL ORDER TRAVERSAL! </a:t>
            </a:r>
          </a:p>
          <a:p>
            <a:r>
              <a:rPr lang="en-US" dirty="0" smtClean="0"/>
              <a:t>MODIFICATION ???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4" y="381000"/>
            <a:ext cx="8042562" cy="61721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9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DEEPEST NODE IN A BINARY TREE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28738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DISPLAY ALL LEAVES,HALF-FULL AND FULL NODES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llog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29381"/>
            <a:ext cx="4572000" cy="58057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42251"/>
            <a:ext cx="8164451" cy="53299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 !</a:t>
            </a:r>
            <a:br>
              <a:rPr lang="en-US" dirty="0" smtClean="0"/>
            </a:br>
            <a:r>
              <a:rPr lang="en-US" dirty="0" smtClean="0"/>
              <a:t>STRICTLY 5 MINUTES 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PLEASE.. !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IF TWO BINARY TREES ARE IDENTICAL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3999" cy="592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/>
          <a:lstStyle/>
          <a:p>
            <a:r>
              <a:rPr lang="en-US" dirty="0" smtClean="0"/>
              <a:t>USING LEVEL ORDER TRAVERSAL 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PRINT ALL PATHS FROM ROOT TO LEAF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" y="152400"/>
            <a:ext cx="9004975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THE LEVEL WHICH HAS MAXIMUM SUM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14: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FOR EXISTENCE OF A PATH FROM ROOT TO LEAF FOR A GIVEN SUM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EXTENSIONS FROM PREVIOUS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REVERSE A QUEUE</a:t>
            </a:r>
          </a:p>
          <a:p>
            <a:r>
              <a:rPr lang="en-US" dirty="0" smtClean="0"/>
              <a:t>Vs</a:t>
            </a:r>
          </a:p>
          <a:p>
            <a:r>
              <a:rPr lang="en-US" dirty="0" smtClean="0"/>
              <a:t>REVERSE A STACK</a:t>
            </a:r>
          </a:p>
          <a:p>
            <a:r>
              <a:rPr lang="en-US" dirty="0" smtClean="0"/>
              <a:t>IN PLACE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390822" cy="512487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BRAIN TEASER :</a:t>
            </a:r>
            <a:br>
              <a:rPr lang="en-US" dirty="0" smtClean="0"/>
            </a:br>
            <a:r>
              <a:rPr lang="en-US" dirty="0" smtClean="0"/>
              <a:t>FYI : ASKED TWICE THIS YEAR IN INTERVIEWS 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100 Bulbs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POST ORDER ITERATIVE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Max Element in Binary Tree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4" y="609600"/>
            <a:ext cx="8520827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404104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169</Words>
  <Application>Microsoft Office PowerPoint</Application>
  <PresentationFormat>On-screen Show (4:3)</PresentationFormat>
  <Paragraphs>46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LECTURE-5</vt:lpstr>
      <vt:lpstr>Slide 2</vt:lpstr>
      <vt:lpstr>Slide 3</vt:lpstr>
      <vt:lpstr>EXTENSIONS FROM PREVIOUS CLASS</vt:lpstr>
      <vt:lpstr>Problem 1</vt:lpstr>
      <vt:lpstr>Slide 6</vt:lpstr>
      <vt:lpstr>Problem 2</vt:lpstr>
      <vt:lpstr>Slide 8</vt:lpstr>
      <vt:lpstr>Slide 9</vt:lpstr>
      <vt:lpstr>Problem 3</vt:lpstr>
      <vt:lpstr>Slide 11</vt:lpstr>
      <vt:lpstr>Slide 12</vt:lpstr>
      <vt:lpstr>PROBLEM 4</vt:lpstr>
      <vt:lpstr>Slide 14</vt:lpstr>
      <vt:lpstr>PROBLEM 5</vt:lpstr>
      <vt:lpstr>Slide 16</vt:lpstr>
      <vt:lpstr>Slide 17</vt:lpstr>
      <vt:lpstr>FUN WITH GRAPHS</vt:lpstr>
      <vt:lpstr>PROBLEM 6</vt:lpstr>
      <vt:lpstr>Slide 20</vt:lpstr>
      <vt:lpstr>Problem 7</vt:lpstr>
      <vt:lpstr>Slide 22</vt:lpstr>
      <vt:lpstr>Problem 8</vt:lpstr>
      <vt:lpstr>Slide 24</vt:lpstr>
      <vt:lpstr>ITERATIVE ?</vt:lpstr>
      <vt:lpstr>Slide 26</vt:lpstr>
      <vt:lpstr>Problem 9 </vt:lpstr>
      <vt:lpstr>Slide 28</vt:lpstr>
      <vt:lpstr>Problem 10</vt:lpstr>
      <vt:lpstr>Slide 30</vt:lpstr>
      <vt:lpstr>Slide 31</vt:lpstr>
      <vt:lpstr>BREAK ! STRICTLY 5 MINUTES !!</vt:lpstr>
      <vt:lpstr>Problem 11</vt:lpstr>
      <vt:lpstr>Slide 34</vt:lpstr>
      <vt:lpstr>USING LEVEL ORDER TRAVERSAL ??</vt:lpstr>
      <vt:lpstr>PROBLEM 12</vt:lpstr>
      <vt:lpstr>Slide 37</vt:lpstr>
      <vt:lpstr>PROBLEM 13</vt:lpstr>
      <vt:lpstr>PROBLEM 14:</vt:lpstr>
      <vt:lpstr>Slide 40</vt:lpstr>
      <vt:lpstr>BRAIN TEASER : FYI : ASKED TWICE THIS YEAR IN INTERVIEWS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LECTURE-5</dc:title>
  <dc:creator>WANKER</dc:creator>
  <cp:lastModifiedBy>WANKER</cp:lastModifiedBy>
  <cp:revision>7</cp:revision>
  <dcterms:created xsi:type="dcterms:W3CDTF">2013-02-25T16:14:46Z</dcterms:created>
  <dcterms:modified xsi:type="dcterms:W3CDTF">2013-02-26T10:11:18Z</dcterms:modified>
</cp:coreProperties>
</file>