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5" r:id="rId28"/>
    <p:sldId id="282" r:id="rId29"/>
    <p:sldId id="283" r:id="rId30"/>
    <p:sldId id="315" r:id="rId31"/>
    <p:sldId id="316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  <p:sldId id="307" r:id="rId54"/>
    <p:sldId id="310" r:id="rId55"/>
    <p:sldId id="309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FCCB-9313-4D57-B869-AF3EFD88D51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DF4FA-2639-4613-83BB-B49C0B8A04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BIT MANIPULATION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CLEAR ALL BITS FROM MSB TILL A GIVEN POSITION(INCLUSIVE)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637551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CLEAR ALL BITS FROM A GIVEN POSITION TILL LSB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" y="457199"/>
            <a:ext cx="8895622" cy="580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 BIT AT A GIVEN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2" y="762000"/>
            <a:ext cx="828738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19" y="914400"/>
            <a:ext cx="7937209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IF THE BIT </a:t>
            </a:r>
            <a:r>
              <a:rPr lang="en-US" dirty="0" smtClean="0"/>
              <a:t>IS SET</a:t>
            </a:r>
            <a:r>
              <a:rPr lang="en-US" dirty="0" smtClean="0"/>
              <a:t> AT A GIVEN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637551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TOGGLE THE BIT AT A GIVEN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hQSEBQUEhQWFBUUFRUUFRUUFBQUFBQVFhQXFBQXFBQXHCYeFxojGRcUHy8gIycpLCwsFR4xNTAqNSYrLCkBCQoKDgwOGg8PGiolHyQpKSwsLi8sKSkpLCwpKSwpKSwpLCksLCwpKSkpLSkpLCwsLCkpKSkpLCksKSwsLCwpKf/AABEIAQ8AugMBIgACEQEDEQH/xAAcAAABBQEBAQAAAAAAAAAAAAABAAIEBQYDBwj/xAA/EAABAwEFBQYDBgMIAwAAAAABAAIRAwQFEiExBkFRYXETIoGRobEywfAHFEJSctEjYuEkQ4KSorLC8TPS0//EABsBAAEFAQEAAAAAAAAAAAAAAAEAAgMEBQYH/8QALxEAAgIBAwEHAgYDAQAAAAAAAAECAxEEEiExBRMiMkFRYXGBM0KhscHwI5HRFP/aAAwDAQACEQMRAD8AxiMIwlC5w9PAilCSQRQlCdCEICAikiEhBCIQCITQjgEQgE5NCEJ4TQnBNYhwRCCcE0QYRSCKaIScmp4QYBBGEoRTRChJFFIRTwlCMIwrg0bCUIwjCQgQkjCSAQJQikkICcEAE4BJiCE5cxWbxCAtLYJ3Dp8yiq5PoiKeoqh5pJfc7hEJtCsx34xnodylMs2I9wtdwgifIwmyqmuqY2Orpl0mv9nEJwTn0i0wRHVAKFlhMITggE5NYgJwQhOCAgooJyAhJJIpoiphKEYRV0aNhKEYRQENhKE5KEgjUCuVstraTZcfDeVlrffD6pj4WflG/rxVinTyt+hQ1evr0q55ft/ehf2u+GsBw96PLz/ZUtW/Xvy48Mh+59FXCpuzPDhny/qp933UXSSQIGhnF5aDxWnXp4V8nL6ntK+94TwvZEiz2+oKcNiDqRm4DeS+CQOQO5NZTJIOMA73HE6OmWm7Qq1sdg07gGmZwnkCXE5DOdAE97mB0d2NxAwj0bryjVSZKHJT0qha5wa6CYkZQRuOEgzOugIWssNzuLBJBBEyCA7j3e7Ou6I0hVTbKCZBlwOUYJjUmHYTw0V1ZbxEgvgTq3NuYEZl0wY3x4oNhRBq1zScS/FBMgOHdIOsGAPkFLs9qZUEsOnxN3tj5fWcJ7qzapc2GBpPx9pOmjXYTAdGhyVaLG+nUJBwtzAyyIMyA5sDygZaKtbRCzr1NDS663TvCeV7FqE4Kqs15ACXd0TG85zn01H1krNjwQCDIOhCyLqZVvDOs02qhqI7o/dD0QgE5QFkScE1OCaxBSSSlARWIgJIq4AbCSMJQgIam1XhoJOgElPhVu0FfDRPFxDf3T6475KJHdYq65TfosmYvK8HVnydNw3AfupVmsOFoe/TcNDl7fWe5Q7tYC+SJjcdPHkr17XObDRPM7+AG7wGQW/xFbUefynKyTnN5bKRpxP356Bup/YLU3fWptABzI3NjA08NJJ4n2WZq2d1NxDgW5weJ4iU6lXkjhuyBjp9SlLkajXWm8mvbvbweS6f8DJgDrmeSrPvsSC9pBP42ls851HifBQ6F11plgni0EZeBXatZX7xHUtAHSdD0hRbo+5N3U8ZwW13VWuPeEjeBUaW+LSXeY4rR2CwNgYC5pnMANkA6QSJjoVibocGvAdEE6kjL9J/D6hek3NaKb2BvaZZfEQ8CNwcILeMTHqlJ4GqLELOW4nPbAcDDyGjw7QNBHjKpb0swmGhzSMoDsId5wI5wPVbapYg2cLnA4SJpkgu58CIzzKzVtsQJlznHgHgBufAxpyGfuonIl2GWfYzhMggOMQ6OkOAA55+MqLd1oNJxY8w0ZieHLpw5rY07v7pnCXFsEgGCOLvPqs5eNyGJdGEEtJnQZ+OR+tYZJRsW2RYotnRJTgT2lOChXW84MJ1aYP7fXJTViWQcJOLOyqsVsFNeoQiEEVGSBRhBJARXIhJEK2NAkikgEbCzu1tXJjep+S0aye1f/lH6cvMq3o1m1GZ2rJx0ssfH7lfYHAGJ+LIk5Rx3raXA5pfjdOBrch03xy1jjzWCpHMfWSum3phpHcXd0RuG+FsTRxkGSdoraypUlrQBiIGpyHEkmTzXGz0RwzjyzzUCm6Y5GVe2WmAR0+vrmq1r2rBpUQTeS3udmnXduhayyXTTeAHNDgdZGeenNZi6wRu3+i1lhrlucaBY9re42IrwnVuxlEGWt47yR5SrGjso2MhA3ZDxz3KRd9qn1jy9tVb0KuXDeM5Gf8A0nQbfVsrWZj0Rm7VYn05wkxl3eBGhaQQB1VZUpOaS45O5tMnf3ZcQPCFsqtQF2ijWyi0t0G/6hHvJR6MCjGXVGVNMGIy5x3jzMHIbuqd92a4mnIJEnjiMZE8cy4+C7VKLWuMCDnmnWCnFem7cJEZbwcp9fBPrv3SSBZp1GLZW3tcPYsbUGjz45NCql6RtNdoNk44MxEZHKPQAeK83Uesjtnn3Rp9lWbqdvsxIoIhUjVCiklKAivRSRCtjAJIwkmhGPcACTkBmSsdtBeDKrwWEmBBkRv3K+2mtGGgQPxEN8NT7LFPWroaV+IznO2tW1/gj6rLCw6ovqLmCktTBy+7gs7E2YWjsFEvIw5wsfRrcZ36K7u7aDsQO55O5cCM/NVLqpS6Glp9RGPU3d2WaHCfqVo7NQy8D7LE3TtxTIGMcpzEcJW3um86dRstcI65wsa6mcXyjYqvhNeFllZKcAb9B/2rGm/In1XGyQ6J3D6hSG2XECd08NRyTIp44BOS9SHWq55dVEtVqImfVWJsv1HJRbXQER81HLJJFopq1WR1Xa7XS7pJHOJOvT2US0tAOf1uUOpb+zBcDxjlOQT6fMh13MGby8av9mLSJls58QJ+RXmtpaA4xpJjj9c1rn3pioATm4GPUt9/VY+0fE7qfdWNa87Q9kfn+wxFBFZxuhCUpIoCIMJIoq2MGopJJoTPbYfBT4Ynew/qsotrtTTmzk8HAj1HzWJBW5oXmr7nG9tRxqc+6X/Ahu9ANkro34fFSrsswc6FclLCyZUa9zSQ2rYnUyJG7EDIII0kEa55KVZbczSoTG8Nb7qXbLifgkOLozw+OYC6XbZmEBtRg00cC0xvLXjd1mJVZ2RlHPUvQplGWFx9SLbbmYRjoPnuhxY4FrwDoWj8Q6J1yX++g4Az03cPFbKyXdZeydSDMOLCQ8994c0ZYC2C0a5wfiWW2nuzCAcQc4akAjGDHewkZHjx14qONkbPBIfKiVS7yPU9E2N2l7Vxz3AenFXtvvo0mgE6nU7lj/sxu0huI6Oz/ZSNv2PMBsjDnLc4nesqcI97sT4NSLexSa5wW94/aDTpNGWIbzMR7z0hVlP7UrO8wQRuncfNeeTSJitVeRy09AVNdcDJPYPxvYTio1Bhe2DBBMCCDuIV7/z1peLP8FF3WN+HH8m3r35Tqd5hgcCQDmdyp75rTQdB0iOuIR7qhsLScMHCCYI4HSC2OMTKtK5hjAfxVGA84djI/wBMKDuVGawWVbKVbz7F598IDGzm0jFujXL0XBz5JPEk+ZXEVQTrLjm4AZCcwCeOa6hU9TLdM2uz6lClNdX1CimoqsXwooIoCIiSSKtkYEE5CE0JU7TD+zO6t91h3Bei3nZO1ovYNSMuozHsvP6lmcCQQZEyIzEaytjs+S2NfJyvblUnbGeOMY/Vgbp5qxuR0OnVVxyVhctaHq5b5GZND/yI9LuKkHQHCZHBTbbssyZwx6eoMqPs3aBAPqtTa3hzPSOC59zcZM6RxTSMBbLua0w2ddJJz5TooV6WOWYQM3xicfI5qfft7MZUwMGJ28cOqh2+8jipseIlWIubwyNxhyjb7I02spADgITdobGXg93Fl8PHon7P0/4WWeSmt7wIGo05yqLk4yyWHFHmwstB5wvpnDpAdhcM5I0I1nUJXjs80Ux937pa4vxOc3Hm2IkfhyAhbm13BSrEk0wHAiTEGeMjNVtbZkg6GBvJLo6TmrsdQvRlV0Z6pGQu+lHeeMz8QgFrnD8YzBaSInore7rpNZ7To2nLj4ggeOvmrK33c1jeYEHmru4rG2nZSX5FzHvdO6QcPpCZZf6xDClRWGU97WcMLQN8nSMh3W+xUALpa7RjeXeAHADIBcwqTeToKo7IJBRQRTSQSKCUoCOEJIpK0RjQkikU0IFAvxwFCod5bHmQFPVbtCP7M/8Aw/7gpKvxI/VEOoeKpv4f7GEcu1mcWnqmU2y6FZfc8Vam0fiIXQzklwzhKoNvK9zYbOW7ug/QUraDbHs6fczJkDr80w3SykcDjkGAxMYjrHqshe1MVqpDHaZAHRZNdcLJ7n0Nu26UIYj1I92XpFbG8zJklaavbadaowhw7ug8Fjq901G/hkcRmo9MuacpBWhOiNj3RZnVaudXhnH1PovZN1M0DiMHmolUy52FeZ7P31bWtHZ0nvbxcIEfqK1FyXla3l5qsZSbpBlz3cxuhZF1LiuccGxVbGbys8/HBoLgvTG59N57zHls8QDl6LSNDQDzC8ntttdZLbiPwVoIPMZEHnp5rYU9oQQM93j1UUouHKXULSm+pzv2iC6APiMAeI+S43xaXMpFhMl5gmcoOZACdZbT2lckxDGE56EmG+xKrb5tAc4AGYmY0UP1LdEd00QAnBMTgmM1hwRTZRQEJJJJIRyRSSVkiAkUlxt1rFKm57tGjzO4eaCTbwhOSisvocbwvJlFsvMcANT0Cyt4bUPqgsDQ1hyO9xGuu5VVutzqry95knyA3AclHatujRwgsy5Zx+s7Xstk418R/VncGHSryxOH3igRx+YVE0yFJslqLXsP5Sp7I7l/spUzUX90e02qwUqhGNodLc54xlC8kvm5KlmqmJcySWvGeX83Are3bfGON+nsoF+1YqkfhfmPSfcrK085VPBr21QtXLx8lZdt3WtrTUFE1GNYHkj8p389D5LT3ZaKDSG2qg6i52be0YRPTijspeNWlLabgGuw4mPGJj2j4g06syG7IcF6C7aymXMNSg+WTBApvgn8pkHTkE6coy+B3d2V8Y3IyFW/LM1gp06kgakzAPAZKHadpKIz7Rv+YDzW7tm2lmYwltNwqF7nw5jQcWjSTKxd17K06tV9oqsaHOJcAGgNHDLooJxhnLZJBza8uPqV1+llpsjgILhDmEQYdGUex6oU7N/DYw5GAXcRlnmri3tY0l4AgZAAanoNFVWh+EEuMk6/so3LKSQ6Kw2yJUd3jyy+vRNCDQioJPLN6mGyCQ4JwTUQmEo5JBEICCkgigAaks3btrsOTKZB4vy9AqevtRXd+LD+kAeq1Y6O2XwY9vaunr4zn6G5e8ASSAOJMBZjau9WvphjHYu9LiNNDAnes8+1ueZc4u6klKoO5P8AN8lbp0arkpNmVqu1u+rlCEcJkRFqSQWic6PaU9x3rmE9pQJYs1WzVv0k6Ee61V4XeHNzOUyOI+pXm922ns6g4FelWG19rTb4abufmsrVRcJbkbmjn3kdrOdzscwETpyHnnuj5rQWK96rAARPAkTA8ULBZpALhnB6xw9lZU7INY8FTcsvJe24WCH92NZ+J0k6kn5DcpdvtPZ08IyEZ+66itDdOazV9W/8Iz+tJUSW5glLHUr7RbsyTpqAfdTXXI82MWoukFwAaM4ZoHE9YELE7XW2ozC0GMQJMcBGU+Oa9r2HscXZQY8T/DaSDmMwDor8dMnDPuU1q+7tXHTGTzdFeh3psRSqd5n8J38o7p6t3eELJ3lsvXoz3cbfzMlw8RqFRs09lfVHQ0a6m7hPD9mVCcgRCSrl0IRQRQEGUpQRlARp7z+zllScQDesT5LzfajYbsCTTDj1yC9/MKqvW6W1WkELp02uh544JnzP2ZGqnizzSPWVsNoNk4FSB8NRwHKYcPdZyxsgQdRkpN2SLGDOuCAU28rNhfyKgqREDWGPCITQnBEKOrHblqNmL87M4HabisoAu1OtChtrU1hlyi11yyey2e82YQ5ruH1O/wDqrOzXq2PiyJleM2O+XMECTyV9dzrTUGWQJ1O7oFlT0zj6mvDVKfobe9b8a0YWCSdBqS48BqqijZS0F9T4jmB+X+qk3XdopjE443nVx16DgOifbDOQ3qtuS8KLCjnxMxO1tnL3UBve9w8y0L3u4KGGysHBoHovILPYu3vShT/DRbjdyJOX/Fe3UhFMBalPkiv7yZN/4kn/AHhHZgBauPZNd8Jz4HIrvTEBRKzMypmQoh2+4mVMqlMO6jMdDqFlrx2F1NF8fyv+Tv3C2TapGhI5ajyOSJtR3hrvCPUfsoJ012dUW6dXdT5Xx7eh5VbbnrUvjYQPzat8xkoYK9edgPFvhib6fMKhvXYxlWXU4a7iyC09WjTwVGzRNcweTZo7XjJ4tWPn0MBKSn3jcdWh8bZH5m5t8eHiq9UJRcXhmzCcZrMXlHsELmOC6MUeqYcujOCKS8rqDnVhHxBj/MFh/wBi8uvu5jSqEwvZ7SYqMO57Xs8RDm/81SXxcjao0Eoojkjxa8LJjbzCz76ZBg6r1W17LEGI3ptT7NRWHB3FSqWCFwyeVNXUNWh2j2DtFjGJzS6nMYgNJ0xcFUWWyFxhOcljIa623g4tau9ksONwCujs24NBUenY3sdIBEKu7014WXo6ZprcjS3NcVKkASAXc/krttacmjJU132io+MXoFobNTgZLItk85kzVrikuEdNAuWDedOPJd+wzUHaVzm2fs6YmpWPZsaNYIl56BoKiit0kl6kkpbVlh+zCy9taLRaTo9+Fv6W6fLyXrfBZXYG5BZ7NTbGcSeZOZPmtY0ZrbgjDm8sfKjV25qTCj2kaJzGojPC5FdnrgUwcKOab78RkfMIkpiGRD3kEQYd+rX/ADD5yqt2zdmJJ7M59P8A2Vnkll9FCUYy8yySQtnX5G0dqa5WrinU0qokJ5CRbyBNnLhrSIqDo2cf+gvVf9+z9vdXNk8+M7+qy9oshpvdT/Ie7zpmSw/Lq0pIaybVGIyrGxOAVXZip1PiPr6lOyAum06dVhZUa1zXAggiQQdV5xfv2dts1UPpgmmTkd45HmPVbGlWIVo23sNMirGGO8XEAAcydEyyG+OMk9Nndyz6GNqXE2pSAAzjcqGps28GPkvQbPRZMUnBw3A5OHgYJ6plqsnLMrGlCdfU1o2xl0MXZbkwx65KzpWGFaGzZ5LvTpBRNtkuUitFjDQXOyAEknKAMyVyuG5zXe61vBALTTs7Tq2m/JzyPzPbi8IXe8bIa8M/up/iH88GAwfy4i3EfDjGup0wGsaBlmfLIe5WhpKfzyKOqu/KhWaiGNAC7tek5qaQtIzQveuVoOQT8C52oZBBhRwcVxqLoCudZMCc3aJUxxTZXWkEAnKVzMrpVKjl/wBT/VARNomQg9c6L8l0e5OGjKT4Ue/LOC1tUa08nc6Z1n9Jh3TEu7xkutMggg5g5RxB1SEUb7PhI+uYXO13pToiar2sG4E948mt1cegKtKtwU3DN1UAANDRWe0QP0wfVCxXBQomadJjXb3Rieer3S4+aI3BTWa9aldwFGmWMP8Ae1wWj/DSHed4lq822ovC1ttj6NscanZPDmsbNOm9ky0saNA5u/M7l7RWs+R81BvbZOheAZ24IqU5DHtMOg/hPFs5x+5TkCSZjbBtlRY2k6n8RJa+iXagfC4Mdo4aHcZ5Sdfc9tbVDxTLiGhtTA52Ls8ZdiDN4bIblu6LHXr9kbcBeyo8gH+IwgEtzzcw8uB4KbcP2c2igRVst4FhA0fTlsbw6XHLwUcq1KLjkdXOUJKWDYOI3+e7JCx0+1gj/wAZ35y8cW8BzVbZ6NW0Ni14IDy2aIcKdcZYXOac2tmeRy3a6XDgaAMzAy/ZVKtLh5kXp6nMfCcnUGs7wADWljGtAyiQNB18grVwlw5KCGYg0ZiSSNMjpByzHks39ouzVptLqP3a0dhgDy+H1GYi7Bh+Dhhd5q+ijJmzckV5pdty3zRMff6b2jdVa6r7txeq0VnqXjHfq2QnlQrf/RJsCfwacqPbMgPFVratq31KI/TRqT61V3D3x3nYj0AA6AfOdUMjgtcmVSjKbUTQnElSaWhUUBS6OiSERK5UTEpVpKgk8kBE2m7JdHOXBjk4vSAd9yDDBSSKITu1yRK4NdBT3FIA9xSpd0gpk/Uoh6IjqawBeTAaBmTppiJPn6Khu68HWinUrU2fwDPZtMB1cN355BhOQG/Uqt+0e2uZYXMbINepRokjWHOdi8w2PFbSw2RlOiym0DC1rWgcAGgQnemRuecHmV8bZ3m2o5lGyRET3HVM+ZEDyVNbdpr9dqyozL8NBoy6wV7RVaN2QXOuch0+ZST9xOOfUxGwFgtha+rbn1HF0BlOo74QNXYdxK2SbH0EDCaxyWAlyONMSxIBDjRLkxxSzSEElBzkoXNxQEMBMqbT+FQ2qU093xRQiFaioGIqXanaqudVz/6QAyyx5aoFy5l2qY1+aQieHZBOxLjjTwURCDuqfjyXKSE4OKAh/mg1yCZTf3uqIjNfaC/uWRv5rZQ5zDnLeuI0ledbfP8A493t3fe2n1b/AFW9fnmpPQYurOjzzRJyHRQn1oOsrvRrzA5fumjziSml6LxBTHOTQjwUSuYRKAgpSmlJEQ4FcqhyTpXJyAh7SpDj3VFaclIf8IRQCttj+Sry5SbY9RISGs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QSEBQUEhQWFBUUFRUUFRUUFBQUFBQVFhQXFBQXFBQXHCYeFxojGRcUHy8gIycpLCwsFR4xNTAqNSYrLCkBCQoKDgwOGg8PGiolHyQpKSwsLi8sKSkpLCwpKSwpKSwpLCksLCwpKSkpLSkpLCwsLCkpKSkpLCksKSwsLCwpKf/AABEIAQ8AugMBIgACEQEDEQH/xAAcAAABBQEBAQAAAAAAAAAAAAABAAIEBQYDBwj/xAA/EAABAwEFBQYDBgMIAwAAAAABAAIRAwQFEiExBkFRYXETIoGRobEywfAHFEJSctEjYuEkQ4KSorLC8TPS0//EABsBAAEFAQEAAAAAAAAAAAAAAAEAAgMEBQYH/8QALxEAAgIBAwEHAgYDAQAAAAAAAAECAxEEEiExBRMiMkFRYXGBM0KhscHwI5HRFP/aAAwDAQACEQMRAD8AxiMIwlC5w9PAilCSQRQlCdCEICAikiEhBCIQCITQjgEQgE5NCEJ4TQnBNYhwRCCcE0QYRSCKaIScmp4QYBBGEoRTRChJFFIRTwlCMIwrg0bCUIwjCQgQkjCSAQJQikkICcEAE4BJiCE5cxWbxCAtLYJ3Dp8yiq5PoiKeoqh5pJfc7hEJtCsx34xnodylMs2I9wtdwgifIwmyqmuqY2Orpl0mv9nEJwTn0i0wRHVAKFlhMITggE5NYgJwQhOCAgooJyAhJJIpoiphKEYRV0aNhKEYRQENhKE5KEgjUCuVstraTZcfDeVlrffD6pj4WflG/rxVinTyt+hQ1evr0q55ft/ehf2u+GsBw96PLz/ZUtW/Xvy48Mh+59FXCpuzPDhny/qp933UXSSQIGhnF5aDxWnXp4V8nL6ntK+94TwvZEiz2+oKcNiDqRm4DeS+CQOQO5NZTJIOMA73HE6OmWm7Qq1sdg07gGmZwnkCXE5DOdAE97mB0d2NxAwj0bryjVSZKHJT0qha5wa6CYkZQRuOEgzOugIWssNzuLBJBBEyCA7j3e7Ou6I0hVTbKCZBlwOUYJjUmHYTw0V1ZbxEgvgTq3NuYEZl0wY3x4oNhRBq1zScS/FBMgOHdIOsGAPkFLs9qZUEsOnxN3tj5fWcJ7qzapc2GBpPx9pOmjXYTAdGhyVaLG+nUJBwtzAyyIMyA5sDygZaKtbRCzr1NDS663TvCeV7FqE4Kqs15ACXd0TG85zn01H1krNjwQCDIOhCyLqZVvDOs02qhqI7o/dD0QgE5QFkScE1OCaxBSSSlARWIgJIq4AbCSMJQgIam1XhoJOgElPhVu0FfDRPFxDf3T6475KJHdYq65TfosmYvK8HVnydNw3AfupVmsOFoe/TcNDl7fWe5Q7tYC+SJjcdPHkr17XObDRPM7+AG7wGQW/xFbUefynKyTnN5bKRpxP356Bup/YLU3fWptABzI3NjA08NJJ4n2WZq2d1NxDgW5weJ4iU6lXkjhuyBjp9SlLkajXWm8mvbvbweS6f8DJgDrmeSrPvsSC9pBP42ls851HifBQ6F11plgni0EZeBXatZX7xHUtAHSdD0hRbo+5N3U8ZwW13VWuPeEjeBUaW+LSXeY4rR2CwNgYC5pnMANkA6QSJjoVibocGvAdEE6kjL9J/D6hek3NaKb2BvaZZfEQ8CNwcILeMTHqlJ4GqLELOW4nPbAcDDyGjw7QNBHjKpb0swmGhzSMoDsId5wI5wPVbapYg2cLnA4SJpkgu58CIzzKzVtsQJlznHgHgBufAxpyGfuonIl2GWfYzhMggOMQ6OkOAA55+MqLd1oNJxY8w0ZieHLpw5rY07v7pnCXFsEgGCOLvPqs5eNyGJdGEEtJnQZ+OR+tYZJRsW2RYotnRJTgT2lOChXW84MJ1aYP7fXJTViWQcJOLOyqsVsFNeoQiEEVGSBRhBJARXIhJEK2NAkikgEbCzu1tXJjep+S0aye1f/lH6cvMq3o1m1GZ2rJx0ssfH7lfYHAGJ+LIk5Rx3raXA5pfjdOBrch03xy1jjzWCpHMfWSum3phpHcXd0RuG+FsTRxkGSdoraypUlrQBiIGpyHEkmTzXGz0RwzjyzzUCm6Y5GVe2WmAR0+vrmq1r2rBpUQTeS3udmnXduhayyXTTeAHNDgdZGeenNZi6wRu3+i1lhrlucaBY9re42IrwnVuxlEGWt47yR5SrGjso2MhA3ZDxz3KRd9qn1jy9tVb0KuXDeM5Gf8A0nQbfVsrWZj0Rm7VYn05wkxl3eBGhaQQB1VZUpOaS45O5tMnf3ZcQPCFsqtQF2ijWyi0t0G/6hHvJR6MCjGXVGVNMGIy5x3jzMHIbuqd92a4mnIJEnjiMZE8cy4+C7VKLWuMCDnmnWCnFem7cJEZbwcp9fBPrv3SSBZp1GLZW3tcPYsbUGjz45NCql6RtNdoNk44MxEZHKPQAeK83Uesjtnn3Rp9lWbqdvsxIoIhUjVCiklKAivRSRCtjAJIwkmhGPcACTkBmSsdtBeDKrwWEmBBkRv3K+2mtGGgQPxEN8NT7LFPWroaV+IznO2tW1/gj6rLCw6ovqLmCktTBy+7gs7E2YWjsFEvIw5wsfRrcZ36K7u7aDsQO55O5cCM/NVLqpS6Glp9RGPU3d2WaHCfqVo7NQy8D7LE3TtxTIGMcpzEcJW3um86dRstcI65wsa6mcXyjYqvhNeFllZKcAb9B/2rGm/In1XGyQ6J3D6hSG2XECd08NRyTIp44BOS9SHWq55dVEtVqImfVWJsv1HJRbXQER81HLJJFopq1WR1Xa7XS7pJHOJOvT2US0tAOf1uUOpb+zBcDxjlOQT6fMh13MGby8av9mLSJls58QJ+RXmtpaA4xpJjj9c1rn3pioATm4GPUt9/VY+0fE7qfdWNa87Q9kfn+wxFBFZxuhCUpIoCIMJIoq2MGopJJoTPbYfBT4Ynew/qsotrtTTmzk8HAj1HzWJBW5oXmr7nG9tRxqc+6X/Ahu9ANkro34fFSrsswc6FclLCyZUa9zSQ2rYnUyJG7EDIII0kEa55KVZbczSoTG8Nb7qXbLifgkOLozw+OYC6XbZmEBtRg00cC0xvLXjd1mJVZ2RlHPUvQplGWFx9SLbbmYRjoPnuhxY4FrwDoWj8Q6J1yX++g4Az03cPFbKyXdZeydSDMOLCQ8994c0ZYC2C0a5wfiWW2nuzCAcQc4akAjGDHewkZHjx14qONkbPBIfKiVS7yPU9E2N2l7Vxz3AenFXtvvo0mgE6nU7lj/sxu0huI6Oz/ZSNv2PMBsjDnLc4nesqcI97sT4NSLexSa5wW94/aDTpNGWIbzMR7z0hVlP7UrO8wQRuncfNeeTSJitVeRy09AVNdcDJPYPxvYTio1Bhe2DBBMCCDuIV7/z1peLP8FF3WN+HH8m3r35Tqd5hgcCQDmdyp75rTQdB0iOuIR7qhsLScMHCCYI4HSC2OMTKtK5hjAfxVGA84djI/wBMKDuVGawWVbKVbz7F598IDGzm0jFujXL0XBz5JPEk+ZXEVQTrLjm4AZCcwCeOa6hU9TLdM2uz6lClNdX1CimoqsXwooIoCIiSSKtkYEE5CE0JU7TD+zO6t91h3Bei3nZO1ovYNSMuozHsvP6lmcCQQZEyIzEaytjs+S2NfJyvblUnbGeOMY/Vgbp5qxuR0OnVVxyVhctaHq5b5GZND/yI9LuKkHQHCZHBTbbssyZwx6eoMqPs3aBAPqtTa3hzPSOC59zcZM6RxTSMBbLua0w2ddJJz5TooV6WOWYQM3xicfI5qfft7MZUwMGJ28cOqh2+8jipseIlWIubwyNxhyjb7I02spADgITdobGXg93Fl8PHon7P0/4WWeSmt7wIGo05yqLk4yyWHFHmwstB5wvpnDpAdhcM5I0I1nUJXjs80Ux937pa4vxOc3Hm2IkfhyAhbm13BSrEk0wHAiTEGeMjNVtbZkg6GBvJLo6TmrsdQvRlV0Z6pGQu+lHeeMz8QgFrnD8YzBaSInore7rpNZ7To2nLj4ggeOvmrK33c1jeYEHmru4rG2nZSX5FzHvdO6QcPpCZZf6xDClRWGU97WcMLQN8nSMh3W+xUALpa7RjeXeAHADIBcwqTeToKo7IJBRQRTSQSKCUoCOEJIpK0RjQkikU0IFAvxwFCod5bHmQFPVbtCP7M/8Aw/7gpKvxI/VEOoeKpv4f7GEcu1mcWnqmU2y6FZfc8Vam0fiIXQzklwzhKoNvK9zYbOW7ug/QUraDbHs6fczJkDr80w3SykcDjkGAxMYjrHqshe1MVqpDHaZAHRZNdcLJ7n0Nu26UIYj1I92XpFbG8zJklaavbadaowhw7ug8Fjq901G/hkcRmo9MuacpBWhOiNj3RZnVaudXhnH1PovZN1M0DiMHmolUy52FeZ7P31bWtHZ0nvbxcIEfqK1FyXla3l5qsZSbpBlz3cxuhZF1LiuccGxVbGbys8/HBoLgvTG59N57zHls8QDl6LSNDQDzC8ntttdZLbiPwVoIPMZEHnp5rYU9oQQM93j1UUouHKXULSm+pzv2iC6APiMAeI+S43xaXMpFhMl5gmcoOZACdZbT2lckxDGE56EmG+xKrb5tAc4AGYmY0UP1LdEd00QAnBMTgmM1hwRTZRQEJJJJIRyRSSVkiAkUlxt1rFKm57tGjzO4eaCTbwhOSisvocbwvJlFsvMcANT0Cyt4bUPqgsDQ1hyO9xGuu5VVutzqry95knyA3AclHatujRwgsy5Zx+s7Xstk418R/VncGHSryxOH3igRx+YVE0yFJslqLXsP5Sp7I7l/spUzUX90e02qwUqhGNodLc54xlC8kvm5KlmqmJcySWvGeX83Are3bfGON+nsoF+1YqkfhfmPSfcrK085VPBr21QtXLx8lZdt3WtrTUFE1GNYHkj8p389D5LT3ZaKDSG2qg6i52be0YRPTijspeNWlLabgGuw4mPGJj2j4g06syG7IcF6C7aymXMNSg+WTBApvgn8pkHTkE6coy+B3d2V8Y3IyFW/LM1gp06kgakzAPAZKHadpKIz7Rv+YDzW7tm2lmYwltNwqF7nw5jQcWjSTKxd17K06tV9oqsaHOJcAGgNHDLooJxhnLZJBza8uPqV1+llpsjgILhDmEQYdGUex6oU7N/DYw5GAXcRlnmri3tY0l4AgZAAanoNFVWh+EEuMk6/so3LKSQ6Kw2yJUd3jyy+vRNCDQioJPLN6mGyCQ4JwTUQmEo5JBEICCkgigAaks3btrsOTKZB4vy9AqevtRXd+LD+kAeq1Y6O2XwY9vaunr4zn6G5e8ASSAOJMBZjau9WvphjHYu9LiNNDAnes8+1ueZc4u6klKoO5P8AN8lbp0arkpNmVqu1u+rlCEcJkRFqSQWic6PaU9x3rmE9pQJYs1WzVv0k6Ee61V4XeHNzOUyOI+pXm922ns6g4FelWG19rTb4abufmsrVRcJbkbmjn3kdrOdzscwETpyHnnuj5rQWK96rAARPAkTA8ULBZpALhnB6xw9lZU7INY8FTcsvJe24WCH92NZ+J0k6kn5DcpdvtPZ08IyEZ+66itDdOazV9W/8Iz+tJUSW5glLHUr7RbsyTpqAfdTXXI82MWoukFwAaM4ZoHE9YELE7XW2ozC0GMQJMcBGU+Oa9r2HscXZQY8T/DaSDmMwDor8dMnDPuU1q+7tXHTGTzdFeh3psRSqd5n8J38o7p6t3eELJ3lsvXoz3cbfzMlw8RqFRs09lfVHQ0a6m7hPD9mVCcgRCSrl0IRQRQEGUpQRlARp7z+zllScQDesT5LzfajYbsCTTDj1yC9/MKqvW6W1WkELp02uh544JnzP2ZGqnizzSPWVsNoNk4FSB8NRwHKYcPdZyxsgQdRkpN2SLGDOuCAU28rNhfyKgqREDWGPCITQnBEKOrHblqNmL87M4HabisoAu1OtChtrU1hlyi11yyey2e82YQ5ruH1O/wDqrOzXq2PiyJleM2O+XMECTyV9dzrTUGWQJ1O7oFlT0zj6mvDVKfobe9b8a0YWCSdBqS48BqqijZS0F9T4jmB+X+qk3XdopjE443nVx16DgOifbDOQ3qtuS8KLCjnxMxO1tnL3UBve9w8y0L3u4KGGysHBoHovILPYu3vShT/DRbjdyJOX/Fe3UhFMBalPkiv7yZN/4kn/AHhHZgBauPZNd8Jz4HIrvTEBRKzMypmQoh2+4mVMqlMO6jMdDqFlrx2F1NF8fyv+Tv3C2TapGhI5ajyOSJtR3hrvCPUfsoJ012dUW6dXdT5Xx7eh5VbbnrUvjYQPzat8xkoYK9edgPFvhib6fMKhvXYxlWXU4a7iyC09WjTwVGzRNcweTZo7XjJ4tWPn0MBKSn3jcdWh8bZH5m5t8eHiq9UJRcXhmzCcZrMXlHsELmOC6MUeqYcujOCKS8rqDnVhHxBj/MFh/wBi8uvu5jSqEwvZ7SYqMO57Xs8RDm/81SXxcjao0Eoojkjxa8LJjbzCz76ZBg6r1W17LEGI3ptT7NRWHB3FSqWCFwyeVNXUNWh2j2DtFjGJzS6nMYgNJ0xcFUWWyFxhOcljIa623g4tau9ksONwCujs24NBUenY3sdIBEKu7014WXo6ZprcjS3NcVKkASAXc/krttacmjJU132io+MXoFobNTgZLItk85kzVrikuEdNAuWDedOPJd+wzUHaVzm2fs6YmpWPZsaNYIl56BoKiit0kl6kkpbVlh+zCy9taLRaTo9+Fv6W6fLyXrfBZXYG5BZ7NTbGcSeZOZPmtY0ZrbgjDm8sfKjV25qTCj2kaJzGojPC5FdnrgUwcKOab78RkfMIkpiGRD3kEQYd+rX/ADD5yqt2zdmJJ7M59P8A2Vnkll9FCUYy8yySQtnX5G0dqa5WrinU0qokJ5CRbyBNnLhrSIqDo2cf+gvVf9+z9vdXNk8+M7+qy9oshpvdT/Ie7zpmSw/Lq0pIaybVGIyrGxOAVXZip1PiPr6lOyAum06dVhZUa1zXAggiQQdV5xfv2dts1UPpgmmTkd45HmPVbGlWIVo23sNMirGGO8XEAAcydEyyG+OMk9Nndyz6GNqXE2pSAAzjcqGps28GPkvQbPRZMUnBw3A5OHgYJ6plqsnLMrGlCdfU1o2xl0MXZbkwx65KzpWGFaGzZ5LvTpBRNtkuUitFjDQXOyAEknKAMyVyuG5zXe61vBALTTs7Tq2m/JzyPzPbi8IXe8bIa8M/up/iH88GAwfy4i3EfDjGup0wGsaBlmfLIe5WhpKfzyKOqu/KhWaiGNAC7tek5qaQtIzQveuVoOQT8C52oZBBhRwcVxqLoCudZMCc3aJUxxTZXWkEAnKVzMrpVKjl/wBT/VARNomQg9c6L8l0e5OGjKT4Ue/LOC1tUa08nc6Z1n9Jh3TEu7xkutMggg5g5RxB1SEUb7PhI+uYXO13pToiar2sG4E948mt1cegKtKtwU3DN1UAANDRWe0QP0wfVCxXBQomadJjXb3Rieer3S4+aI3BTWa9aldwFGmWMP8Ae1wWj/DSHed4lq822ovC1ttj6NscanZPDmsbNOm9ky0saNA5u/M7l7RWs+R81BvbZOheAZ24IqU5DHtMOg/hPFs5x+5TkCSZjbBtlRY2k6n8RJa+iXagfC4Mdo4aHcZ5Sdfc9tbVDxTLiGhtTA52Ls8ZdiDN4bIblu6LHXr9kbcBeyo8gH+IwgEtzzcw8uB4KbcP2c2igRVst4FhA0fTlsbw6XHLwUcq1KLjkdXOUJKWDYOI3+e7JCx0+1gj/wAZ35y8cW8BzVbZ6NW0Ni14IDy2aIcKdcZYXOac2tmeRy3a6XDgaAMzAy/ZVKtLh5kXp6nMfCcnUGs7wADWljGtAyiQNB18grVwlw5KCGYg0ZiSSNMjpByzHks39ouzVptLqP3a0dhgDy+H1GYi7Bh+Dhhd5q+ijJmzckV5pdty3zRMff6b2jdVa6r7txeq0VnqXjHfq2QnlQrf/RJsCfwacqPbMgPFVratq31KI/TRqT61V3D3x3nYj0AA6AfOdUMjgtcmVSjKbUTQnElSaWhUUBS6OiSERK5UTEpVpKgk8kBE2m7JdHOXBjk4vSAd9yDDBSSKITu1yRK4NdBT3FIA9xSpd0gpk/Uoh6IjqawBeTAaBmTppiJPn6Khu68HWinUrU2fwDPZtMB1cN355BhOQG/Uqt+0e2uZYXMbINepRokjWHOdi8w2PFbSw2RlOiym0DC1rWgcAGgQnemRuecHmV8bZ3m2o5lGyRET3HVM+ZEDyVNbdpr9dqyozL8NBoy6wV7RVaN2QXOuch0+ZST9xOOfUxGwFgtha+rbn1HF0BlOo74QNXYdxK2SbH0EDCaxyWAlyONMSxIBDjRLkxxSzSEElBzkoXNxQEMBMqbT+FQ2qU093xRQiFaioGIqXanaqudVz/6QAyyx5aoFy5l2qY1+aQieHZBOxLjjTwURCDuqfjyXKSE4OKAh/mg1yCZTf3uqIjNfaC/uWRv5rZQ5zDnLeuI0ledbfP8A493t3fe2n1b/AFW9fnmpPQYurOjzzRJyHRQn1oOsrvRrzA5fumjziSml6LxBTHOTQjwUSuYRKAgpSmlJEQ4FcqhyTpXJyAh7SpDj3VFaclIf8IRQCttj+Sry5SbY9RISGs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war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33400"/>
            <a:ext cx="4114800" cy="5995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7590529" cy="4955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CLEAR THE RIGHTMOST ‘1’ BIT (i.e. SET IT TO ‘0’)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95" y="838200"/>
            <a:ext cx="7820485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(n &amp; n-1) == 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CAN I SAY ABOUT ‘n’ 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IF A NUMBER IS A POWER OF TWO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NORMAL ALGO 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DIVIDE BY 2 IN A LOOP.</a:t>
            </a:r>
          </a:p>
          <a:p>
            <a:r>
              <a:rPr lang="en-US" dirty="0" smtClean="0"/>
              <a:t>IF YOU GET AN ODD NO. APART FROM 1 AS QUOTIENT , RETURN FALSE ELSE TRUE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8" y="685800"/>
            <a:ext cx="8404103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743200"/>
            <a:ext cx="7772400" cy="1470025"/>
          </a:xfrm>
        </p:spPr>
        <p:txBody>
          <a:bodyPr/>
          <a:lstStyle/>
          <a:p>
            <a:r>
              <a:rPr lang="en-US" dirty="0" smtClean="0"/>
              <a:t>INTERVIEW PREP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MULTIPLY BY POWER OF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: SIMILAR TO BASE 10!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eturn num &lt;&lt; k;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&amp; , | , ^ , &lt;&lt; , &gt;&gt; , ~</a:t>
            </a:r>
          </a:p>
          <a:p>
            <a:r>
              <a:rPr lang="en-US" dirty="0" smtClean="0"/>
              <a:t>ADDITION &amp; SUBTRACTION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1470025"/>
          </a:xfrm>
        </p:spPr>
        <p:txBody>
          <a:bodyPr/>
          <a:lstStyle/>
          <a:p>
            <a:r>
              <a:rPr lang="en-US" dirty="0" smtClean="0"/>
              <a:t>DIVIDE BY POWER OF 2 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Return Num &gt;&gt; k;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UNSIGNED : EXTEND 0(s)</a:t>
            </a:r>
          </a:p>
          <a:p>
            <a:r>
              <a:rPr lang="en-US" dirty="0" smtClean="0"/>
              <a:t>IF SIGNED : EXTEND MSB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PRINT THE BINARY REPRESENTATION OF A NUMBER IN REVERSE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828738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REVERSE</a:t>
            </a:r>
            <a:r>
              <a:rPr lang="en-US" dirty="0" smtClean="0"/>
              <a:t> THE BINARY REPRESENTATION OF A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BIT AT POSITION ‘</a:t>
            </a:r>
            <a:r>
              <a:rPr lang="en-US" dirty="0" err="1" smtClean="0"/>
              <a:t>i</a:t>
            </a:r>
            <a:r>
              <a:rPr lang="en-US" dirty="0" smtClean="0"/>
              <a:t>’ IS SET IN NUM,</a:t>
            </a:r>
          </a:p>
          <a:p>
            <a:r>
              <a:rPr lang="en-US" dirty="0" smtClean="0"/>
              <a:t>SET BIT AT POSITION ‘N-i-1’ IN revNUM</a:t>
            </a:r>
          </a:p>
          <a:p>
            <a:r>
              <a:rPr lang="en-US" dirty="0" smtClean="0"/>
              <a:t>WHERE ‘N’ is number of bits in NUM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828738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PUT SET BITS OF NUM IN revNUM UNTIL NUM == 0</a:t>
            </a:r>
          </a:p>
          <a:p>
            <a:r>
              <a:rPr lang="en-US" dirty="0" smtClean="0"/>
              <a:t>THEN,</a:t>
            </a:r>
          </a:p>
          <a:p>
            <a:r>
              <a:rPr lang="en-US" dirty="0" smtClean="0"/>
              <a:t>SHIFT REMAINING BITS OF revNUM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828738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IF A NUMBER IS DIVISIBLE BY 3 WITHOUT USING “%” or “/”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THE BIT AT A GIVEN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1" y="533400"/>
            <a:ext cx="8170657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COUNT THE NUMBER OF ‘1’(s) IN THE BINARY REPRESENTATION OF A GIVEN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8245500" cy="538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19" y="914400"/>
            <a:ext cx="7703761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170657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MEAN OF TWO NUMBERS WITHOUT USING “/”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525675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INSERT A SMALLER BINARY NUMBER INTO A LARGER ONE FROM ONE GIVEN POSITION TO THE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CLEAR THE BITS ‘</a:t>
            </a:r>
            <a:r>
              <a:rPr lang="en-US" dirty="0" err="1" smtClean="0"/>
              <a:t>i</a:t>
            </a:r>
            <a:r>
              <a:rPr lang="en-US" dirty="0" smtClean="0"/>
              <a:t>’ to ‘j’ in ‘n’</a:t>
            </a:r>
          </a:p>
          <a:p>
            <a:r>
              <a:rPr lang="en-US" dirty="0" smtClean="0"/>
              <a:t>SHIFT ‘m’ ACCORDINGLY</a:t>
            </a:r>
          </a:p>
          <a:p>
            <a:r>
              <a:rPr lang="en-US" dirty="0" smtClean="0"/>
              <a:t>MERGE THE TWO!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204975" cy="5356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20" y="914400"/>
            <a:ext cx="8053932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PRINT THE BINARY REPRESENTATION OF A REAL NUMBER BETWEEN 0 &amp;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4" y="609600"/>
            <a:ext cx="8754275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4" y="609600"/>
            <a:ext cx="8637551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NUMBER OF BITS REQUIRED TO CONVERT INTEGER ‘A’ TO ‘B’</a:t>
            </a:r>
          </a:p>
          <a:p>
            <a:r>
              <a:rPr lang="en-US" dirty="0" smtClean="0"/>
              <a:t>(FAIQ)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2" y="762000"/>
            <a:ext cx="828738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8" y="685800"/>
            <a:ext cx="8520827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SWAP TWO INTEGERS IN 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8" y="685800"/>
            <a:ext cx="8520827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TWO INTEGERS WITHOUT USING ‘+’ or ‘-’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8" y="685800"/>
            <a:ext cx="8520827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 THE BIT AT A GIVEN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09600"/>
            <a:ext cx="8404104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CLEAR THE BIT AT A GIVEN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520827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431</Words>
  <Application>Microsoft Office PowerPoint</Application>
  <PresentationFormat>On-screen Show (4:3)</PresentationFormat>
  <Paragraphs>72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LECTURE-8</vt:lpstr>
      <vt:lpstr>Slide 2</vt:lpstr>
      <vt:lpstr>BITWISE OPERATORS</vt:lpstr>
      <vt:lpstr>PROBLEM 1</vt:lpstr>
      <vt:lpstr>Slide 5</vt:lpstr>
      <vt:lpstr>PROBLEM 2</vt:lpstr>
      <vt:lpstr>Slide 7</vt:lpstr>
      <vt:lpstr>PROBLEM 3</vt:lpstr>
      <vt:lpstr>Slide 9</vt:lpstr>
      <vt:lpstr>PROBLEM 4</vt:lpstr>
      <vt:lpstr>Slide 11</vt:lpstr>
      <vt:lpstr>PROBLEM 5</vt:lpstr>
      <vt:lpstr>Slide 13</vt:lpstr>
      <vt:lpstr>PROBLEM 6</vt:lpstr>
      <vt:lpstr>Slide 15</vt:lpstr>
      <vt:lpstr>Slide 16</vt:lpstr>
      <vt:lpstr>PROBLEM 7</vt:lpstr>
      <vt:lpstr>Slide 18</vt:lpstr>
      <vt:lpstr>PROBLEM 8</vt:lpstr>
      <vt:lpstr>Slide 20</vt:lpstr>
      <vt:lpstr>PROBLEM 9</vt:lpstr>
      <vt:lpstr>Slide 22</vt:lpstr>
      <vt:lpstr>If (n &amp; n-1) == 0</vt:lpstr>
      <vt:lpstr>PROBLEM 10</vt:lpstr>
      <vt:lpstr>NORMAL ALGO ??</vt:lpstr>
      <vt:lpstr>Slide 26</vt:lpstr>
      <vt:lpstr>INTERVIEW PREP v2.0</vt:lpstr>
      <vt:lpstr>PROBLEM 11</vt:lpstr>
      <vt:lpstr>SOLUTION : SIMILAR TO BASE 10!</vt:lpstr>
      <vt:lpstr>DIVIDE BY POWER OF 2 ??</vt:lpstr>
      <vt:lpstr>Return Num &gt;&gt; k;</vt:lpstr>
      <vt:lpstr>PROBLEM 12</vt:lpstr>
      <vt:lpstr>Slide 33</vt:lpstr>
      <vt:lpstr>PROBLEM 13</vt:lpstr>
      <vt:lpstr>SOLUTION 1</vt:lpstr>
      <vt:lpstr>Slide 36</vt:lpstr>
      <vt:lpstr>SOLUTION 2</vt:lpstr>
      <vt:lpstr>Slide 38</vt:lpstr>
      <vt:lpstr>PROBLEM 14</vt:lpstr>
      <vt:lpstr>Slide 40</vt:lpstr>
      <vt:lpstr>PROBLEM 15</vt:lpstr>
      <vt:lpstr>Slide 42</vt:lpstr>
      <vt:lpstr>Slide 43</vt:lpstr>
      <vt:lpstr>Slide 44</vt:lpstr>
      <vt:lpstr>PROBLEM 16</vt:lpstr>
      <vt:lpstr>Slide 46</vt:lpstr>
      <vt:lpstr>PROBLEM 17</vt:lpstr>
      <vt:lpstr>SOLUTION :</vt:lpstr>
      <vt:lpstr>Slide 49</vt:lpstr>
      <vt:lpstr>PROBLEM 18</vt:lpstr>
      <vt:lpstr>Slide 51</vt:lpstr>
      <vt:lpstr>Slide 52</vt:lpstr>
      <vt:lpstr>PROBLEM 19</vt:lpstr>
      <vt:lpstr>Slide 54</vt:lpstr>
      <vt:lpstr>Slide 55</vt:lpstr>
      <vt:lpstr>PROBLEM 20</vt:lpstr>
      <vt:lpstr>Slide 57</vt:lpstr>
      <vt:lpstr>PROBLEM 21</vt:lpstr>
      <vt:lpstr>Slide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LECTURE-8</dc:title>
  <dc:creator>WANKER</dc:creator>
  <cp:lastModifiedBy>WANKER</cp:lastModifiedBy>
  <cp:revision>25</cp:revision>
  <dcterms:created xsi:type="dcterms:W3CDTF">2013-03-11T17:51:35Z</dcterms:created>
  <dcterms:modified xsi:type="dcterms:W3CDTF">2013-03-13T14:32:04Z</dcterms:modified>
</cp:coreProperties>
</file>