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62" r:id="rId5"/>
    <p:sldId id="261" r:id="rId6"/>
    <p:sldId id="276" r:id="rId7"/>
    <p:sldId id="257" r:id="rId8"/>
    <p:sldId id="263" r:id="rId9"/>
    <p:sldId id="277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6E6B-F487-497D-BD12-D55C0D2A0BAF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4040-1D48-49B8-9CDA-52B3543C3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- 9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Magic Index(A[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) in  A Sorted Array WITH :</a:t>
            </a:r>
          </a:p>
          <a:p>
            <a:r>
              <a:rPr lang="en-US" dirty="0" smtClean="0"/>
              <a:t>a)Distinct Integers</a:t>
            </a:r>
          </a:p>
          <a:p>
            <a:r>
              <a:rPr lang="en-US" dirty="0" smtClean="0"/>
              <a:t>b)Non-Distinct Integers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DISTINCT INTEGERS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Similar To Binary Search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NON-DISTINCT</a:t>
            </a:r>
            <a:endParaRPr lang="en-US" dirty="0"/>
          </a:p>
        </p:txBody>
      </p:sp>
      <p:pic>
        <p:nvPicPr>
          <p:cNvPr id="4" name="Content Placeholder 3" descr="dp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2600"/>
            <a:ext cx="6740837" cy="55857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GOODIE QUESTION 4</a:t>
            </a:r>
            <a:endParaRPr lang="en-US" dirty="0"/>
          </a:p>
        </p:txBody>
      </p:sp>
      <p:pic>
        <p:nvPicPr>
          <p:cNvPr id="5" name="Content Placeholder 4" descr="haim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127" y="1600200"/>
            <a:ext cx="7103673" cy="477034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Print all subsets of a given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p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194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COMBINATORICS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" y="304800"/>
            <a:ext cx="8723611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GOODIE QUESTION 5</a:t>
            </a:r>
            <a:endParaRPr lang="en-US" dirty="0"/>
          </a:p>
        </p:txBody>
      </p:sp>
      <p:pic>
        <p:nvPicPr>
          <p:cNvPr id="4" name="Content Placeholder 3" descr="grae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6618016" cy="452231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d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3810000" cy="3810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828800" y="838200"/>
            <a:ext cx="5486400" cy="4114800"/>
          </a:xfrm>
        </p:spPr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 all permutations of a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3999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Goodie Question 6: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Facebook</a:t>
            </a:r>
            <a:r>
              <a:rPr lang="en-US" dirty="0" smtClean="0"/>
              <a:t> themed blue 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6: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Denominations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304800"/>
            <a:ext cx="8459381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Goodie Question 7</a:t>
            </a:r>
            <a:endParaRPr lang="en-US" dirty="0"/>
          </a:p>
        </p:txBody>
      </p:sp>
      <p:pic>
        <p:nvPicPr>
          <p:cNvPr id="6" name="Content Placeholder 5" descr="Jediis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524000"/>
            <a:ext cx="4495800" cy="44958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BRAIN TEASER: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Nth FIBONACCI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DP</a:t>
            </a:r>
            <a:endParaRPr lang="en-US" dirty="0"/>
          </a:p>
        </p:txBody>
      </p:sp>
      <p:pic>
        <p:nvPicPr>
          <p:cNvPr id="4" name="Content Placeholder 3" descr="d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731044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DP</a:t>
            </a:r>
            <a:endParaRPr lang="en-US" dirty="0"/>
          </a:p>
        </p:txBody>
      </p:sp>
      <p:pic>
        <p:nvPicPr>
          <p:cNvPr id="4" name="Content Placeholder 3" descr="d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532" y="1143000"/>
            <a:ext cx="9003131" cy="5343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GOODIE QUESTION 2: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do Chameleons change color?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‘N’ steps in a staircase</a:t>
            </a:r>
          </a:p>
          <a:p>
            <a:r>
              <a:rPr lang="en-US" dirty="0" smtClean="0"/>
              <a:t>You can hop 1,2 or 3 steps at a time</a:t>
            </a:r>
          </a:p>
          <a:p>
            <a:r>
              <a:rPr lang="en-US" dirty="0" smtClean="0"/>
              <a:t>How many ways are there to climb the stairs 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888194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GOODIE QUESTION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Which theory explains the origin of our Universe ?</a:t>
            </a:r>
          </a:p>
          <a:p>
            <a:r>
              <a:rPr lang="en-US" dirty="0" smtClean="0"/>
              <a:t>Big Bang or Steady State 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152</Words>
  <Application>Microsoft Office PowerPoint</Application>
  <PresentationFormat>On-screen Show (4:3)</PresentationFormat>
  <Paragraphs>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- 9</vt:lpstr>
      <vt:lpstr>IDENTIFY.</vt:lpstr>
      <vt:lpstr>PROBLEM 1</vt:lpstr>
      <vt:lpstr>WITHOUT DP</vt:lpstr>
      <vt:lpstr>WITH DP</vt:lpstr>
      <vt:lpstr>GOODIE QUESTION 2:</vt:lpstr>
      <vt:lpstr>PROBLEM 2</vt:lpstr>
      <vt:lpstr>Slide 8</vt:lpstr>
      <vt:lpstr>GOODIE QUESTION 3:</vt:lpstr>
      <vt:lpstr>PROBLEM 3</vt:lpstr>
      <vt:lpstr>DISTINCT INTEGERS</vt:lpstr>
      <vt:lpstr>NON-DISTINCT</vt:lpstr>
      <vt:lpstr>GOODIE QUESTION 4</vt:lpstr>
      <vt:lpstr>PROBLEM 4</vt:lpstr>
      <vt:lpstr>SOLUTION 1</vt:lpstr>
      <vt:lpstr>Slide 16</vt:lpstr>
      <vt:lpstr>SOLUTION 2</vt:lpstr>
      <vt:lpstr>Slide 18</vt:lpstr>
      <vt:lpstr>GOODIE QUESTION 5</vt:lpstr>
      <vt:lpstr>PROBLEM 5</vt:lpstr>
      <vt:lpstr>Slide 21</vt:lpstr>
      <vt:lpstr>Goodie Question 6:</vt:lpstr>
      <vt:lpstr>PROBLEM 6:</vt:lpstr>
      <vt:lpstr>Slide 24</vt:lpstr>
      <vt:lpstr>Goodie Question 7</vt:lpstr>
      <vt:lpstr>FINAL BRAIN TEASER: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- 9</dc:title>
  <dc:creator>WANKER</dc:creator>
  <cp:lastModifiedBy>WANKER</cp:lastModifiedBy>
  <cp:revision>18</cp:revision>
  <dcterms:created xsi:type="dcterms:W3CDTF">2013-04-21T08:15:26Z</dcterms:created>
  <dcterms:modified xsi:type="dcterms:W3CDTF">2013-04-26T08:56:27Z</dcterms:modified>
</cp:coreProperties>
</file>