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58" r:id="rId3"/>
    <p:sldId id="259" r:id="rId4"/>
    <p:sldId id="273" r:id="rId5"/>
    <p:sldId id="257" r:id="rId6"/>
    <p:sldId id="274" r:id="rId7"/>
    <p:sldId id="260" r:id="rId8"/>
    <p:sldId id="261" r:id="rId9"/>
    <p:sldId id="262" r:id="rId10"/>
    <p:sldId id="263" r:id="rId11"/>
    <p:sldId id="264" r:id="rId12"/>
    <p:sldId id="265" r:id="rId13"/>
    <p:sldId id="267" r:id="rId14"/>
    <p:sldId id="275" r:id="rId15"/>
    <p:sldId id="268" r:id="rId16"/>
    <p:sldId id="271" r:id="rId17"/>
    <p:sldId id="270" r:id="rId18"/>
  </p:sldIdLst>
  <p:sldSz cx="12192000" cy="6858000"/>
  <p:notesSz cx="6858000" cy="9144000"/>
  <p:defaultTextStyle>
    <a:defPPr>
      <a:defRPr lang="en-US"/>
    </a:defPPr>
    <a:lvl1pPr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2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12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12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12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26" autoAdjust="0"/>
  </p:normalViewPr>
  <p:slideViewPr>
    <p:cSldViewPr snapToGrid="0">
      <p:cViewPr varScale="1">
        <p:scale>
          <a:sx n="75" d="100"/>
          <a:sy n="75" d="100"/>
        </p:scale>
        <p:origin x="77" y="48"/>
      </p:cViewPr>
      <p:guideLst/>
    </p:cSldViewPr>
  </p:slideViewPr>
  <p:outlineViewPr>
    <p:cViewPr>
      <p:scale>
        <a:sx n="33" d="100"/>
        <a:sy n="33" d="100"/>
      </p:scale>
      <p:origin x="0" y="-1765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4_Title Slide">
    <p:bg>
      <p:bgPr>
        <a:solidFill>
          <a:srgbClr val="1D3649"/>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63757" t="44138" b="14099"/>
          <a:stretch/>
        </p:blipFill>
        <p:spPr>
          <a:xfrm>
            <a:off x="7772399" y="3093799"/>
            <a:ext cx="4416351" cy="2864132"/>
          </a:xfrm>
          <a:prstGeom prst="rect">
            <a:avLst/>
          </a:prstGeom>
        </p:spPr>
      </p:pic>
      <p:sp>
        <p:nvSpPr>
          <p:cNvPr id="2" name="Title 1"/>
          <p:cNvSpPr>
            <a:spLocks noGrp="1"/>
          </p:cNvSpPr>
          <p:nvPr>
            <p:ph type="ctrTitle"/>
          </p:nvPr>
        </p:nvSpPr>
        <p:spPr>
          <a:xfrm>
            <a:off x="577952" y="1579718"/>
            <a:ext cx="11001443" cy="1503185"/>
          </a:xfrm>
        </p:spPr>
        <p:txBody>
          <a:bodyPr lIns="0" tIns="0" rIns="0" bIns="0" anchor="b" anchorCtr="0">
            <a:noAutofit/>
          </a:bodyPr>
          <a:lstStyle>
            <a:lvl1pPr algn="l">
              <a:lnSpc>
                <a:spcPct val="90000"/>
              </a:lnSpc>
              <a:defRPr sz="5280" b="1"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611640" y="3292973"/>
            <a:ext cx="10968643" cy="378204"/>
          </a:xfrm>
          <a:prstGeom prst="rect">
            <a:avLst/>
          </a:prstGeom>
        </p:spPr>
        <p:txBody>
          <a:bodyPr lIns="0" tIns="0" rIns="0" bIns="0" anchor="t" anchorCtr="0">
            <a:normAutofit/>
          </a:bodyPr>
          <a:lstStyle>
            <a:lvl1pPr marL="0" indent="0" algn="l">
              <a:lnSpc>
                <a:spcPct val="100000"/>
              </a:lnSpc>
              <a:spcBef>
                <a:spcPts val="0"/>
              </a:spcBef>
              <a:buNone/>
              <a:defRPr sz="1800" b="0" cap="all" baseline="0">
                <a:solidFill>
                  <a:schemeClr val="bg1"/>
                </a:solidFill>
                <a:latin typeface="Arial" panose="020B0604020202020204" pitchFamily="34" charset="0"/>
                <a:cs typeface="Arial" panose="020B0604020202020204" pitchFamily="34" charset="0"/>
              </a:defRPr>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dirty="0"/>
              <a:t>CLICK TO EDIT MASTER SUBTITLE STYLE</a:t>
            </a:r>
          </a:p>
        </p:txBody>
      </p:sp>
      <p:sp>
        <p:nvSpPr>
          <p:cNvPr id="25" name="Text Placeholder 12" title="Click to edit presenter's name, title, and date"/>
          <p:cNvSpPr>
            <a:spLocks noGrp="1"/>
          </p:cNvSpPr>
          <p:nvPr>
            <p:ph type="body" sz="quarter" idx="13" hasCustomPrompt="1"/>
          </p:nvPr>
        </p:nvSpPr>
        <p:spPr>
          <a:xfrm>
            <a:off x="606093" y="4641801"/>
            <a:ext cx="9473328" cy="313694"/>
          </a:xfrm>
          <a:prstGeom prst="rect">
            <a:avLst/>
          </a:prstGeom>
        </p:spPr>
        <p:txBody>
          <a:bodyPr lIns="0" tIns="0" rIns="0" bIns="0" anchor="b" anchorCtr="0">
            <a:noAutofit/>
          </a:bodyPr>
          <a:lstStyle>
            <a:lvl1pPr marL="0" indent="0">
              <a:lnSpc>
                <a:spcPct val="100000"/>
              </a:lnSpc>
              <a:spcBef>
                <a:spcPts val="0"/>
              </a:spcBef>
              <a:buFontTx/>
              <a:buNone/>
              <a:defRPr sz="1800" b="1" baseline="0">
                <a:solidFill>
                  <a:schemeClr val="bg1"/>
                </a:solidFill>
                <a:latin typeface="Arial" panose="020B0604020202020204" pitchFamily="34" charset="0"/>
                <a:cs typeface="Arial" panose="020B0604020202020204" pitchFamily="34" charset="0"/>
              </a:defRPr>
            </a:lvl1pPr>
            <a:lvl2pPr marL="411480" indent="0">
              <a:buFontTx/>
              <a:buNone/>
              <a:defRPr/>
            </a:lvl2pPr>
            <a:lvl3pPr marL="822960" indent="0">
              <a:buFontTx/>
              <a:buNone/>
              <a:defRPr/>
            </a:lvl3pPr>
            <a:lvl4pPr marL="1234440" indent="0">
              <a:buFontTx/>
              <a:buNone/>
              <a:defRPr/>
            </a:lvl4pPr>
            <a:lvl5pPr marL="1645920" indent="0">
              <a:buFontTx/>
              <a:buNone/>
              <a:defRPr/>
            </a:lvl5pPr>
          </a:lstStyle>
          <a:p>
            <a:pPr lvl="0"/>
            <a:r>
              <a:rPr lang="en-US" dirty="0"/>
              <a:t>Click to edit presenter’s name</a:t>
            </a:r>
          </a:p>
        </p:txBody>
      </p:sp>
      <p:sp>
        <p:nvSpPr>
          <p:cNvPr id="26" name="Text Placeholder 23"/>
          <p:cNvSpPr>
            <a:spLocks noGrp="1"/>
          </p:cNvSpPr>
          <p:nvPr>
            <p:ph type="body" sz="quarter" idx="14" hasCustomPrompt="1"/>
          </p:nvPr>
        </p:nvSpPr>
        <p:spPr>
          <a:xfrm>
            <a:off x="606094" y="6111961"/>
            <a:ext cx="3977381" cy="219456"/>
          </a:xfrm>
          <a:prstGeom prst="rect">
            <a:avLst/>
          </a:prstGeom>
        </p:spPr>
        <p:txBody>
          <a:bodyPr wrap="none" lIns="0" tIns="0" rIns="0" bIns="0" anchor="b" anchorCtr="0">
            <a:noAutofit/>
          </a:bodyPr>
          <a:lstStyle>
            <a:lvl1pPr marL="0" indent="0" algn="l">
              <a:lnSpc>
                <a:spcPct val="100000"/>
              </a:lnSpc>
              <a:buFontTx/>
              <a:buNone/>
              <a:defRPr sz="1200" i="0">
                <a:solidFill>
                  <a:schemeClr val="bg1"/>
                </a:solidFill>
              </a:defRPr>
            </a:lvl1pPr>
            <a:lvl2pPr marL="211454" indent="0" algn="r">
              <a:buFontTx/>
              <a:buNone/>
              <a:defRPr sz="1680" i="1"/>
            </a:lvl2pPr>
            <a:lvl3pPr marL="461010" indent="0" algn="r">
              <a:buFontTx/>
              <a:buNone/>
              <a:defRPr sz="1680" i="1"/>
            </a:lvl3pPr>
            <a:lvl4pPr marL="626746" indent="0" algn="r">
              <a:buFontTx/>
              <a:buNone/>
              <a:defRPr sz="1680" i="1"/>
            </a:lvl4pPr>
            <a:lvl5pPr marL="836296" indent="0" algn="r">
              <a:buFontTx/>
              <a:buNone/>
              <a:defRPr sz="1680" i="1"/>
            </a:lvl5pPr>
          </a:lstStyle>
          <a:p>
            <a:pPr lvl="0"/>
            <a:r>
              <a:rPr lang="en-US" dirty="0"/>
              <a:t>Click to edit presentation date</a:t>
            </a:r>
          </a:p>
        </p:txBody>
      </p:sp>
      <p:sp>
        <p:nvSpPr>
          <p:cNvPr id="27" name="Text Placeholder 12" title="Click to edit presenter's name, title, and date"/>
          <p:cNvSpPr>
            <a:spLocks noGrp="1"/>
          </p:cNvSpPr>
          <p:nvPr>
            <p:ph type="body" sz="quarter" idx="15" hasCustomPrompt="1"/>
          </p:nvPr>
        </p:nvSpPr>
        <p:spPr>
          <a:xfrm>
            <a:off x="606093" y="4973747"/>
            <a:ext cx="9473328" cy="267974"/>
          </a:xfrm>
          <a:prstGeom prst="rect">
            <a:avLst/>
          </a:prstGeom>
        </p:spPr>
        <p:txBody>
          <a:bodyPr lIns="0" tIns="0" rIns="0" bIns="0" anchor="t" anchorCtr="0">
            <a:normAutofit/>
          </a:bodyPr>
          <a:lstStyle>
            <a:lvl1pPr marL="0" marR="0" indent="0" algn="l" defTabSz="822960" rtl="0" eaLnBrk="1" fontAlgn="auto" latinLnBrk="0" hangingPunct="1">
              <a:lnSpc>
                <a:spcPct val="100000"/>
              </a:lnSpc>
              <a:spcBef>
                <a:spcPts val="0"/>
              </a:spcBef>
              <a:spcAft>
                <a:spcPts val="0"/>
              </a:spcAft>
              <a:buClr>
                <a:schemeClr val="tx2"/>
              </a:buClr>
              <a:buSzTx/>
              <a:buFontTx/>
              <a:buNone/>
              <a:tabLst/>
              <a:defRPr sz="1320" b="0" baseline="0">
                <a:solidFill>
                  <a:schemeClr val="bg1"/>
                </a:solidFill>
                <a:latin typeface="Arial" panose="020B0604020202020204" pitchFamily="34" charset="0"/>
                <a:cs typeface="Arial" panose="020B0604020202020204" pitchFamily="34" charset="0"/>
              </a:defRPr>
            </a:lvl1pPr>
            <a:lvl2pPr marL="411480" indent="0">
              <a:buFontTx/>
              <a:buNone/>
              <a:defRPr/>
            </a:lvl2pPr>
            <a:lvl3pPr marL="822960" indent="0">
              <a:buFontTx/>
              <a:buNone/>
              <a:defRPr/>
            </a:lvl3pPr>
            <a:lvl4pPr marL="1234440" indent="0">
              <a:buFontTx/>
              <a:buNone/>
              <a:defRPr/>
            </a:lvl4pPr>
            <a:lvl5pPr marL="1645920" indent="0">
              <a:buFontTx/>
              <a:buNone/>
              <a:defRPr/>
            </a:lvl5pPr>
          </a:lstStyle>
          <a:p>
            <a:pPr lvl="0"/>
            <a:r>
              <a:rPr lang="en-US" dirty="0"/>
              <a:t>Click to edit presenter’s title and division</a:t>
            </a:r>
          </a:p>
        </p:txBody>
      </p:sp>
      <p:sp>
        <p:nvSpPr>
          <p:cNvPr id="5" name="Footer Placeholder 4"/>
          <p:cNvSpPr>
            <a:spLocks noGrp="1"/>
          </p:cNvSpPr>
          <p:nvPr>
            <p:ph type="ftr" sz="quarter" idx="11"/>
          </p:nvPr>
        </p:nvSpPr>
        <p:spPr>
          <a:xfrm>
            <a:off x="8258979" y="6111961"/>
            <a:ext cx="1516996" cy="219456"/>
          </a:xfrm>
          <a:prstGeom prst="rect">
            <a:avLst/>
          </a:prstGeom>
          <a:noFill/>
        </p:spPr>
        <p:txBody>
          <a:bodyPr vert="horz" wrap="none" lIns="0" tIns="0" rIns="0" bIns="0" rtlCol="0" anchor="b" anchorCtr="0">
            <a:noAutofit/>
          </a:bodyPr>
          <a:lstStyle>
            <a:lvl1pPr algn="r">
              <a:lnSpc>
                <a:spcPct val="100000"/>
              </a:lnSpc>
              <a:defRPr lang="en-US" smtClean="0">
                <a:solidFill>
                  <a:schemeClr val="bg1"/>
                </a:solidFill>
              </a:defRPr>
            </a:lvl1pPr>
          </a:lstStyle>
          <a:p>
            <a:endParaRPr lang="en-US" dirty="0"/>
          </a:p>
        </p:txBody>
      </p:sp>
      <p:pic>
        <p:nvPicPr>
          <p:cNvPr id="10" name="Picture 9"/>
          <p:cNvPicPr>
            <a:picLocks noChangeAspect="1"/>
          </p:cNvPicPr>
          <p:nvPr/>
        </p:nvPicPr>
        <p:blipFill rotWithShape="1">
          <a:blip r:embed="rId3"/>
          <a:srcRect l="14569" t="26753" r="14569" b="26753"/>
          <a:stretch/>
        </p:blipFill>
        <p:spPr>
          <a:xfrm>
            <a:off x="609601" y="511196"/>
            <a:ext cx="1691116" cy="446232"/>
          </a:xfrm>
          <a:prstGeom prst="rect">
            <a:avLst/>
          </a:prstGeom>
        </p:spPr>
      </p:pic>
      <p:cxnSp>
        <p:nvCxnSpPr>
          <p:cNvPr id="17" name="Straight Connector 16"/>
          <p:cNvCxnSpPr/>
          <p:nvPr/>
        </p:nvCxnSpPr>
        <p:spPr>
          <a:xfrm>
            <a:off x="606093" y="4451119"/>
            <a:ext cx="1011936"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rotWithShape="1">
          <a:blip r:embed="rId4"/>
          <a:srcRect l="-14222" t="-34103" r="-8052" b="-9221"/>
          <a:stretch/>
        </p:blipFill>
        <p:spPr>
          <a:xfrm>
            <a:off x="10531367" y="5864772"/>
            <a:ext cx="1205440" cy="477698"/>
          </a:xfrm>
          <a:prstGeom prst="rect">
            <a:avLst/>
          </a:prstGeom>
          <a:noFill/>
        </p:spPr>
      </p:pic>
    </p:spTree>
    <p:extLst>
      <p:ext uri="{BB962C8B-B14F-4D97-AF65-F5344CB8AC3E}">
        <p14:creationId xmlns:p14="http://schemas.microsoft.com/office/powerpoint/2010/main" val="2031050640"/>
      </p:ext>
    </p:extLst>
  </p:cSld>
  <p:clrMapOvr>
    <a:masterClrMapping/>
  </p:clrMapOvr>
  <p:extLst mod="1">
    <p:ext uri="{DCECCB84-F9BA-43D5-87BE-67443E8EF086}">
      <p15:sldGuideLst xmlns:p15="http://schemas.microsoft.com/office/powerpoint/2012/main">
        <p15:guide id="1" orient="horz" pos="3432">
          <p15:clr>
            <a:srgbClr val="FBAE40"/>
          </p15:clr>
        </p15:guide>
        <p15:guide id="2" pos="2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Data-driven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hart Placeholder 4"/>
          <p:cNvSpPr>
            <a:spLocks noGrp="1"/>
          </p:cNvSpPr>
          <p:nvPr>
            <p:ph type="chart" sz="quarter" idx="14"/>
          </p:nvPr>
        </p:nvSpPr>
        <p:spPr>
          <a:xfrm>
            <a:off x="609601" y="1097280"/>
            <a:ext cx="10971537" cy="4937760"/>
          </a:xfrm>
          <a:prstGeom prst="rect">
            <a:avLst/>
          </a:prstGeom>
        </p:spPr>
        <p:txBody>
          <a:bodyPr/>
          <a:lstStyle>
            <a:lvl1pPr marL="0" indent="0" algn="ctr">
              <a:buFontTx/>
              <a:buNone/>
              <a:defRPr cap="none" baseline="0">
                <a:solidFill>
                  <a:schemeClr val="tx1"/>
                </a:solidFill>
              </a:defRPr>
            </a:lvl1pPr>
          </a:lstStyle>
          <a:p>
            <a:r>
              <a:rPr lang="en-US" dirty="0"/>
              <a:t>Click icon to add chart</a:t>
            </a:r>
          </a:p>
        </p:txBody>
      </p:sp>
      <p:sp>
        <p:nvSpPr>
          <p:cNvPr id="4" name="Footer Placeholder 3"/>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3575584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6" name="Text Placeholder 4"/>
          <p:cNvSpPr>
            <a:spLocks noGrp="1"/>
          </p:cNvSpPr>
          <p:nvPr>
            <p:ph type="body" sz="quarter" idx="13" hasCustomPrompt="1"/>
          </p:nvPr>
        </p:nvSpPr>
        <p:spPr>
          <a:xfrm>
            <a:off x="3658044" y="4763957"/>
            <a:ext cx="7924369" cy="310963"/>
          </a:xfrm>
          <a:prstGeom prst="rect">
            <a:avLst/>
          </a:prstGeom>
        </p:spPr>
        <p:txBody>
          <a:bodyPr tIns="0" bIns="0"/>
          <a:lstStyle>
            <a:lvl1pPr marL="0" indent="0">
              <a:spcBef>
                <a:spcPts val="0"/>
              </a:spcBef>
              <a:buFontTx/>
              <a:buNone/>
              <a:defRPr cap="none" baseline="0">
                <a:solidFill>
                  <a:srgbClr val="1D3649"/>
                </a:solidFill>
              </a:defRPr>
            </a:lvl1pPr>
            <a:lvl2pPr marL="211454" indent="0">
              <a:buFontTx/>
              <a:buNone/>
              <a:defRPr/>
            </a:lvl2pPr>
            <a:lvl3pPr marL="461010" indent="0">
              <a:buFontTx/>
              <a:buNone/>
              <a:defRPr/>
            </a:lvl3pPr>
            <a:lvl4pPr marL="626746" indent="0">
              <a:buFontTx/>
              <a:buNone/>
              <a:defRPr/>
            </a:lvl4pPr>
            <a:lvl5pPr marL="836296" indent="0">
              <a:buFontTx/>
              <a:buNone/>
              <a:defRPr/>
            </a:lvl5pPr>
          </a:lstStyle>
          <a:p>
            <a:pPr lvl="0"/>
            <a:r>
              <a:rPr lang="en-US" dirty="0"/>
              <a:t>Click to edit author’s title</a:t>
            </a:r>
          </a:p>
        </p:txBody>
      </p:sp>
      <p:pic>
        <p:nvPicPr>
          <p:cNvPr id="4" name="Picture 3"/>
          <p:cNvPicPr>
            <a:picLocks noChangeAspect="1"/>
          </p:cNvPicPr>
          <p:nvPr/>
        </p:nvPicPr>
        <p:blipFill rotWithShape="1">
          <a:blip r:embed="rId2"/>
          <a:srcRect l="9787" t="10247" r="9787" b="10247"/>
          <a:stretch/>
        </p:blipFill>
        <p:spPr>
          <a:xfrm>
            <a:off x="194443" y="1545336"/>
            <a:ext cx="3659476" cy="2514166"/>
          </a:xfrm>
          <a:prstGeom prst="rect">
            <a:avLst/>
          </a:prstGeom>
        </p:spPr>
      </p:pic>
      <p:sp>
        <p:nvSpPr>
          <p:cNvPr id="12" name="Title 11"/>
          <p:cNvSpPr>
            <a:spLocks noGrp="1"/>
          </p:cNvSpPr>
          <p:nvPr>
            <p:ph type="title" hasCustomPrompt="1"/>
          </p:nvPr>
        </p:nvSpPr>
        <p:spPr>
          <a:xfrm>
            <a:off x="3657600" y="1650882"/>
            <a:ext cx="7924800" cy="2300860"/>
          </a:xfrm>
        </p:spPr>
        <p:txBody>
          <a:bodyPr anchor="b" anchorCtr="0">
            <a:noAutofit/>
          </a:bodyPr>
          <a:lstStyle>
            <a:lvl1pPr>
              <a:lnSpc>
                <a:spcPct val="100000"/>
              </a:lnSpc>
              <a:defRPr sz="3840">
                <a:solidFill>
                  <a:srgbClr val="1D3649"/>
                </a:solidFill>
              </a:defRPr>
            </a:lvl1pPr>
          </a:lstStyle>
          <a:p>
            <a:r>
              <a:rPr lang="en-US" dirty="0"/>
              <a:t>Click to edit quote.”</a:t>
            </a:r>
          </a:p>
        </p:txBody>
      </p:sp>
      <p:sp>
        <p:nvSpPr>
          <p:cNvPr id="5" name="Text Placeholder 4"/>
          <p:cNvSpPr>
            <a:spLocks noGrp="1"/>
          </p:cNvSpPr>
          <p:nvPr>
            <p:ph type="body" sz="quarter" idx="11" hasCustomPrompt="1"/>
          </p:nvPr>
        </p:nvSpPr>
        <p:spPr>
          <a:xfrm>
            <a:off x="3658044" y="4526279"/>
            <a:ext cx="7924369" cy="237678"/>
          </a:xfrm>
          <a:prstGeom prst="rect">
            <a:avLst/>
          </a:prstGeom>
        </p:spPr>
        <p:txBody>
          <a:bodyPr tIns="0" bIns="0" anchor="b" anchorCtr="0"/>
          <a:lstStyle>
            <a:lvl1pPr marL="0" indent="0">
              <a:spcBef>
                <a:spcPts val="0"/>
              </a:spcBef>
              <a:buFontTx/>
              <a:buNone/>
              <a:defRPr cap="all" baseline="0">
                <a:solidFill>
                  <a:srgbClr val="1D3649"/>
                </a:solidFill>
              </a:defRPr>
            </a:lvl1pPr>
            <a:lvl2pPr marL="211454" indent="0">
              <a:buFontTx/>
              <a:buNone/>
              <a:defRPr/>
            </a:lvl2pPr>
            <a:lvl3pPr marL="461010" indent="0">
              <a:buFontTx/>
              <a:buNone/>
              <a:defRPr/>
            </a:lvl3pPr>
            <a:lvl4pPr marL="626746" indent="0">
              <a:buFontTx/>
              <a:buNone/>
              <a:defRPr/>
            </a:lvl4pPr>
            <a:lvl5pPr marL="836296" indent="0">
              <a:buFontTx/>
              <a:buNone/>
              <a:defRPr/>
            </a:lvl5pPr>
          </a:lstStyle>
          <a:p>
            <a:pPr lvl="0"/>
            <a:r>
              <a:rPr lang="en-US" dirty="0"/>
              <a:t>Click to edit author’s name</a:t>
            </a:r>
          </a:p>
        </p:txBody>
      </p:sp>
      <p:sp>
        <p:nvSpPr>
          <p:cNvPr id="2" name="Footer Placeholder 1"/>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3003011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246526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Divider with Descriptor">
    <p:bg>
      <p:bgPr>
        <a:solidFill>
          <a:srgbClr val="1D364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8069" y="2049902"/>
            <a:ext cx="11012179" cy="1272133"/>
          </a:xfrm>
        </p:spPr>
        <p:txBody>
          <a:bodyPr>
            <a:noAutofit/>
          </a:bodyPr>
          <a:lstStyle>
            <a:lvl1pPr>
              <a:lnSpc>
                <a:spcPct val="85000"/>
              </a:lnSpc>
              <a:defRPr sz="5280" b="1" baseline="0">
                <a:solidFill>
                  <a:schemeClr val="bg1"/>
                </a:solidFill>
              </a:defRPr>
            </a:lvl1pPr>
          </a:lstStyle>
          <a:p>
            <a:r>
              <a:rPr lang="en-US" dirty="0"/>
              <a:t>Edit master section title</a:t>
            </a:r>
          </a:p>
        </p:txBody>
      </p:sp>
      <p:sp>
        <p:nvSpPr>
          <p:cNvPr id="29" name="Text Placeholder 28"/>
          <p:cNvSpPr>
            <a:spLocks noGrp="1"/>
          </p:cNvSpPr>
          <p:nvPr>
            <p:ph type="body" sz="quarter" idx="13"/>
          </p:nvPr>
        </p:nvSpPr>
        <p:spPr>
          <a:xfrm>
            <a:off x="609281" y="1786005"/>
            <a:ext cx="10970113" cy="311194"/>
          </a:xfrm>
          <a:prstGeom prst="rect">
            <a:avLst/>
          </a:prstGeom>
        </p:spPr>
        <p:txBody>
          <a:bodyPr lIns="0" tIns="0" rIns="0" bIns="0" anchor="t" anchorCtr="0">
            <a:normAutofit/>
          </a:bodyPr>
          <a:lstStyle>
            <a:lvl1pPr marL="0" indent="0">
              <a:lnSpc>
                <a:spcPct val="100000"/>
              </a:lnSpc>
              <a:buFontTx/>
              <a:buNone/>
              <a:defRPr sz="1680" cap="all" baseline="0">
                <a:solidFill>
                  <a:schemeClr val="bg1"/>
                </a:solidFill>
              </a:defRPr>
            </a:lvl1pPr>
            <a:lvl2pPr marL="211454" indent="0">
              <a:buFontTx/>
              <a:buNone/>
              <a:defRPr sz="1440">
                <a:solidFill>
                  <a:schemeClr val="bg1"/>
                </a:solidFill>
              </a:defRPr>
            </a:lvl2pPr>
            <a:lvl3pPr marL="461010" indent="0">
              <a:buFontTx/>
              <a:buNone/>
              <a:defRPr sz="1440">
                <a:solidFill>
                  <a:schemeClr val="bg1"/>
                </a:solidFill>
              </a:defRPr>
            </a:lvl3pPr>
            <a:lvl4pPr marL="626746" indent="0">
              <a:buFontTx/>
              <a:buNone/>
              <a:defRPr sz="1440">
                <a:solidFill>
                  <a:schemeClr val="bg1"/>
                </a:solidFill>
              </a:defRPr>
            </a:lvl4pPr>
            <a:lvl5pPr marL="836296" indent="0">
              <a:buFontTx/>
              <a:buNone/>
              <a:defRPr sz="1440">
                <a:solidFill>
                  <a:schemeClr val="bg1"/>
                </a:solidFill>
              </a:defRPr>
            </a:lvl5pPr>
          </a:lstStyle>
          <a:p>
            <a:pPr lvl="0"/>
            <a:r>
              <a:rPr lang="en-US"/>
              <a:t>Edit Master text styles</a:t>
            </a:r>
          </a:p>
        </p:txBody>
      </p:sp>
      <p:cxnSp>
        <p:nvCxnSpPr>
          <p:cNvPr id="8" name="Straight Connector 7"/>
          <p:cNvCxnSpPr/>
          <p:nvPr/>
        </p:nvCxnSpPr>
        <p:spPr>
          <a:xfrm>
            <a:off x="606093" y="1546598"/>
            <a:ext cx="1011936"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2"/>
          <a:srcRect l="63757" t="44138" b="14099"/>
          <a:stretch/>
        </p:blipFill>
        <p:spPr>
          <a:xfrm>
            <a:off x="7772399" y="3571742"/>
            <a:ext cx="4416351" cy="2864132"/>
          </a:xfrm>
          <a:prstGeom prst="rect">
            <a:avLst/>
          </a:prstGeom>
        </p:spPr>
      </p:pic>
    </p:spTree>
    <p:extLst>
      <p:ext uri="{BB962C8B-B14F-4D97-AF65-F5344CB8AC3E}">
        <p14:creationId xmlns:p14="http://schemas.microsoft.com/office/powerpoint/2010/main" val="121243983"/>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Divider ">
    <p:bg>
      <p:bgPr>
        <a:solidFill>
          <a:srgbClr val="1D364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8069" y="1786006"/>
            <a:ext cx="11012179" cy="1272133"/>
          </a:xfrm>
        </p:spPr>
        <p:txBody>
          <a:bodyPr>
            <a:noAutofit/>
          </a:bodyPr>
          <a:lstStyle>
            <a:lvl1pPr>
              <a:lnSpc>
                <a:spcPct val="85000"/>
              </a:lnSpc>
              <a:defRPr sz="5280" b="1" baseline="0">
                <a:solidFill>
                  <a:schemeClr val="bg1"/>
                </a:solidFill>
              </a:defRPr>
            </a:lvl1pPr>
          </a:lstStyle>
          <a:p>
            <a:r>
              <a:rPr lang="en-US" dirty="0"/>
              <a:t>Edit master section title</a:t>
            </a:r>
          </a:p>
        </p:txBody>
      </p:sp>
      <p:cxnSp>
        <p:nvCxnSpPr>
          <p:cNvPr id="8" name="Straight Connector 7"/>
          <p:cNvCxnSpPr/>
          <p:nvPr/>
        </p:nvCxnSpPr>
        <p:spPr>
          <a:xfrm>
            <a:off x="606093" y="1546598"/>
            <a:ext cx="1011936"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2"/>
          <a:srcRect l="63757" t="44138" b="14099"/>
          <a:stretch/>
        </p:blipFill>
        <p:spPr>
          <a:xfrm>
            <a:off x="7772399" y="3571742"/>
            <a:ext cx="4416351" cy="2864132"/>
          </a:xfrm>
          <a:prstGeom prst="rect">
            <a:avLst/>
          </a:prstGeom>
        </p:spPr>
      </p:pic>
    </p:spTree>
    <p:extLst>
      <p:ext uri="{BB962C8B-B14F-4D97-AF65-F5344CB8AC3E}">
        <p14:creationId xmlns:p14="http://schemas.microsoft.com/office/powerpoint/2010/main" val="285299507"/>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Divider with 3 Sub Sections">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0" y="1"/>
            <a:ext cx="12192000" cy="3506442"/>
            <a:chOff x="0" y="0"/>
            <a:chExt cx="9144000" cy="2922035"/>
          </a:xfrm>
        </p:grpSpPr>
        <p:cxnSp>
          <p:nvCxnSpPr>
            <p:cNvPr id="15" name="Straight Connector 14"/>
            <p:cNvCxnSpPr/>
            <p:nvPr userDrawn="1"/>
          </p:nvCxnSpPr>
          <p:spPr>
            <a:xfrm>
              <a:off x="454570" y="2922035"/>
              <a:ext cx="758952"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a:xfrm>
              <a:off x="0" y="0"/>
              <a:ext cx="9144000" cy="2880360"/>
            </a:xfrm>
            <a:prstGeom prst="rect">
              <a:avLst/>
            </a:prstGeom>
            <a:solidFill>
              <a:srgbClr val="1D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dirty="0"/>
            </a:p>
          </p:txBody>
        </p:sp>
      </p:grpSp>
      <p:sp>
        <p:nvSpPr>
          <p:cNvPr id="19" name="Title 1"/>
          <p:cNvSpPr txBox="1">
            <a:spLocks/>
          </p:cNvSpPr>
          <p:nvPr/>
        </p:nvSpPr>
        <p:spPr>
          <a:xfrm>
            <a:off x="499243" y="4679509"/>
            <a:ext cx="772885" cy="658368"/>
          </a:xfrm>
          <a:prstGeom prst="rect">
            <a:avLst/>
          </a:prstGeom>
        </p:spPr>
        <p:txBody>
          <a:bodyPr vert="horz" lIns="0" tIns="0" rIns="0" bIns="0" rtlCol="0" anchor="b" anchorCtr="0">
            <a:noAutofit/>
          </a:bodyPr>
          <a:lstStyle>
            <a:lvl1pPr algn="l" defTabSz="6858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fontAlgn="auto">
              <a:lnSpc>
                <a:spcPct val="100000"/>
              </a:lnSpc>
              <a:spcAft>
                <a:spcPts val="0"/>
              </a:spcAft>
            </a:pPr>
            <a:r>
              <a:rPr lang="en-US" sz="4320" b="1" dirty="0">
                <a:solidFill>
                  <a:schemeClr val="accent1"/>
                </a:solidFill>
              </a:rPr>
              <a:t>01</a:t>
            </a:r>
          </a:p>
        </p:txBody>
      </p:sp>
      <p:sp>
        <p:nvSpPr>
          <p:cNvPr id="20" name="Title 1"/>
          <p:cNvSpPr txBox="1">
            <a:spLocks/>
          </p:cNvSpPr>
          <p:nvPr/>
        </p:nvSpPr>
        <p:spPr>
          <a:xfrm>
            <a:off x="4232711" y="4679509"/>
            <a:ext cx="772885" cy="658368"/>
          </a:xfrm>
          <a:prstGeom prst="rect">
            <a:avLst/>
          </a:prstGeom>
        </p:spPr>
        <p:txBody>
          <a:bodyPr vert="horz" lIns="0" tIns="0" rIns="0" bIns="0" rtlCol="0" anchor="b" anchorCtr="0">
            <a:noAutofit/>
          </a:bodyPr>
          <a:lstStyle>
            <a:lvl1pPr algn="l" defTabSz="6858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fontAlgn="auto">
              <a:lnSpc>
                <a:spcPct val="100000"/>
              </a:lnSpc>
              <a:spcAft>
                <a:spcPts val="0"/>
              </a:spcAft>
            </a:pPr>
            <a:r>
              <a:rPr lang="en-US" sz="4320" b="1" dirty="0">
                <a:solidFill>
                  <a:schemeClr val="accent1"/>
                </a:solidFill>
              </a:rPr>
              <a:t>02</a:t>
            </a:r>
          </a:p>
        </p:txBody>
      </p:sp>
      <p:sp>
        <p:nvSpPr>
          <p:cNvPr id="22" name="Title 1"/>
          <p:cNvSpPr txBox="1">
            <a:spLocks/>
          </p:cNvSpPr>
          <p:nvPr/>
        </p:nvSpPr>
        <p:spPr>
          <a:xfrm>
            <a:off x="7936923" y="4679509"/>
            <a:ext cx="772885" cy="658368"/>
          </a:xfrm>
          <a:prstGeom prst="rect">
            <a:avLst/>
          </a:prstGeom>
        </p:spPr>
        <p:txBody>
          <a:bodyPr vert="horz" lIns="0" tIns="0" rIns="0" bIns="0" rtlCol="0" anchor="b" anchorCtr="0">
            <a:noAutofit/>
          </a:bodyPr>
          <a:lstStyle>
            <a:lvl1pPr algn="l" defTabSz="6858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fontAlgn="auto">
              <a:lnSpc>
                <a:spcPct val="100000"/>
              </a:lnSpc>
              <a:spcAft>
                <a:spcPts val="0"/>
              </a:spcAft>
            </a:pPr>
            <a:r>
              <a:rPr lang="en-US" sz="4320" b="1" dirty="0">
                <a:solidFill>
                  <a:schemeClr val="accent1"/>
                </a:solidFill>
              </a:rPr>
              <a:t>03</a:t>
            </a:r>
          </a:p>
        </p:txBody>
      </p:sp>
      <p:sp>
        <p:nvSpPr>
          <p:cNvPr id="37" name="Text Placeholder 36"/>
          <p:cNvSpPr>
            <a:spLocks noGrp="1"/>
          </p:cNvSpPr>
          <p:nvPr>
            <p:ph type="body" sz="quarter" idx="14" hasCustomPrompt="1"/>
          </p:nvPr>
        </p:nvSpPr>
        <p:spPr>
          <a:xfrm>
            <a:off x="1341679" y="4800600"/>
            <a:ext cx="2739071" cy="458696"/>
          </a:xfrm>
          <a:prstGeom prst="rect">
            <a:avLst/>
          </a:prstGeom>
        </p:spPr>
        <p:txBody>
          <a:bodyPr tIns="0" bIns="0" anchor="b" anchorCtr="0"/>
          <a:lstStyle>
            <a:lvl1pPr marL="0" indent="0">
              <a:lnSpc>
                <a:spcPct val="90000"/>
              </a:lnSpc>
              <a:spcBef>
                <a:spcPts val="0"/>
              </a:spcBef>
              <a:buFontTx/>
              <a:buNone/>
              <a:defRPr>
                <a:solidFill>
                  <a:srgbClr val="1D3649"/>
                </a:solidFill>
              </a:defRPr>
            </a:lvl1pPr>
            <a:lvl2pPr marL="211454" indent="0">
              <a:buFontTx/>
              <a:buNone/>
              <a:defRPr/>
            </a:lvl2pPr>
            <a:lvl3pPr marL="461010" indent="0">
              <a:buFontTx/>
              <a:buNone/>
              <a:defRPr/>
            </a:lvl3pPr>
            <a:lvl4pPr marL="626746" indent="0">
              <a:buFontTx/>
              <a:buNone/>
              <a:defRPr/>
            </a:lvl4pPr>
            <a:lvl5pPr marL="836296" indent="0">
              <a:buFontTx/>
              <a:buNone/>
              <a:defRPr/>
            </a:lvl5pPr>
          </a:lstStyle>
          <a:p>
            <a:pPr lvl="0"/>
            <a:r>
              <a:rPr lang="en-US" dirty="0"/>
              <a:t>Edit master text</a:t>
            </a:r>
          </a:p>
        </p:txBody>
      </p:sp>
      <p:sp>
        <p:nvSpPr>
          <p:cNvPr id="40" name="Text Placeholder 39"/>
          <p:cNvSpPr>
            <a:spLocks noGrp="1"/>
          </p:cNvSpPr>
          <p:nvPr>
            <p:ph type="body" sz="quarter" idx="15" hasCustomPrompt="1"/>
          </p:nvPr>
        </p:nvSpPr>
        <p:spPr>
          <a:xfrm>
            <a:off x="5141419" y="4800600"/>
            <a:ext cx="2740612" cy="458696"/>
          </a:xfrm>
          <a:prstGeom prst="rect">
            <a:avLst/>
          </a:prstGeom>
        </p:spPr>
        <p:txBody>
          <a:bodyPr tIns="0" bIns="0" anchor="b" anchorCtr="0"/>
          <a:lstStyle>
            <a:lvl1pPr marL="0" indent="0">
              <a:lnSpc>
                <a:spcPct val="90000"/>
              </a:lnSpc>
              <a:spcBef>
                <a:spcPts val="0"/>
              </a:spcBef>
              <a:buFontTx/>
              <a:buNone/>
              <a:defRPr>
                <a:solidFill>
                  <a:srgbClr val="1D3649"/>
                </a:solidFill>
              </a:defRPr>
            </a:lvl1pPr>
            <a:lvl2pPr marL="211454" indent="0">
              <a:buFontTx/>
              <a:buNone/>
              <a:defRPr/>
            </a:lvl2pPr>
            <a:lvl3pPr marL="461010" indent="0">
              <a:buFontTx/>
              <a:buNone/>
              <a:defRPr/>
            </a:lvl3pPr>
            <a:lvl4pPr marL="626746" indent="0">
              <a:buFontTx/>
              <a:buNone/>
              <a:defRPr/>
            </a:lvl4pPr>
            <a:lvl5pPr marL="836296" indent="0">
              <a:buFontTx/>
              <a:buNone/>
              <a:defRPr/>
            </a:lvl5pPr>
          </a:lstStyle>
          <a:p>
            <a:pPr lvl="0"/>
            <a:r>
              <a:rPr lang="en-US" dirty="0"/>
              <a:t>Edit master text</a:t>
            </a:r>
          </a:p>
        </p:txBody>
      </p:sp>
      <p:sp>
        <p:nvSpPr>
          <p:cNvPr id="43" name="Text Placeholder 42"/>
          <p:cNvSpPr>
            <a:spLocks noGrp="1"/>
          </p:cNvSpPr>
          <p:nvPr>
            <p:ph type="body" sz="quarter" idx="16" hasCustomPrompt="1"/>
          </p:nvPr>
        </p:nvSpPr>
        <p:spPr>
          <a:xfrm>
            <a:off x="8836538" y="4800600"/>
            <a:ext cx="2740612" cy="458696"/>
          </a:xfrm>
          <a:prstGeom prst="rect">
            <a:avLst/>
          </a:prstGeom>
        </p:spPr>
        <p:txBody>
          <a:bodyPr tIns="0" bIns="0" anchor="b" anchorCtr="0"/>
          <a:lstStyle>
            <a:lvl1pPr marL="0" indent="0">
              <a:lnSpc>
                <a:spcPct val="90000"/>
              </a:lnSpc>
              <a:spcBef>
                <a:spcPts val="0"/>
              </a:spcBef>
              <a:buFontTx/>
              <a:buNone/>
              <a:defRPr>
                <a:solidFill>
                  <a:srgbClr val="1D3649"/>
                </a:solidFill>
              </a:defRPr>
            </a:lvl1pPr>
            <a:lvl2pPr marL="211454" indent="0">
              <a:buFontTx/>
              <a:buNone/>
              <a:defRPr/>
            </a:lvl2pPr>
            <a:lvl3pPr marL="461010" indent="0">
              <a:buFontTx/>
              <a:buNone/>
              <a:defRPr/>
            </a:lvl3pPr>
            <a:lvl4pPr marL="626746" indent="0">
              <a:buFontTx/>
              <a:buNone/>
              <a:defRPr/>
            </a:lvl4pPr>
            <a:lvl5pPr marL="836296" indent="0">
              <a:buFontTx/>
              <a:buNone/>
              <a:defRPr/>
            </a:lvl5pPr>
          </a:lstStyle>
          <a:p>
            <a:pPr lvl="0"/>
            <a:r>
              <a:rPr lang="en-US" dirty="0"/>
              <a:t>Edit master text</a:t>
            </a:r>
          </a:p>
        </p:txBody>
      </p:sp>
      <p:sp>
        <p:nvSpPr>
          <p:cNvPr id="2" name="Title 1"/>
          <p:cNvSpPr>
            <a:spLocks noGrp="1"/>
          </p:cNvSpPr>
          <p:nvPr>
            <p:ph type="title" hasCustomPrompt="1"/>
          </p:nvPr>
        </p:nvSpPr>
        <p:spPr>
          <a:xfrm>
            <a:off x="578069" y="1414814"/>
            <a:ext cx="11012180" cy="1099916"/>
          </a:xfrm>
        </p:spPr>
        <p:txBody>
          <a:bodyPr>
            <a:noAutofit/>
          </a:bodyPr>
          <a:lstStyle>
            <a:lvl1pPr>
              <a:lnSpc>
                <a:spcPct val="100000"/>
              </a:lnSpc>
              <a:defRPr sz="5280" b="1">
                <a:solidFill>
                  <a:schemeClr val="bg1"/>
                </a:solidFill>
              </a:defRPr>
            </a:lvl1pPr>
          </a:lstStyle>
          <a:p>
            <a:r>
              <a:rPr lang="en-US" dirty="0"/>
              <a:t>Edit master section title</a:t>
            </a:r>
          </a:p>
        </p:txBody>
      </p:sp>
      <p:sp>
        <p:nvSpPr>
          <p:cNvPr id="29" name="Text Placeholder 28"/>
          <p:cNvSpPr>
            <a:spLocks noGrp="1"/>
          </p:cNvSpPr>
          <p:nvPr>
            <p:ph type="body" sz="quarter" idx="13"/>
          </p:nvPr>
        </p:nvSpPr>
        <p:spPr>
          <a:xfrm>
            <a:off x="609601" y="1111129"/>
            <a:ext cx="10972800" cy="318922"/>
          </a:xfrm>
          <a:prstGeom prst="rect">
            <a:avLst/>
          </a:prstGeom>
        </p:spPr>
        <p:txBody>
          <a:bodyPr vert="horz" lIns="0" tIns="36576" rIns="0" bIns="0" rtlCol="0" anchor="t" anchorCtr="0">
            <a:normAutofit/>
          </a:bodyPr>
          <a:lstStyle>
            <a:lvl1pPr marL="0" indent="0">
              <a:buFontTx/>
              <a:buNone/>
              <a:defRPr lang="en-US" sz="1680" cap="all" baseline="0" dirty="0">
                <a:solidFill>
                  <a:schemeClr val="bg1"/>
                </a:solidFill>
              </a:defRPr>
            </a:lvl1pPr>
          </a:lstStyle>
          <a:p>
            <a:pPr marL="238126" lvl="0" indent="-238126"/>
            <a:r>
              <a:rPr lang="en-US"/>
              <a:t>Edit Master text styles</a:t>
            </a:r>
          </a:p>
        </p:txBody>
      </p:sp>
    </p:spTree>
    <p:extLst>
      <p:ext uri="{BB962C8B-B14F-4D97-AF65-F5344CB8AC3E}">
        <p14:creationId xmlns:p14="http://schemas.microsoft.com/office/powerpoint/2010/main" val="1703184128"/>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Mandatory Closing Slide">
    <p:bg>
      <p:bgPr>
        <a:solidFill>
          <a:srgbClr val="1D3649"/>
        </a:solidFill>
        <a:effectLst/>
      </p:bgPr>
    </p:bg>
    <p:spTree>
      <p:nvGrpSpPr>
        <p:cNvPr id="1" name=""/>
        <p:cNvGrpSpPr/>
        <p:nvPr/>
      </p:nvGrpSpPr>
      <p:grpSpPr>
        <a:xfrm>
          <a:off x="0" y="0"/>
          <a:ext cx="0" cy="0"/>
          <a:chOff x="0" y="0"/>
          <a:chExt cx="0" cy="0"/>
        </a:xfrm>
      </p:grpSpPr>
      <p:cxnSp>
        <p:nvCxnSpPr>
          <p:cNvPr id="22" name="Straight Connector 21"/>
          <p:cNvCxnSpPr/>
          <p:nvPr/>
        </p:nvCxnSpPr>
        <p:spPr>
          <a:xfrm>
            <a:off x="605692" y="1612812"/>
            <a:ext cx="1011936" cy="0"/>
          </a:xfrm>
          <a:prstGeom prst="line">
            <a:avLst/>
          </a:prstGeom>
          <a:ln w="101600">
            <a:solidFill>
              <a:srgbClr val="FF5004"/>
            </a:solidFill>
            <a:miter lim="800000"/>
            <a:tailEnd type="non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019436" y="3140003"/>
            <a:ext cx="2300853" cy="166199"/>
          </a:xfrm>
          <a:prstGeom prst="rect">
            <a:avLst/>
          </a:prstGeom>
          <a:noFill/>
        </p:spPr>
        <p:txBody>
          <a:bodyPr wrap="square" lIns="0" tIns="0" rIns="0" bIns="0" rtlCol="0">
            <a:spAutoFit/>
          </a:bodyPr>
          <a:lstStyle/>
          <a:p>
            <a:r>
              <a:rPr lang="en-US" sz="1080" dirty="0">
                <a:solidFill>
                  <a:schemeClr val="bg1"/>
                </a:solidFill>
              </a:rPr>
              <a:t>ibm.com/security</a:t>
            </a:r>
          </a:p>
        </p:txBody>
      </p:sp>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67" y="3119374"/>
            <a:ext cx="224365" cy="204060"/>
          </a:xfrm>
          <a:prstGeom prst="rect">
            <a:avLst/>
          </a:prstGeom>
        </p:spPr>
      </p:pic>
      <p:sp>
        <p:nvSpPr>
          <p:cNvPr id="47" name="TextBox 46"/>
          <p:cNvSpPr txBox="1"/>
          <p:nvPr/>
        </p:nvSpPr>
        <p:spPr>
          <a:xfrm>
            <a:off x="1019436" y="3416999"/>
            <a:ext cx="2300853" cy="166199"/>
          </a:xfrm>
          <a:prstGeom prst="rect">
            <a:avLst/>
          </a:prstGeom>
          <a:noFill/>
        </p:spPr>
        <p:txBody>
          <a:bodyPr wrap="square" lIns="0" tIns="0" rIns="0" bIns="0" rtlCol="0">
            <a:spAutoFit/>
          </a:bodyPr>
          <a:lstStyle/>
          <a:p>
            <a:r>
              <a:rPr lang="en-US" sz="1080" dirty="0">
                <a:solidFill>
                  <a:schemeClr val="bg1"/>
                </a:solidFill>
              </a:rPr>
              <a:t>securityintelligence.com</a:t>
            </a:r>
          </a:p>
        </p:txBody>
      </p:sp>
      <p:pic>
        <p:nvPicPr>
          <p:cNvPr id="48" name="Picture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67" y="3396370"/>
            <a:ext cx="224365" cy="204060"/>
          </a:xfrm>
          <a:prstGeom prst="rect">
            <a:avLst/>
          </a:prstGeom>
        </p:spPr>
      </p:pic>
      <p:sp>
        <p:nvSpPr>
          <p:cNvPr id="45" name="TextBox 44"/>
          <p:cNvSpPr txBox="1"/>
          <p:nvPr/>
        </p:nvSpPr>
        <p:spPr>
          <a:xfrm>
            <a:off x="1019436" y="3680309"/>
            <a:ext cx="2311416" cy="166199"/>
          </a:xfrm>
          <a:prstGeom prst="rect">
            <a:avLst/>
          </a:prstGeom>
          <a:noFill/>
        </p:spPr>
        <p:txBody>
          <a:bodyPr wrap="square" lIns="0" tIns="0" rIns="0" bIns="0" rtlCol="0">
            <a:spAutoFit/>
          </a:bodyPr>
          <a:lstStyle/>
          <a:p>
            <a:r>
              <a:rPr lang="en-US" sz="1080" dirty="0">
                <a:solidFill>
                  <a:schemeClr val="bg1"/>
                </a:solidFill>
              </a:rPr>
              <a:t>xforce.ibmcloud.com</a:t>
            </a: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67" y="3659680"/>
            <a:ext cx="224365" cy="204060"/>
          </a:xfrm>
          <a:prstGeom prst="rect">
            <a:avLst/>
          </a:prstGeom>
        </p:spPr>
      </p:pic>
      <p:pic>
        <p:nvPicPr>
          <p:cNvPr id="43" name="Picture 42"/>
          <p:cNvPicPr>
            <a:picLocks noChangeAspect="1"/>
          </p:cNvPicPr>
          <p:nvPr/>
        </p:nvPicPr>
        <p:blipFill>
          <a:blip r:embed="rId3"/>
          <a:stretch>
            <a:fillRect/>
          </a:stretch>
        </p:blipFill>
        <p:spPr>
          <a:xfrm>
            <a:off x="589246" y="3919033"/>
            <a:ext cx="304068" cy="273890"/>
          </a:xfrm>
          <a:prstGeom prst="rect">
            <a:avLst/>
          </a:prstGeom>
        </p:spPr>
      </p:pic>
      <p:sp>
        <p:nvSpPr>
          <p:cNvPr id="44" name="TextBox 43"/>
          <p:cNvSpPr txBox="1"/>
          <p:nvPr/>
        </p:nvSpPr>
        <p:spPr>
          <a:xfrm>
            <a:off x="1019437" y="3965343"/>
            <a:ext cx="2519519" cy="166199"/>
          </a:xfrm>
          <a:prstGeom prst="rect">
            <a:avLst/>
          </a:prstGeom>
          <a:noFill/>
        </p:spPr>
        <p:txBody>
          <a:bodyPr wrap="square" lIns="0" tIns="0" rIns="0" bIns="0" rtlCol="0">
            <a:spAutoFit/>
          </a:bodyPr>
          <a:lstStyle/>
          <a:p>
            <a:r>
              <a:rPr lang="en-US" sz="1080" dirty="0">
                <a:solidFill>
                  <a:schemeClr val="bg1"/>
                </a:solidFill>
              </a:rPr>
              <a:t>@ibmsecurity</a:t>
            </a:r>
          </a:p>
        </p:txBody>
      </p:sp>
      <p:pic>
        <p:nvPicPr>
          <p:cNvPr id="41" name="Picture 40"/>
          <p:cNvPicPr>
            <a:picLocks noChangeAspect="1"/>
          </p:cNvPicPr>
          <p:nvPr/>
        </p:nvPicPr>
        <p:blipFill>
          <a:blip r:embed="rId4"/>
          <a:stretch>
            <a:fillRect/>
          </a:stretch>
        </p:blipFill>
        <p:spPr>
          <a:xfrm>
            <a:off x="599757" y="4198920"/>
            <a:ext cx="286489" cy="258058"/>
          </a:xfrm>
          <a:prstGeom prst="rect">
            <a:avLst/>
          </a:prstGeom>
        </p:spPr>
      </p:pic>
      <p:sp>
        <p:nvSpPr>
          <p:cNvPr id="42" name="TextBox 41"/>
          <p:cNvSpPr txBox="1"/>
          <p:nvPr/>
        </p:nvSpPr>
        <p:spPr>
          <a:xfrm>
            <a:off x="1019436" y="4242341"/>
            <a:ext cx="2519517" cy="166199"/>
          </a:xfrm>
          <a:prstGeom prst="rect">
            <a:avLst/>
          </a:prstGeom>
          <a:noFill/>
        </p:spPr>
        <p:txBody>
          <a:bodyPr wrap="square" lIns="0" tIns="0" rIns="0" bIns="0" rtlCol="0">
            <a:spAutoFit/>
          </a:bodyPr>
          <a:lstStyle/>
          <a:p>
            <a:r>
              <a:rPr lang="en-US" sz="1080" dirty="0">
                <a:solidFill>
                  <a:schemeClr val="bg1"/>
                </a:solidFill>
              </a:rPr>
              <a:t>youtube/user/ibmsecuritysolutions</a:t>
            </a:r>
          </a:p>
        </p:txBody>
      </p:sp>
      <p:pic>
        <p:nvPicPr>
          <p:cNvPr id="107" name="Picture 106"/>
          <p:cNvPicPr>
            <a:picLocks noChangeAspect="1"/>
          </p:cNvPicPr>
          <p:nvPr/>
        </p:nvPicPr>
        <p:blipFill>
          <a:blip r:embed="rId5"/>
          <a:stretch>
            <a:fillRect/>
          </a:stretch>
        </p:blipFill>
        <p:spPr>
          <a:xfrm>
            <a:off x="10671561" y="5978426"/>
            <a:ext cx="985868" cy="333294"/>
          </a:xfrm>
          <a:prstGeom prst="rect">
            <a:avLst/>
          </a:prstGeom>
        </p:spPr>
      </p:pic>
      <p:pic>
        <p:nvPicPr>
          <p:cNvPr id="108" name="Picture 107"/>
          <p:cNvPicPr>
            <a:picLocks noChangeAspect="1"/>
          </p:cNvPicPr>
          <p:nvPr/>
        </p:nvPicPr>
        <p:blipFill rotWithShape="1">
          <a:blip r:embed="rId6"/>
          <a:srcRect l="14569" t="26753" r="14569" b="26753"/>
          <a:stretch/>
        </p:blipFill>
        <p:spPr>
          <a:xfrm>
            <a:off x="609601" y="511196"/>
            <a:ext cx="1691116" cy="446232"/>
          </a:xfrm>
          <a:prstGeom prst="rect">
            <a:avLst/>
          </a:prstGeom>
        </p:spPr>
      </p:pic>
      <p:sp>
        <p:nvSpPr>
          <p:cNvPr id="25" name="Rectangle 11"/>
          <p:cNvSpPr>
            <a:spLocks noChangeArrowheads="1"/>
          </p:cNvSpPr>
          <p:nvPr/>
        </p:nvSpPr>
        <p:spPr bwMode="auto">
          <a:xfrm>
            <a:off x="589245" y="5074919"/>
            <a:ext cx="9011955" cy="124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p>
            <a:pPr marL="0" indent="0" eaLnBrk="0" hangingPunct="0">
              <a:spcBef>
                <a:spcPts val="360"/>
              </a:spcBef>
              <a:buClr>
                <a:srgbClr val="000000"/>
              </a:buClr>
            </a:pPr>
            <a:r>
              <a:rPr lang="en-US" sz="720" b="0" baseline="0" dirty="0">
                <a:solidFill>
                  <a:schemeClr val="bg1"/>
                </a:solidFill>
              </a:rPr>
              <a:t>© Copyright IBM Corporation 2016.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a:p>
            <a:pPr marL="0" indent="0" eaLnBrk="0" hangingPunct="0">
              <a:spcBef>
                <a:spcPts val="360"/>
              </a:spcBef>
              <a:buClr>
                <a:srgbClr val="000000"/>
              </a:buClr>
            </a:pPr>
            <a:r>
              <a:rPr lang="en-US" sz="720" b="0" baseline="0" dirty="0">
                <a:solidFill>
                  <a:schemeClr val="bg1"/>
                </a:solidFill>
              </a:rPr>
              <a:t>Statement of Good Security Practices: IT system security involves protecting systems and information through prevention, detection and response to improper access from within and outside your enterprise. Improper access can result in information being altered, destroyed, misappropriated or misused or can result in damage to or misuse of your systems, including for use in attacks on others. No IT system or product  should be considered completely secure and no single product, service or security measure can be completely effective in preventing improper use or access. IBM systems, products and services are designed to be part of a lawful, comprehensive security approach, which will necessarily involve additional operational procedures, and may require other systems, products or services to be most effective. IBM does not warrant that any systems, products or services are immune from, or will make your enterprise immune from, the malicious or illegal conduct of any party.</a:t>
            </a:r>
            <a:endParaRPr lang="en-US" sz="720" b="0" baseline="0" dirty="0">
              <a:solidFill>
                <a:schemeClr val="bg1"/>
              </a:solidFill>
              <a:cs typeface="Arial" charset="0"/>
            </a:endParaRPr>
          </a:p>
        </p:txBody>
      </p:sp>
      <p:sp>
        <p:nvSpPr>
          <p:cNvPr id="318" name="TextBox 317"/>
          <p:cNvSpPr txBox="1"/>
          <p:nvPr/>
        </p:nvSpPr>
        <p:spPr>
          <a:xfrm>
            <a:off x="609600" y="2855036"/>
            <a:ext cx="2300853" cy="166199"/>
          </a:xfrm>
          <a:prstGeom prst="rect">
            <a:avLst/>
          </a:prstGeom>
          <a:noFill/>
        </p:spPr>
        <p:txBody>
          <a:bodyPr wrap="square" lIns="0" tIns="0" rIns="0" bIns="0" rtlCol="0">
            <a:spAutoFit/>
          </a:bodyPr>
          <a:lstStyle/>
          <a:p>
            <a:r>
              <a:rPr lang="en-US" sz="1080" dirty="0">
                <a:solidFill>
                  <a:schemeClr val="bg1"/>
                </a:solidFill>
              </a:rPr>
              <a:t>FOLLOW US ON:</a:t>
            </a:r>
          </a:p>
        </p:txBody>
      </p:sp>
      <p:sp>
        <p:nvSpPr>
          <p:cNvPr id="322" name="TextBox 321"/>
          <p:cNvSpPr txBox="1"/>
          <p:nvPr/>
        </p:nvSpPr>
        <p:spPr>
          <a:xfrm>
            <a:off x="455699" y="1645920"/>
            <a:ext cx="11145061" cy="1015663"/>
          </a:xfrm>
          <a:prstGeom prst="rect">
            <a:avLst/>
          </a:prstGeom>
          <a:noFill/>
        </p:spPr>
        <p:txBody>
          <a:bodyPr wrap="square" rtlCol="0">
            <a:spAutoFit/>
          </a:bodyPr>
          <a:lstStyle/>
          <a:p>
            <a:pPr algn="l"/>
            <a:r>
              <a:rPr lang="en-US" sz="6000" b="1" dirty="0">
                <a:solidFill>
                  <a:schemeClr val="bg1"/>
                </a:solidFill>
              </a:rPr>
              <a:t>THANK YOU</a:t>
            </a:r>
          </a:p>
        </p:txBody>
      </p:sp>
      <p:pic>
        <p:nvPicPr>
          <p:cNvPr id="18" name="Picture 17"/>
          <p:cNvPicPr>
            <a:picLocks noChangeAspect="1"/>
          </p:cNvPicPr>
          <p:nvPr/>
        </p:nvPicPr>
        <p:blipFill rotWithShape="1">
          <a:blip r:embed="rId7"/>
          <a:srcRect l="63757" t="44138" b="14099"/>
          <a:stretch/>
        </p:blipFill>
        <p:spPr>
          <a:xfrm>
            <a:off x="7772399" y="866628"/>
            <a:ext cx="4416351" cy="2864132"/>
          </a:xfrm>
          <a:prstGeom prst="rect">
            <a:avLst/>
          </a:prstGeom>
        </p:spPr>
      </p:pic>
    </p:spTree>
    <p:extLst>
      <p:ext uri="{BB962C8B-B14F-4D97-AF65-F5344CB8AC3E}">
        <p14:creationId xmlns:p14="http://schemas.microsoft.com/office/powerpoint/2010/main" val="3806652560"/>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1699-132F-4299-8E65-25A719D6E2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4D0D39-41DE-4162-B4D8-D6F361A3C1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F2B3DF-1EFA-4448-8040-17B94A77920F}"/>
              </a:ext>
            </a:extLst>
          </p:cNvPr>
          <p:cNvSpPr>
            <a:spLocks noGrp="1"/>
          </p:cNvSpPr>
          <p:nvPr>
            <p:ph type="dt" sz="half" idx="10"/>
          </p:nvPr>
        </p:nvSpPr>
        <p:spPr/>
        <p:txBody>
          <a:bodyPr/>
          <a:lstStyle/>
          <a:p>
            <a:fld id="{F3FCCD2F-67F8-4922-8B55-200F26855857}" type="datetimeFigureOut">
              <a:rPr lang="en-US" smtClean="0"/>
              <a:t>5/18/2018</a:t>
            </a:fld>
            <a:endParaRPr lang="en-US" dirty="0"/>
          </a:p>
        </p:txBody>
      </p:sp>
      <p:sp>
        <p:nvSpPr>
          <p:cNvPr id="5" name="Footer Placeholder 4">
            <a:extLst>
              <a:ext uri="{FF2B5EF4-FFF2-40B4-BE49-F238E27FC236}">
                <a16:creationId xmlns:a16="http://schemas.microsoft.com/office/drawing/2014/main" id="{071652D1-890A-41EE-9DC0-B600E1F53F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5059A4-C928-4BE6-BA29-DAE35A71FD9D}"/>
              </a:ext>
            </a:extLst>
          </p:cNvPr>
          <p:cNvSpPr>
            <a:spLocks noGrp="1"/>
          </p:cNvSpPr>
          <p:nvPr>
            <p:ph type="sldNum" sz="quarter" idx="12"/>
          </p:nvPr>
        </p:nvSpPr>
        <p:spPr/>
        <p:txBody>
          <a:bodyPr/>
          <a:lstStyle/>
          <a:p>
            <a:fld id="{DB32E7F2-79F6-4AB8-B47E-167DDD7D7FEB}" type="slidenum">
              <a:rPr lang="en-US" smtClean="0"/>
              <a:t>‹#›</a:t>
            </a:fld>
            <a:endParaRPr lang="en-US" dirty="0"/>
          </a:p>
        </p:txBody>
      </p:sp>
    </p:spTree>
    <p:extLst>
      <p:ext uri="{BB962C8B-B14F-4D97-AF65-F5344CB8AC3E}">
        <p14:creationId xmlns:p14="http://schemas.microsoft.com/office/powerpoint/2010/main" val="79975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755789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609600" y="1097280"/>
            <a:ext cx="10972800"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179093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Intr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p:nvPr>
        </p:nvSpPr>
        <p:spPr>
          <a:xfrm>
            <a:off x="609600" y="804041"/>
            <a:ext cx="10972800" cy="704719"/>
          </a:xfrm>
        </p:spPr>
        <p:txBody>
          <a:bodyPr>
            <a:normAutofit/>
          </a:bodyPr>
          <a:lstStyle>
            <a:lvl1pPr marL="0" indent="0">
              <a:buFontTx/>
              <a:buNone/>
              <a:defRPr sz="1920">
                <a:solidFill>
                  <a:schemeClr val="accent4"/>
                </a:solidFill>
              </a:defRPr>
            </a:lvl1pPr>
          </a:lstStyle>
          <a:p>
            <a:pPr lvl="0"/>
            <a:r>
              <a:rPr lang="en-US"/>
              <a:t>Edit Master text styles</a:t>
            </a:r>
          </a:p>
        </p:txBody>
      </p:sp>
      <p:sp>
        <p:nvSpPr>
          <p:cNvPr id="4" name="Footer Placeholder 3"/>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075876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Header">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828800" y="1"/>
            <a:ext cx="9753600" cy="274321"/>
          </a:xfrm>
          <a:prstGeom prst="rect">
            <a:avLst/>
          </a:prstGeom>
        </p:spPr>
        <p:txBody>
          <a:bodyPr tIns="27432" bIns="27432">
            <a:normAutofit/>
          </a:bodyPr>
          <a:lstStyle>
            <a:lvl1pPr marL="0" indent="0" algn="r">
              <a:buFontTx/>
              <a:buNone/>
              <a:defRPr sz="1080" cap="all" baseline="0">
                <a:solidFill>
                  <a:schemeClr val="bg1">
                    <a:lumMod val="65000"/>
                  </a:schemeClr>
                </a:solidFill>
              </a:defRPr>
            </a:lvl1pPr>
            <a:lvl2pPr marL="211454" indent="0">
              <a:buFontTx/>
              <a:buNone/>
              <a:defRPr/>
            </a:lvl2pPr>
            <a:lvl3pPr marL="461010" indent="0">
              <a:buFontTx/>
              <a:buNone/>
              <a:defRPr/>
            </a:lvl3pPr>
            <a:lvl4pPr marL="626746" indent="0">
              <a:buFontTx/>
              <a:buNone/>
              <a:defRPr/>
            </a:lvl4pPr>
            <a:lvl5pPr marL="836296" indent="0">
              <a:buFontTx/>
              <a:buNone/>
              <a:defRPr/>
            </a:lvl5pPr>
          </a:lstStyle>
          <a:p>
            <a:pPr lvl="0"/>
            <a:r>
              <a:rPr lang="en-US" dirty="0"/>
              <a:t>Edit Master HEADER 1  |  HEADER 2</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434093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Header, and Content">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828801" y="0"/>
            <a:ext cx="9752337" cy="274320"/>
          </a:xfrm>
          <a:prstGeom prst="rect">
            <a:avLst/>
          </a:prstGeom>
        </p:spPr>
        <p:txBody>
          <a:bodyPr tIns="27432" bIns="27432">
            <a:normAutofit/>
          </a:bodyPr>
          <a:lstStyle>
            <a:lvl1pPr marL="0" indent="0" algn="r">
              <a:buFontTx/>
              <a:buNone/>
              <a:defRPr sz="1080" cap="all" baseline="0">
                <a:solidFill>
                  <a:schemeClr val="bg1">
                    <a:lumMod val="65000"/>
                  </a:schemeClr>
                </a:solidFill>
              </a:defRPr>
            </a:lvl1pPr>
            <a:lvl2pPr marL="211454" indent="0">
              <a:buFontTx/>
              <a:buNone/>
              <a:defRPr/>
            </a:lvl2pPr>
            <a:lvl3pPr marL="461010" indent="0">
              <a:buFontTx/>
              <a:buNone/>
              <a:defRPr/>
            </a:lvl3pPr>
            <a:lvl4pPr marL="626746" indent="0">
              <a:buFontTx/>
              <a:buNone/>
              <a:defRPr/>
            </a:lvl4pPr>
            <a:lvl5pPr marL="836296" indent="0">
              <a:buFontTx/>
              <a:buNone/>
              <a:defRPr/>
            </a:lvl5pPr>
          </a:lstStyle>
          <a:p>
            <a:pPr lvl="0"/>
            <a:r>
              <a:rPr lang="en-US" dirty="0"/>
              <a:t>Edit Master HEADER 1  |  HEADER 2</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4"/>
          </p:nvPr>
        </p:nvSpPr>
        <p:spPr>
          <a:xfrm>
            <a:off x="609601" y="1097280"/>
            <a:ext cx="10970684"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2312669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2"/>
          </p:nvPr>
        </p:nvSpPr>
        <p:spPr>
          <a:xfrm>
            <a:off x="605691" y="1097280"/>
            <a:ext cx="5181600" cy="4937760"/>
          </a:xfrm>
          <a:prstGeom prst="rect">
            <a:avLst/>
          </a:prstGeom>
        </p:spPr>
        <p:txBody>
          <a:bodyPr/>
          <a:lstStyle>
            <a:lvl2pPr marL="491490" indent="-198120">
              <a:buFont typeface="Arial" panose="020B0604020202020204" pitchFamily="34" charset="0"/>
              <a:buChar char="̶"/>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6400800" y="1097280"/>
            <a:ext cx="5181600" cy="493776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164767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Table, 2-column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5"/>
          </p:nvPr>
        </p:nvSpPr>
        <p:spPr>
          <a:xfrm>
            <a:off x="609601" y="1097280"/>
            <a:ext cx="10971537" cy="2606040"/>
          </a:xfrm>
          <a:prstGeom prst="rect">
            <a:avLst/>
          </a:prstGeom>
        </p:spPr>
        <p:txBody>
          <a:bodyPr/>
          <a:lstStyle>
            <a:lvl1pPr marL="0" indent="0" algn="ctr">
              <a:buFontTx/>
              <a:buNone/>
              <a:defRPr/>
            </a:lvl1pPr>
          </a:lstStyle>
          <a:p>
            <a:r>
              <a:rPr lang="en-US" dirty="0"/>
              <a:t>Click icon to add table</a:t>
            </a:r>
          </a:p>
        </p:txBody>
      </p:sp>
      <p:sp>
        <p:nvSpPr>
          <p:cNvPr id="9" name="Text Placeholder 8"/>
          <p:cNvSpPr>
            <a:spLocks noGrp="1"/>
          </p:cNvSpPr>
          <p:nvPr>
            <p:ph type="body" sz="quarter" idx="16"/>
          </p:nvPr>
        </p:nvSpPr>
        <p:spPr>
          <a:xfrm>
            <a:off x="6400801" y="4039021"/>
            <a:ext cx="5180337" cy="1996020"/>
          </a:xfrm>
          <a:prstGeom prst="rect">
            <a:avLst/>
          </a:prstGeom>
        </p:spPr>
        <p:txBody>
          <a:bodyPr>
            <a:normAutofit/>
          </a:bodyPr>
          <a:lstStyle>
            <a:lvl1pPr>
              <a:defRPr sz="1680"/>
            </a:lvl1pPr>
            <a:lvl2pPr>
              <a:defRPr sz="1440"/>
            </a:lvl2pPr>
            <a:lvl3pPr>
              <a:defRPr sz="1440"/>
            </a:lvl3pPr>
            <a:lvl4pPr>
              <a:defRPr sz="1440"/>
            </a:lvl4pPr>
            <a:lvl5pPr>
              <a:defRPr sz="144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7"/>
          </p:nvPr>
        </p:nvSpPr>
        <p:spPr>
          <a:xfrm>
            <a:off x="605692" y="4038601"/>
            <a:ext cx="5185509" cy="1996422"/>
          </a:xfrm>
          <a:prstGeom prst="rect">
            <a:avLst/>
          </a:prstGeom>
        </p:spPr>
        <p:txBody>
          <a:bodyPr>
            <a:normAutofit/>
          </a:bodyPr>
          <a:lstStyle>
            <a:lvl1pPr>
              <a:defRPr sz="1680"/>
            </a:lvl1pPr>
            <a:lvl2pPr marL="491490" indent="-198120">
              <a:buFont typeface="Arial" panose="020B0604020202020204" pitchFamily="34" charset="0"/>
              <a:buChar char="̶"/>
              <a:defRPr sz="1440"/>
            </a:lvl2pPr>
            <a:lvl3pPr>
              <a:defRPr sz="1440"/>
            </a:lvl3pPr>
            <a:lvl4pPr>
              <a:defRPr sz="1440"/>
            </a:lvl4pPr>
            <a:lvl5pPr>
              <a:defRPr sz="144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8"/>
          </p:nvPr>
        </p:nvSpPr>
        <p:spPr/>
        <p:txBody>
          <a:bodyPr/>
          <a:lstStyle/>
          <a:p>
            <a:endParaRPr lang="en-US" dirty="0"/>
          </a:p>
        </p:txBody>
      </p:sp>
    </p:spTree>
    <p:extLst>
      <p:ext uri="{BB962C8B-B14F-4D97-AF65-F5344CB8AC3E}">
        <p14:creationId xmlns:p14="http://schemas.microsoft.com/office/powerpoint/2010/main" val="1951070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able Placeholder 6"/>
          <p:cNvSpPr>
            <a:spLocks noGrp="1"/>
          </p:cNvSpPr>
          <p:nvPr>
            <p:ph type="tbl" sz="quarter" idx="14"/>
          </p:nvPr>
        </p:nvSpPr>
        <p:spPr>
          <a:xfrm>
            <a:off x="605691" y="1097280"/>
            <a:ext cx="10975447" cy="4937760"/>
          </a:xfrm>
          <a:prstGeom prst="rect">
            <a:avLst/>
          </a:prstGeom>
        </p:spPr>
        <p:txBody>
          <a:bodyPr/>
          <a:lstStyle>
            <a:lvl1pPr marL="0" indent="0" algn="ctr">
              <a:buFontTx/>
              <a:buNone/>
              <a:defRPr/>
            </a:lvl1pPr>
          </a:lstStyle>
          <a:p>
            <a:r>
              <a:rPr lang="en-US" dirty="0"/>
              <a:t>Click icon to add table</a:t>
            </a:r>
          </a:p>
        </p:txBody>
      </p:sp>
      <p:sp>
        <p:nvSpPr>
          <p:cNvPr id="4" name="Footer Placeholder 3"/>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4115439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693" y="271159"/>
            <a:ext cx="10975444" cy="414642"/>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156" name="Text Placeholder 155"/>
          <p:cNvSpPr>
            <a:spLocks noGrp="1"/>
          </p:cNvSpPr>
          <p:nvPr>
            <p:ph type="body" idx="1"/>
          </p:nvPr>
        </p:nvSpPr>
        <p:spPr>
          <a:xfrm>
            <a:off x="609600" y="1097281"/>
            <a:ext cx="10972800" cy="4933645"/>
          </a:xfrm>
          <a:prstGeom prst="rect">
            <a:avLst/>
          </a:prstGeom>
        </p:spPr>
        <p:txBody>
          <a:bodyPr vert="horz" lIns="0" tIns="54864" rIns="0" bIns="54864"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p:cNvCxnSpPr/>
          <p:nvPr/>
        </p:nvCxnSpPr>
        <p:spPr>
          <a:xfrm>
            <a:off x="605692" y="60220"/>
            <a:ext cx="1011936" cy="0"/>
          </a:xfrm>
          <a:prstGeom prst="line">
            <a:avLst/>
          </a:prstGeom>
          <a:ln w="101600">
            <a:solidFill>
              <a:srgbClr val="FF5004"/>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6550762"/>
            <a:ext cx="12192000" cy="307238"/>
          </a:xfrm>
          <a:prstGeom prst="rect">
            <a:avLst/>
          </a:prstGeom>
          <a:solidFill>
            <a:srgbClr val="1D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sz="2160" dirty="0">
              <a:solidFill>
                <a:srgbClr val="FFFFFF"/>
              </a:solidFill>
            </a:endParaRPr>
          </a:p>
        </p:txBody>
      </p:sp>
      <p:sp>
        <p:nvSpPr>
          <p:cNvPr id="17" name="Footer Placeholder 10"/>
          <p:cNvSpPr>
            <a:spLocks noGrp="1"/>
          </p:cNvSpPr>
          <p:nvPr>
            <p:ph type="ftr" sz="quarter" idx="3"/>
          </p:nvPr>
        </p:nvSpPr>
        <p:spPr>
          <a:xfrm flipH="1">
            <a:off x="9296401" y="6567750"/>
            <a:ext cx="1517180" cy="219456"/>
          </a:xfrm>
          <a:prstGeom prst="rect">
            <a:avLst/>
          </a:prstGeom>
          <a:noFill/>
        </p:spPr>
        <p:txBody>
          <a:bodyPr vert="horz" wrap="none" lIns="0" tIns="0" rIns="0" bIns="0" rtlCol="0" anchor="b" anchorCtr="0">
            <a:noAutofit/>
          </a:bodyPr>
          <a:lstStyle>
            <a:lvl1pPr algn="r">
              <a:defRPr lang="en-US" sz="1080" b="0" cap="all" baseline="0" dirty="0">
                <a:solidFill>
                  <a:schemeClr val="bg1"/>
                </a:solidFill>
                <a:ea typeface="+mn-ea"/>
                <a:cs typeface="Arial" panose="020B0604020202020204" pitchFamily="34" charset="0"/>
              </a:defRPr>
            </a:lvl1pPr>
          </a:lstStyle>
          <a:p>
            <a:endParaRPr lang="en-US" dirty="0"/>
          </a:p>
        </p:txBody>
      </p:sp>
      <p:sp>
        <p:nvSpPr>
          <p:cNvPr id="19" name="TextBox 18"/>
          <p:cNvSpPr txBox="1"/>
          <p:nvPr/>
        </p:nvSpPr>
        <p:spPr>
          <a:xfrm>
            <a:off x="152400" y="6567750"/>
            <a:ext cx="2330936" cy="219456"/>
          </a:xfrm>
          <a:prstGeom prst="rect">
            <a:avLst/>
          </a:prstGeom>
          <a:noFill/>
        </p:spPr>
        <p:txBody>
          <a:bodyPr vert="horz" wrap="none" lIns="0" tIns="0" rIns="0" bIns="0" rtlCol="0" anchor="b" anchorCtr="0">
            <a:noAutofit/>
          </a:bodyPr>
          <a:lstStyle>
            <a:defPPr>
              <a:defRPr lang="en-US"/>
            </a:defPPr>
            <a:lvl1pPr algn="r" defTabSz="685800">
              <a:lnSpc>
                <a:spcPct val="90000"/>
              </a:lnSpc>
              <a:spcBef>
                <a:spcPts val="600"/>
              </a:spcBef>
              <a:buClr>
                <a:schemeClr val="tx2"/>
              </a:buClr>
              <a:defRPr sz="800" b="0" cap="all" baseline="0">
                <a:solidFill>
                  <a:schemeClr val="bg1"/>
                </a:solidFill>
                <a:ea typeface="+mn-ea"/>
                <a:cs typeface="Arial" panose="020B0604020202020204" pitchFamily="34" charset="0"/>
              </a:defRPr>
            </a:lvl1pPr>
          </a:lstStyle>
          <a:p>
            <a:pPr algn="l" eaLnBrk="1" hangingPunct="1">
              <a:buClr>
                <a:srgbClr val="1D3649"/>
              </a:buClr>
              <a:tabLst>
                <a:tab pos="207646" algn="r"/>
                <a:tab pos="415290" algn="l"/>
              </a:tabLst>
            </a:pPr>
            <a:r>
              <a:rPr lang="en-US" sz="1080" cap="none" dirty="0">
                <a:solidFill>
                  <a:srgbClr val="FFFFFF"/>
                </a:solidFill>
              </a:rPr>
              <a:t>	</a:t>
            </a:r>
            <a:fld id="{69536531-B958-4C09-B602-69D38812002E}" type="slidenum">
              <a:rPr lang="en-US" sz="1080" cap="none" smtClean="0">
                <a:solidFill>
                  <a:srgbClr val="FFFFFF"/>
                </a:solidFill>
              </a:rPr>
              <a:pPr algn="l" eaLnBrk="1" hangingPunct="1">
                <a:buClr>
                  <a:srgbClr val="1D3649"/>
                </a:buClr>
                <a:tabLst>
                  <a:tab pos="207646" algn="r"/>
                  <a:tab pos="415290" algn="l"/>
                </a:tabLst>
              </a:pPr>
              <a:t>‹#›</a:t>
            </a:fld>
            <a:r>
              <a:rPr lang="en-US" sz="1080" cap="none" dirty="0">
                <a:solidFill>
                  <a:srgbClr val="FFFFFF"/>
                </a:solidFill>
              </a:rPr>
              <a:t>	IBM Security</a:t>
            </a:r>
          </a:p>
        </p:txBody>
      </p:sp>
      <p:pic>
        <p:nvPicPr>
          <p:cNvPr id="20" name="Picture 19"/>
          <p:cNvPicPr>
            <a:picLocks noChangeAspect="1"/>
          </p:cNvPicPr>
          <p:nvPr/>
        </p:nvPicPr>
        <p:blipFill rotWithShape="1">
          <a:blip r:embed="rId19"/>
          <a:srcRect r="6184"/>
          <a:stretch/>
        </p:blipFill>
        <p:spPr>
          <a:xfrm>
            <a:off x="11417499" y="6613800"/>
            <a:ext cx="458925" cy="165377"/>
          </a:xfrm>
          <a:prstGeom prst="rect">
            <a:avLst/>
          </a:prstGeom>
        </p:spPr>
      </p:pic>
    </p:spTree>
    <p:extLst>
      <p:ext uri="{BB962C8B-B14F-4D97-AF65-F5344CB8AC3E}">
        <p14:creationId xmlns:p14="http://schemas.microsoft.com/office/powerpoint/2010/main" val="962107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274320" rtl="0" eaLnBrk="1" latinLnBrk="0" hangingPunct="1">
        <a:lnSpc>
          <a:spcPts val="2760"/>
        </a:lnSpc>
        <a:spcBef>
          <a:spcPct val="0"/>
        </a:spcBef>
        <a:buNone/>
        <a:tabLst>
          <a:tab pos="274320" algn="l"/>
        </a:tabLst>
        <a:defRPr sz="2640" kern="1200" baseline="0">
          <a:solidFill>
            <a:srgbClr val="1D3649"/>
          </a:solidFill>
          <a:latin typeface="Arial" panose="020B0604020202020204" pitchFamily="34" charset="0"/>
          <a:ea typeface="+mj-ea"/>
          <a:cs typeface="Arial" panose="020B0604020202020204" pitchFamily="34" charset="0"/>
        </a:defRPr>
      </a:lvl1pPr>
    </p:titleStyle>
    <p:bodyStyle>
      <a:lvl1pPr marL="238126" indent="-238126" algn="l" defTabSz="822960" rtl="0" eaLnBrk="1" latinLnBrk="0" hangingPunct="1">
        <a:lnSpc>
          <a:spcPct val="100000"/>
        </a:lnSpc>
        <a:spcBef>
          <a:spcPts val="1440"/>
        </a:spcBef>
        <a:buClr>
          <a:srgbClr val="FF5003"/>
        </a:buClr>
        <a:buFont typeface="Arial" panose="020B0604020202020204" pitchFamily="34" charset="0"/>
        <a:buChar char="•"/>
        <a:defRPr sz="1680" kern="1200">
          <a:solidFill>
            <a:srgbClr val="1D3649"/>
          </a:solidFill>
          <a:latin typeface="Arial" panose="020B0604020202020204" pitchFamily="34" charset="0"/>
          <a:ea typeface="+mn-ea"/>
          <a:cs typeface="Arial" panose="020B0604020202020204" pitchFamily="34" charset="0"/>
        </a:defRPr>
      </a:lvl1pPr>
      <a:lvl2pPr marL="491490" marR="0" indent="-198120" algn="l" defTabSz="822960" rtl="0" eaLnBrk="1" fontAlgn="auto" latinLnBrk="0" hangingPunct="1">
        <a:lnSpc>
          <a:spcPct val="100000"/>
        </a:lnSpc>
        <a:spcBef>
          <a:spcPts val="360"/>
        </a:spcBef>
        <a:spcAft>
          <a:spcPts val="0"/>
        </a:spcAft>
        <a:buClr>
          <a:srgbClr val="FF5004"/>
        </a:buClr>
        <a:buSzTx/>
        <a:buFont typeface="Arial" panose="020B0604020202020204" pitchFamily="34" charset="0"/>
        <a:buChar char="̶"/>
        <a:tabLst/>
        <a:defRPr sz="1440" kern="1200">
          <a:solidFill>
            <a:srgbClr val="1D3649"/>
          </a:solidFill>
          <a:latin typeface="Arial" panose="020B0604020202020204" pitchFamily="34" charset="0"/>
          <a:ea typeface="+mn-ea"/>
          <a:cs typeface="Arial" panose="020B0604020202020204" pitchFamily="34" charset="0"/>
        </a:defRPr>
      </a:lvl2pPr>
      <a:lvl3pPr marL="712470" marR="0" indent="-173356" algn="l" defTabSz="822960" rtl="0" eaLnBrk="1" fontAlgn="auto" latinLnBrk="0" hangingPunct="1">
        <a:lnSpc>
          <a:spcPct val="100000"/>
        </a:lnSpc>
        <a:spcBef>
          <a:spcPts val="360"/>
        </a:spcBef>
        <a:spcAft>
          <a:spcPts val="0"/>
        </a:spcAft>
        <a:buClr>
          <a:srgbClr val="FF5004"/>
        </a:buClr>
        <a:buSzTx/>
        <a:buFont typeface="Arial" panose="020B0604020202020204" pitchFamily="34" charset="0"/>
        <a:buChar char="•"/>
        <a:tabLst/>
        <a:defRPr sz="1440" kern="1200" baseline="0">
          <a:solidFill>
            <a:srgbClr val="1D3649"/>
          </a:solidFill>
          <a:latin typeface="Arial" panose="020B0604020202020204" pitchFamily="34" charset="0"/>
          <a:ea typeface="+mn-ea"/>
          <a:cs typeface="Arial" panose="020B0604020202020204" pitchFamily="34" charset="0"/>
        </a:defRPr>
      </a:lvl3pPr>
      <a:lvl4pPr marL="923926" marR="0" indent="-196216" algn="l" defTabSz="822960" rtl="0" eaLnBrk="1" fontAlgn="auto" latinLnBrk="0" hangingPunct="1">
        <a:lnSpc>
          <a:spcPct val="100000"/>
        </a:lnSpc>
        <a:spcBef>
          <a:spcPts val="360"/>
        </a:spcBef>
        <a:spcAft>
          <a:spcPts val="0"/>
        </a:spcAft>
        <a:buClr>
          <a:srgbClr val="FF5004"/>
        </a:buClr>
        <a:buSzTx/>
        <a:buFont typeface="Arial" panose="020B0604020202020204" pitchFamily="34" charset="0"/>
        <a:buChar char="•"/>
        <a:tabLst/>
        <a:defRPr sz="1440" kern="1200">
          <a:solidFill>
            <a:srgbClr val="1D3649"/>
          </a:solidFill>
          <a:latin typeface="Arial" panose="020B0604020202020204" pitchFamily="34" charset="0"/>
          <a:ea typeface="+mn-ea"/>
          <a:cs typeface="Arial" panose="020B0604020202020204" pitchFamily="34" charset="0"/>
        </a:defRPr>
      </a:lvl4pPr>
      <a:lvl5pPr marL="1188720" marR="0" indent="-192406" algn="l" defTabSz="822960" rtl="0" eaLnBrk="1" fontAlgn="auto" latinLnBrk="0" hangingPunct="1">
        <a:lnSpc>
          <a:spcPct val="100000"/>
        </a:lnSpc>
        <a:spcBef>
          <a:spcPts val="360"/>
        </a:spcBef>
        <a:spcAft>
          <a:spcPts val="0"/>
        </a:spcAft>
        <a:buClr>
          <a:srgbClr val="FF5004"/>
        </a:buClr>
        <a:buSzTx/>
        <a:buFont typeface="Arial" panose="020B0604020202020204" pitchFamily="34" charset="0"/>
        <a:buChar char="•"/>
        <a:tabLst/>
        <a:defRPr sz="1440" kern="1200">
          <a:solidFill>
            <a:srgbClr val="1D3649"/>
          </a:solidFill>
          <a:latin typeface="Arial" panose="020B0604020202020204" pitchFamily="34" charset="0"/>
          <a:ea typeface="+mn-ea"/>
          <a:cs typeface="Arial" panose="020B0604020202020204" pitchFamily="34" charset="0"/>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5472">
          <p15:clr>
            <a:srgbClr val="F26B43"/>
          </p15:clr>
        </p15:guide>
        <p15:guide id="3" orient="horz" pos="576">
          <p15:clr>
            <a:srgbClr val="F26B43"/>
          </p15:clr>
        </p15:guide>
        <p15:guide id="4" orient="horz" pos="3168">
          <p15:clr>
            <a:srgbClr val="F26B43"/>
          </p15:clr>
        </p15:guide>
        <p15:guide id="7" pos="288">
          <p15:clr>
            <a:srgbClr val="F26B43"/>
          </p15:clr>
        </p15:guide>
        <p15:guide id="8" pos="2880">
          <p15:clr>
            <a:srgbClr val="F26B43"/>
          </p15:clr>
        </p15:guide>
        <p15:guide id="9"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hyperlink" Target="https://www.kryogenix.org/code/browser/sorttable/#totalsrows"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B5B258-5F98-427C-AC8A-CE7BEAB820B8}"/>
              </a:ext>
            </a:extLst>
          </p:cNvPr>
          <p:cNvSpPr>
            <a:spLocks noGrp="1"/>
          </p:cNvSpPr>
          <p:nvPr>
            <p:ph type="ctrTitle"/>
          </p:nvPr>
        </p:nvSpPr>
        <p:spPr/>
        <p:txBody>
          <a:bodyPr/>
          <a:lstStyle/>
          <a:p>
            <a:r>
              <a:rPr lang="en-US" dirty="0"/>
              <a:t>Building Web Reports with the Excel Connector</a:t>
            </a:r>
          </a:p>
        </p:txBody>
      </p:sp>
      <p:sp>
        <p:nvSpPr>
          <p:cNvPr id="4" name="Subtitle 3">
            <a:extLst>
              <a:ext uri="{FF2B5EF4-FFF2-40B4-BE49-F238E27FC236}">
                <a16:creationId xmlns:a16="http://schemas.microsoft.com/office/drawing/2014/main" id="{F1311DEF-5267-4225-B78C-BB0B63D1B893}"/>
              </a:ext>
            </a:extLst>
          </p:cNvPr>
          <p:cNvSpPr>
            <a:spLocks noGrp="1"/>
          </p:cNvSpPr>
          <p:nvPr>
            <p:ph type="subTitle" idx="1"/>
          </p:nvPr>
        </p:nvSpPr>
        <p:spPr/>
        <p:txBody>
          <a:bodyPr/>
          <a:lstStyle/>
          <a:p>
            <a:endParaRPr lang="en-US" dirty="0"/>
          </a:p>
        </p:txBody>
      </p:sp>
      <p:sp>
        <p:nvSpPr>
          <p:cNvPr id="5" name="Text Placeholder 4">
            <a:extLst>
              <a:ext uri="{FF2B5EF4-FFF2-40B4-BE49-F238E27FC236}">
                <a16:creationId xmlns:a16="http://schemas.microsoft.com/office/drawing/2014/main" id="{1E0E284C-4B61-4554-A291-AB0631C5D6A4}"/>
              </a:ext>
            </a:extLst>
          </p:cNvPr>
          <p:cNvSpPr>
            <a:spLocks noGrp="1"/>
          </p:cNvSpPr>
          <p:nvPr>
            <p:ph type="body" sz="quarter" idx="13"/>
          </p:nvPr>
        </p:nvSpPr>
        <p:spPr/>
        <p:txBody>
          <a:bodyPr/>
          <a:lstStyle/>
          <a:p>
            <a:r>
              <a:rPr lang="en-US" dirty="0"/>
              <a:t>Michael Stone</a:t>
            </a:r>
          </a:p>
        </p:txBody>
      </p:sp>
      <p:sp>
        <p:nvSpPr>
          <p:cNvPr id="6" name="Text Placeholder 5">
            <a:extLst>
              <a:ext uri="{FF2B5EF4-FFF2-40B4-BE49-F238E27FC236}">
                <a16:creationId xmlns:a16="http://schemas.microsoft.com/office/drawing/2014/main" id="{AF6D4DEF-16F9-4C4C-9121-CAE3FB93EAC5}"/>
              </a:ext>
            </a:extLst>
          </p:cNvPr>
          <p:cNvSpPr>
            <a:spLocks noGrp="1"/>
          </p:cNvSpPr>
          <p:nvPr>
            <p:ph type="body" sz="quarter" idx="14"/>
          </p:nvPr>
        </p:nvSpPr>
        <p:spPr/>
        <p:txBody>
          <a:bodyPr/>
          <a:lstStyle/>
          <a:p>
            <a:r>
              <a:rPr lang="en-US" dirty="0"/>
              <a:t>March 2018</a:t>
            </a:r>
          </a:p>
        </p:txBody>
      </p:sp>
      <p:sp>
        <p:nvSpPr>
          <p:cNvPr id="7" name="Text Placeholder 6">
            <a:extLst>
              <a:ext uri="{FF2B5EF4-FFF2-40B4-BE49-F238E27FC236}">
                <a16:creationId xmlns:a16="http://schemas.microsoft.com/office/drawing/2014/main" id="{E320654D-5CC6-4836-B076-2B7116FA511A}"/>
              </a:ext>
            </a:extLst>
          </p:cNvPr>
          <p:cNvSpPr>
            <a:spLocks noGrp="1"/>
          </p:cNvSpPr>
          <p:nvPr>
            <p:ph type="body" sz="quarter" idx="15"/>
          </p:nvPr>
        </p:nvSpPr>
        <p:spPr/>
        <p:txBody>
          <a:bodyPr/>
          <a:lstStyle/>
          <a:p>
            <a:r>
              <a:rPr lang="en-US" dirty="0"/>
              <a:t>CISSP® - CTP IBM Security</a:t>
            </a:r>
          </a:p>
        </p:txBody>
      </p:sp>
    </p:spTree>
    <p:extLst>
      <p:ext uri="{BB962C8B-B14F-4D97-AF65-F5344CB8AC3E}">
        <p14:creationId xmlns:p14="http://schemas.microsoft.com/office/powerpoint/2010/main" val="3961571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4839-ADE3-40A4-9ECE-7921440EB560}"/>
              </a:ext>
            </a:extLst>
          </p:cNvPr>
          <p:cNvSpPr>
            <a:spLocks noGrp="1"/>
          </p:cNvSpPr>
          <p:nvPr>
            <p:ph type="title"/>
          </p:nvPr>
        </p:nvSpPr>
        <p:spPr/>
        <p:txBody>
          <a:bodyPr/>
          <a:lstStyle/>
          <a:p>
            <a:r>
              <a:rPr lang="en-US" dirty="0"/>
              <a:t>The Design</a:t>
            </a:r>
          </a:p>
        </p:txBody>
      </p:sp>
      <p:sp>
        <p:nvSpPr>
          <p:cNvPr id="3" name="Content Placeholder 2">
            <a:extLst>
              <a:ext uri="{FF2B5EF4-FFF2-40B4-BE49-F238E27FC236}">
                <a16:creationId xmlns:a16="http://schemas.microsoft.com/office/drawing/2014/main" id="{04964D20-1EAD-4DEE-BEB3-8E2BBFF3E067}"/>
              </a:ext>
            </a:extLst>
          </p:cNvPr>
          <p:cNvSpPr>
            <a:spLocks noGrp="1"/>
          </p:cNvSpPr>
          <p:nvPr>
            <p:ph sz="quarter" idx="14"/>
          </p:nvPr>
        </p:nvSpPr>
        <p:spPr>
          <a:xfrm>
            <a:off x="614590" y="1097280"/>
            <a:ext cx="10972800" cy="4937760"/>
          </a:xfrm>
        </p:spPr>
        <p:txBody>
          <a:bodyPr>
            <a:normAutofit/>
          </a:bodyPr>
          <a:lstStyle/>
          <a:p>
            <a:pPr marL="0" indent="0">
              <a:buNone/>
            </a:pPr>
            <a:r>
              <a:rPr lang="en-US" sz="1400" dirty="0">
                <a:latin typeface="Courier New" panose="02070309020205020404" pitchFamily="49" charset="0"/>
                <a:cs typeface="Courier New" panose="02070309020205020404" pitchFamily="49" charset="0"/>
              </a:rPr>
              <a:t>&lt;HTML&gt;</a:t>
            </a:r>
          </a:p>
          <a:p>
            <a:pPr marL="0" indent="0">
              <a:buNone/>
            </a:pPr>
            <a:r>
              <a:rPr lang="en-US" sz="1400" dirty="0">
                <a:latin typeface="Courier New" panose="02070309020205020404" pitchFamily="49" charset="0"/>
                <a:cs typeface="Courier New" panose="02070309020205020404" pitchFamily="49" charset="0"/>
              </a:rPr>
              <a:t>	&lt;HEAD&gt;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&lt;/HEAD&gt;</a:t>
            </a:r>
          </a:p>
          <a:p>
            <a:pPr marL="0" indent="0">
              <a:buNone/>
            </a:pPr>
            <a:r>
              <a:rPr lang="en-US" sz="1400" dirty="0">
                <a:latin typeface="Courier New" panose="02070309020205020404" pitchFamily="49" charset="0"/>
                <a:cs typeface="Courier New" panose="02070309020205020404" pitchFamily="49" charset="0"/>
              </a:rPr>
              <a:t>	&lt;BODY&gt;</a:t>
            </a:r>
          </a:p>
          <a:p>
            <a:pPr marL="0" indent="0">
              <a:buNone/>
            </a:pPr>
            <a:r>
              <a:rPr lang="en-US" sz="1400" dirty="0">
                <a:latin typeface="Courier New" panose="02070309020205020404" pitchFamily="49" charset="0"/>
                <a:cs typeface="Courier New" panose="02070309020205020404" pitchFamily="49" charset="0"/>
              </a:rPr>
              <a:t>		&lt;TABLE&gt;</a:t>
            </a:r>
          </a:p>
          <a:p>
            <a:pPr marL="0" indent="0">
              <a:buNone/>
            </a:pPr>
            <a:r>
              <a:rPr lang="en-US" sz="1400" dirty="0">
                <a:latin typeface="Courier New" panose="02070309020205020404" pitchFamily="49" charset="0"/>
                <a:cs typeface="Courier New" panose="02070309020205020404" pitchFamily="49" charset="0"/>
              </a:rPr>
              <a:t>		&lt;?relevance</a:t>
            </a:r>
          </a:p>
          <a:p>
            <a:pPr marL="0" indent="0">
              <a:buNone/>
            </a:pPr>
            <a:r>
              <a:rPr lang="en-US" sz="1400"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Secret Sauce goes HERE</a:t>
            </a:r>
          </a:p>
          <a:p>
            <a:pPr marL="0" indent="0">
              <a:buNone/>
            </a:pPr>
            <a:r>
              <a:rPr lang="en-US" sz="1400" dirty="0">
                <a:latin typeface="Courier New" panose="02070309020205020404" pitchFamily="49" charset="0"/>
                <a:cs typeface="Courier New" panose="02070309020205020404" pitchFamily="49" charset="0"/>
              </a:rPr>
              <a:t>		?&gt;</a:t>
            </a:r>
          </a:p>
          <a:p>
            <a:pPr marL="0" indent="0">
              <a:buNone/>
            </a:pPr>
            <a:r>
              <a:rPr lang="en-US" sz="1400" dirty="0">
                <a:latin typeface="Courier New" panose="02070309020205020404" pitchFamily="49" charset="0"/>
                <a:cs typeface="Courier New" panose="02070309020205020404" pitchFamily="49" charset="0"/>
              </a:rPr>
              <a:t>		&lt;/TABLE&gt;</a:t>
            </a:r>
          </a:p>
          <a:p>
            <a:pPr marL="0" indent="0">
              <a:buNone/>
            </a:pPr>
            <a:r>
              <a:rPr lang="en-US" sz="1400" dirty="0">
                <a:latin typeface="Courier New" panose="02070309020205020404" pitchFamily="49" charset="0"/>
                <a:cs typeface="Courier New" panose="02070309020205020404" pitchFamily="49" charset="0"/>
              </a:rPr>
              <a:t>	&lt;/BODY&gt;</a:t>
            </a:r>
          </a:p>
          <a:p>
            <a:pPr marL="0" indent="0">
              <a:buNone/>
            </a:pPr>
            <a:r>
              <a:rPr lang="en-US" sz="1400" dirty="0">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1416601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C13C-8005-41D6-8479-A09CE4A2AB4B}"/>
              </a:ext>
            </a:extLst>
          </p:cNvPr>
          <p:cNvSpPr>
            <a:spLocks noGrp="1"/>
          </p:cNvSpPr>
          <p:nvPr>
            <p:ph type="title"/>
          </p:nvPr>
        </p:nvSpPr>
        <p:spPr/>
        <p:txBody>
          <a:bodyPr/>
          <a:lstStyle/>
          <a:p>
            <a:r>
              <a:rPr lang="en-US" dirty="0"/>
              <a:t>The Secret Sauce –</a:t>
            </a:r>
            <a:r>
              <a:rPr lang="en-US" baseline="0" dirty="0"/>
              <a:t> Step 1</a:t>
            </a:r>
            <a:endParaRPr lang="en-US" dirty="0"/>
          </a:p>
        </p:txBody>
      </p:sp>
      <p:sp>
        <p:nvSpPr>
          <p:cNvPr id="3" name="Content Placeholder 2">
            <a:extLst>
              <a:ext uri="{FF2B5EF4-FFF2-40B4-BE49-F238E27FC236}">
                <a16:creationId xmlns:a16="http://schemas.microsoft.com/office/drawing/2014/main" id="{610E46DF-1B8C-4358-9BC4-057F41E03AE3}"/>
              </a:ext>
            </a:extLst>
          </p:cNvPr>
          <p:cNvSpPr>
            <a:spLocks noGrp="1"/>
          </p:cNvSpPr>
          <p:nvPr>
            <p:ph sz="quarter" idx="14"/>
          </p:nvPr>
        </p:nvSpPr>
        <p:spPr>
          <a:xfrm>
            <a:off x="609600" y="1066800"/>
            <a:ext cx="10972800" cy="4937760"/>
          </a:xfrm>
        </p:spPr>
        <p:txBody>
          <a:bodyPr>
            <a:normAutofit/>
          </a:bodyPr>
          <a:lstStyle/>
          <a:p>
            <a:pPr marL="0" indent="0">
              <a:buNone/>
            </a:pPr>
            <a:r>
              <a:rPr lang="en-US" sz="2400" b="1" dirty="0"/>
              <a:t>Remove</a:t>
            </a:r>
            <a:r>
              <a:rPr lang="en-US" sz="2400" b="1" baseline="0" dirty="0"/>
              <a:t> special separators and add Table Data session relevance tags.</a:t>
            </a:r>
            <a:endParaRPr lang="en-US" sz="2400" b="1" dirty="0"/>
          </a:p>
          <a:p>
            <a:pPr marL="0" indent="0">
              <a:buNone/>
            </a:pPr>
            <a:r>
              <a:rPr lang="en-US"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td of (</a:t>
            </a:r>
            <a:r>
              <a:rPr lang="en-US" dirty="0">
                <a:latin typeface="Courier New" panose="02070309020205020404" pitchFamily="49" charset="0"/>
                <a:cs typeface="Courier New" panose="02070309020205020404" pitchFamily="49" charset="0"/>
              </a:rPr>
              <a:t>item 0 of it as string</a:t>
            </a:r>
            <a:r>
              <a:rPr lang="en-US" b="1" dirty="0">
                <a:solidFill>
                  <a:srgbClr val="FF0000"/>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&amp; </a:t>
            </a:r>
            <a:r>
              <a:rPr lang="en-US" dirty="0">
                <a:solidFill>
                  <a:schemeClr val="accent5">
                    <a:lumMod val="60000"/>
                    <a:lumOff val="40000"/>
                  </a:schemeClr>
                </a:solidFill>
                <a:latin typeface="Courier New" panose="02070309020205020404" pitchFamily="49" charset="0"/>
                <a:cs typeface="Courier New" panose="02070309020205020404" pitchFamily="49" charset="0"/>
              </a:rPr>
              <a:t>$x$ &amp;</a:t>
            </a:r>
          </a:p>
          <a:p>
            <a:pPr marL="0" indent="0">
              <a:buNone/>
            </a:pPr>
            <a:r>
              <a:rPr lang="en-US"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td of (</a:t>
            </a:r>
            <a:r>
              <a:rPr lang="en-US" dirty="0">
                <a:latin typeface="Courier New" panose="02070309020205020404" pitchFamily="49" charset="0"/>
                <a:cs typeface="Courier New" panose="02070309020205020404" pitchFamily="49" charset="0"/>
              </a:rPr>
              <a:t>item 1 of it as string</a:t>
            </a:r>
            <a:r>
              <a:rPr lang="en-US" b="1" dirty="0">
                <a:solidFill>
                  <a:srgbClr val="FF0000"/>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&amp; </a:t>
            </a:r>
            <a:r>
              <a:rPr lang="en-US" dirty="0">
                <a:solidFill>
                  <a:schemeClr val="accent5">
                    <a:lumMod val="60000"/>
                    <a:lumOff val="40000"/>
                  </a:schemeClr>
                </a:solidFill>
                <a:latin typeface="Courier New" panose="02070309020205020404" pitchFamily="49" charset="0"/>
                <a:cs typeface="Courier New" panose="02070309020205020404" pitchFamily="49" charset="0"/>
              </a:rPr>
              <a:t>$x$ &amp;</a:t>
            </a:r>
          </a:p>
          <a:p>
            <a:pPr marL="0" indent="0">
              <a:buNone/>
            </a:pPr>
            <a:r>
              <a:rPr lang="en-US"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td of (</a:t>
            </a:r>
            <a:r>
              <a:rPr lang="en-US" dirty="0">
                <a:latin typeface="Courier New" panose="02070309020205020404" pitchFamily="49" charset="0"/>
                <a:cs typeface="Courier New" panose="02070309020205020404" pitchFamily="49" charset="0"/>
              </a:rPr>
              <a:t>item 2 of it as string</a:t>
            </a:r>
            <a:r>
              <a:rPr lang="en-US" b="1" dirty="0">
                <a:solidFill>
                  <a:srgbClr val="FF0000"/>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&amp; </a:t>
            </a:r>
            <a:r>
              <a:rPr lang="en-US" dirty="0">
                <a:solidFill>
                  <a:schemeClr val="accent5">
                    <a:lumMod val="60000"/>
                    <a:lumOff val="40000"/>
                  </a:schemeClr>
                </a:solidFill>
                <a:latin typeface="Courier New" panose="02070309020205020404" pitchFamily="49" charset="0"/>
                <a:cs typeface="Courier New" panose="02070309020205020404" pitchFamily="49" charset="0"/>
              </a:rPr>
              <a:t>$x$ &amp;</a:t>
            </a:r>
          </a:p>
          <a:p>
            <a:pPr marL="0" indent="0">
              <a:buNone/>
            </a:pPr>
            <a:r>
              <a:rPr lang="en-US"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td of (</a:t>
            </a:r>
            <a:r>
              <a:rPr lang="en-US" dirty="0">
                <a:latin typeface="Courier New" panose="02070309020205020404" pitchFamily="49" charset="0"/>
                <a:cs typeface="Courier New" panose="02070309020205020404" pitchFamily="49" charset="0"/>
              </a:rPr>
              <a:t>item 3 of it as string</a:t>
            </a:r>
            <a:r>
              <a:rPr lang="en-US" b="1"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of</a:t>
            </a:r>
            <a:r>
              <a:rPr lang="en-US" baseline="0" dirty="0">
                <a:latin typeface="Courier New" panose="02070309020205020404" pitchFamily="49" charset="0"/>
                <a:cs typeface="Courier New" panose="02070309020205020404" pitchFamily="49" charset="0"/>
              </a:rPr>
              <a:t> (The Validation)</a:t>
            </a:r>
          </a:p>
          <a:p>
            <a:pPr marL="0" indent="0">
              <a:buNone/>
            </a:pPr>
            <a:r>
              <a:rPr lang="en-US" baseline="0" dirty="0">
                <a:latin typeface="Courier New" panose="02070309020205020404" pitchFamily="49" charset="0"/>
                <a:cs typeface="Courier New" panose="02070309020205020404" pitchFamily="49" charset="0"/>
              </a:rPr>
              <a:t>of (The Objects)</a:t>
            </a:r>
          </a:p>
          <a:p>
            <a:endParaRPr lang="en-US" baseline="0" dirty="0"/>
          </a:p>
        </p:txBody>
      </p:sp>
    </p:spTree>
    <p:extLst>
      <p:ext uri="{BB962C8B-B14F-4D97-AF65-F5344CB8AC3E}">
        <p14:creationId xmlns:p14="http://schemas.microsoft.com/office/powerpoint/2010/main" val="4155228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C13C-8005-41D6-8479-A09CE4A2AB4B}"/>
              </a:ext>
            </a:extLst>
          </p:cNvPr>
          <p:cNvSpPr>
            <a:spLocks noGrp="1"/>
          </p:cNvSpPr>
          <p:nvPr>
            <p:ph type="title"/>
          </p:nvPr>
        </p:nvSpPr>
        <p:spPr/>
        <p:txBody>
          <a:bodyPr/>
          <a:lstStyle/>
          <a:p>
            <a:r>
              <a:rPr lang="en-US" dirty="0"/>
              <a:t>The Secret Sauce –</a:t>
            </a:r>
            <a:r>
              <a:rPr lang="en-US" baseline="0" dirty="0"/>
              <a:t> Step 2</a:t>
            </a:r>
            <a:endParaRPr lang="en-US" dirty="0"/>
          </a:p>
        </p:txBody>
      </p:sp>
      <p:sp>
        <p:nvSpPr>
          <p:cNvPr id="3" name="Content Placeholder 2">
            <a:extLst>
              <a:ext uri="{FF2B5EF4-FFF2-40B4-BE49-F238E27FC236}">
                <a16:creationId xmlns:a16="http://schemas.microsoft.com/office/drawing/2014/main" id="{610E46DF-1B8C-4358-9BC4-057F41E03AE3}"/>
              </a:ext>
            </a:extLst>
          </p:cNvPr>
          <p:cNvSpPr>
            <a:spLocks noGrp="1"/>
          </p:cNvSpPr>
          <p:nvPr>
            <p:ph sz="quarter" idx="14"/>
          </p:nvPr>
        </p:nvSpPr>
        <p:spPr>
          <a:xfrm>
            <a:off x="609600" y="1066800"/>
            <a:ext cx="10972800" cy="4937760"/>
          </a:xfrm>
        </p:spPr>
        <p:txBody>
          <a:bodyPr>
            <a:normAutofit/>
          </a:bodyPr>
          <a:lstStyle/>
          <a:p>
            <a:pPr marL="0" indent="0">
              <a:buNone/>
            </a:pPr>
            <a:r>
              <a:rPr lang="en-US" sz="2400" dirty="0"/>
              <a:t>Concatenate the Table Data into Table Rows</a:t>
            </a:r>
            <a:r>
              <a:rPr lang="en-US" sz="2400" baseline="0" dirty="0"/>
              <a:t>. Do not forget to the close parentheses around EVERYTHING.</a:t>
            </a:r>
          </a:p>
          <a:p>
            <a:pPr marL="0" indent="0">
              <a:buNone/>
            </a:pPr>
            <a:r>
              <a:rPr lang="en-US" b="1" dirty="0">
                <a:solidFill>
                  <a:srgbClr val="FF0000"/>
                </a:solidFill>
                <a:latin typeface="Courier New" panose="02070309020205020404" pitchFamily="49" charset="0"/>
                <a:cs typeface="Courier New" panose="02070309020205020404" pitchFamily="49" charset="0"/>
              </a:rPr>
              <a:t>concatenation of </a:t>
            </a:r>
            <a:r>
              <a:rPr lang="en-US" b="1" dirty="0" err="1">
                <a:solidFill>
                  <a:srgbClr val="FF0000"/>
                </a:solidFill>
                <a:latin typeface="Courier New" panose="02070309020205020404" pitchFamily="49" charset="0"/>
                <a:cs typeface="Courier New" panose="02070309020205020404" pitchFamily="49" charset="0"/>
              </a:rPr>
              <a:t>trs</a:t>
            </a:r>
            <a:r>
              <a:rPr lang="en-US" b="1" dirty="0">
                <a:solidFill>
                  <a:srgbClr val="FF0000"/>
                </a:solidFill>
                <a:latin typeface="Courier New" panose="02070309020205020404" pitchFamily="49" charset="0"/>
                <a:cs typeface="Courier New" panose="02070309020205020404" pitchFamily="49" charset="0"/>
              </a:rPr>
              <a:t> of (</a:t>
            </a:r>
          </a:p>
          <a:p>
            <a:pPr marL="0" indent="0">
              <a:buNone/>
            </a:pPr>
            <a:r>
              <a:rPr lang="en-US" dirty="0">
                <a:solidFill>
                  <a:schemeClr val="tx1"/>
                </a:solidFill>
                <a:latin typeface="Courier New" panose="02070309020205020404" pitchFamily="49" charset="0"/>
                <a:cs typeface="Courier New" panose="02070309020205020404" pitchFamily="49" charset="0"/>
              </a:rPr>
              <a:t>(	td of (item 0 of it as string) &amp;</a:t>
            </a:r>
          </a:p>
          <a:p>
            <a:pPr marL="0" indent="0">
              <a:buNone/>
            </a:pPr>
            <a:r>
              <a:rPr lang="en-US" dirty="0">
                <a:solidFill>
                  <a:schemeClr val="tx1"/>
                </a:solidFill>
                <a:latin typeface="Courier New" panose="02070309020205020404" pitchFamily="49" charset="0"/>
                <a:cs typeface="Courier New" panose="02070309020205020404" pitchFamily="49" charset="0"/>
              </a:rPr>
              <a:t>	td of (item 1 of it as string) &amp;</a:t>
            </a:r>
          </a:p>
          <a:p>
            <a:pPr marL="0" indent="0">
              <a:buNone/>
            </a:pPr>
            <a:r>
              <a:rPr lang="en-US" dirty="0">
                <a:solidFill>
                  <a:schemeClr val="tx1"/>
                </a:solidFill>
                <a:latin typeface="Courier New" panose="02070309020205020404" pitchFamily="49" charset="0"/>
                <a:cs typeface="Courier New" panose="02070309020205020404" pitchFamily="49" charset="0"/>
              </a:rPr>
              <a:t>	td of (item 2 of it as string) &amp;</a:t>
            </a:r>
          </a:p>
          <a:p>
            <a:pPr marL="0" indent="0">
              <a:buNone/>
            </a:pPr>
            <a:r>
              <a:rPr lang="en-US" dirty="0">
                <a:solidFill>
                  <a:schemeClr val="tx1"/>
                </a:solidFill>
                <a:latin typeface="Courier New" panose="02070309020205020404" pitchFamily="49" charset="0"/>
                <a:cs typeface="Courier New" panose="02070309020205020404" pitchFamily="49" charset="0"/>
              </a:rPr>
              <a:t>	td of (item 3 of it as string)</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of</a:t>
            </a:r>
            <a:r>
              <a:rPr lang="en-US" baseline="0" dirty="0">
                <a:latin typeface="Courier New" panose="02070309020205020404" pitchFamily="49" charset="0"/>
                <a:cs typeface="Courier New" panose="02070309020205020404" pitchFamily="49" charset="0"/>
              </a:rPr>
              <a:t> (The Validation)</a:t>
            </a:r>
          </a:p>
          <a:p>
            <a:pPr marL="0" indent="0">
              <a:buNone/>
            </a:pPr>
            <a:r>
              <a:rPr lang="en-US" baseline="0" dirty="0">
                <a:latin typeface="Courier New" panose="02070309020205020404" pitchFamily="49" charset="0"/>
                <a:cs typeface="Courier New" panose="02070309020205020404" pitchFamily="49" charset="0"/>
              </a:rPr>
              <a:t>of (The Objects)</a:t>
            </a:r>
          </a:p>
          <a:p>
            <a:pPr marL="0" indent="0">
              <a:buNone/>
            </a:pPr>
            <a:r>
              <a:rPr lang="en-US" sz="1800" b="1" dirty="0">
                <a:solidFill>
                  <a:srgbClr val="FF0000"/>
                </a:solidFill>
                <a:latin typeface="Courier New" panose="02070309020205020404" pitchFamily="49" charset="0"/>
                <a:cs typeface="Courier New" panose="02070309020205020404" pitchFamily="49" charset="0"/>
              </a:rPr>
              <a:t>)</a:t>
            </a:r>
            <a:endParaRPr lang="en-US" sz="1800" b="1" baseline="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86005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C13C-8005-41D6-8479-A09CE4A2AB4B}"/>
              </a:ext>
            </a:extLst>
          </p:cNvPr>
          <p:cNvSpPr>
            <a:spLocks noGrp="1"/>
          </p:cNvSpPr>
          <p:nvPr>
            <p:ph type="title"/>
          </p:nvPr>
        </p:nvSpPr>
        <p:spPr/>
        <p:txBody>
          <a:bodyPr/>
          <a:lstStyle/>
          <a:p>
            <a:r>
              <a:rPr lang="en-US" dirty="0"/>
              <a:t>The Secret Sauce –</a:t>
            </a:r>
            <a:r>
              <a:rPr lang="en-US" baseline="0" dirty="0"/>
              <a:t> Step 3</a:t>
            </a:r>
            <a:endParaRPr lang="en-US" dirty="0"/>
          </a:p>
        </p:txBody>
      </p:sp>
      <p:sp>
        <p:nvSpPr>
          <p:cNvPr id="3" name="Content Placeholder 2">
            <a:extLst>
              <a:ext uri="{FF2B5EF4-FFF2-40B4-BE49-F238E27FC236}">
                <a16:creationId xmlns:a16="http://schemas.microsoft.com/office/drawing/2014/main" id="{610E46DF-1B8C-4358-9BC4-057F41E03AE3}"/>
              </a:ext>
            </a:extLst>
          </p:cNvPr>
          <p:cNvSpPr>
            <a:spLocks noGrp="1"/>
          </p:cNvSpPr>
          <p:nvPr>
            <p:ph sz="quarter" idx="14"/>
          </p:nvPr>
        </p:nvSpPr>
        <p:spPr>
          <a:xfrm>
            <a:off x="609600" y="1066800"/>
            <a:ext cx="10972800" cy="4937760"/>
          </a:xfrm>
        </p:spPr>
        <p:txBody>
          <a:bodyPr>
            <a:normAutofit/>
          </a:bodyPr>
          <a:lstStyle/>
          <a:p>
            <a:pPr marL="0" indent="0">
              <a:buNone/>
            </a:pPr>
            <a:r>
              <a:rPr lang="en-US" sz="2400" dirty="0"/>
              <a:t>Add Table Headers.  Replace “…” with column names.  Repeat as necessary.</a:t>
            </a:r>
            <a:endParaRPr lang="en-US" sz="2400" baseline="0" dirty="0"/>
          </a:p>
          <a:p>
            <a:pPr marL="0" indent="0">
              <a:buNone/>
            </a:pPr>
            <a:r>
              <a:rPr lang="en-US" b="1" dirty="0" err="1">
                <a:solidFill>
                  <a:srgbClr val="FF0000"/>
                </a:solidFill>
                <a:latin typeface="Courier New" panose="02070309020205020404" pitchFamily="49" charset="0"/>
                <a:cs typeface="Courier New" panose="02070309020205020404" pitchFamily="49" charset="0"/>
              </a:rPr>
              <a:t>tr</a:t>
            </a:r>
            <a:r>
              <a:rPr lang="en-US" b="1" dirty="0">
                <a:solidFill>
                  <a:srgbClr val="FF0000"/>
                </a:solidFill>
                <a:latin typeface="Courier New" panose="02070309020205020404" pitchFamily="49" charset="0"/>
                <a:cs typeface="Courier New" panose="02070309020205020404" pitchFamily="49" charset="0"/>
              </a:rPr>
              <a:t> of (</a:t>
            </a:r>
            <a:r>
              <a:rPr lang="en-US" b="1" dirty="0" err="1">
                <a:solidFill>
                  <a:srgbClr val="FF0000"/>
                </a:solidFill>
                <a:latin typeface="Courier New" panose="02070309020205020404" pitchFamily="49" charset="0"/>
                <a:cs typeface="Courier New" panose="02070309020205020404" pitchFamily="49" charset="0"/>
              </a:rPr>
              <a:t>th</a:t>
            </a:r>
            <a:r>
              <a:rPr lang="en-US" b="1" dirty="0">
                <a:solidFill>
                  <a:srgbClr val="FF0000"/>
                </a:solidFill>
                <a:latin typeface="Courier New" panose="02070309020205020404" pitchFamily="49" charset="0"/>
                <a:cs typeface="Courier New" panose="02070309020205020404" pitchFamily="49" charset="0"/>
              </a:rPr>
              <a:t> of “…" &amp; </a:t>
            </a:r>
            <a:r>
              <a:rPr lang="en-US" b="1" dirty="0" err="1">
                <a:solidFill>
                  <a:srgbClr val="FF0000"/>
                </a:solidFill>
                <a:latin typeface="Courier New" panose="02070309020205020404" pitchFamily="49" charset="0"/>
                <a:cs typeface="Courier New" panose="02070309020205020404" pitchFamily="49" charset="0"/>
              </a:rPr>
              <a:t>th</a:t>
            </a:r>
            <a:r>
              <a:rPr lang="en-US" b="1" dirty="0">
                <a:solidFill>
                  <a:srgbClr val="FF0000"/>
                </a:solidFill>
                <a:latin typeface="Courier New" panose="02070309020205020404" pitchFamily="49" charset="0"/>
                <a:cs typeface="Courier New" panose="02070309020205020404" pitchFamily="49" charset="0"/>
              </a:rPr>
              <a:t> of “…" &amp; </a:t>
            </a:r>
            <a:r>
              <a:rPr lang="en-US" b="1" dirty="0" err="1">
                <a:solidFill>
                  <a:srgbClr val="FF0000"/>
                </a:solidFill>
                <a:latin typeface="Courier New" panose="02070309020205020404" pitchFamily="49" charset="0"/>
                <a:cs typeface="Courier New" panose="02070309020205020404" pitchFamily="49" charset="0"/>
              </a:rPr>
              <a:t>th</a:t>
            </a:r>
            <a:r>
              <a:rPr lang="en-US" b="1" dirty="0">
                <a:solidFill>
                  <a:srgbClr val="FF0000"/>
                </a:solidFill>
                <a:latin typeface="Courier New" panose="02070309020205020404" pitchFamily="49" charset="0"/>
                <a:cs typeface="Courier New" panose="02070309020205020404" pitchFamily="49" charset="0"/>
              </a:rPr>
              <a:t> of “…" &amp; </a:t>
            </a:r>
            <a:r>
              <a:rPr lang="en-US" b="1" dirty="0" err="1">
                <a:solidFill>
                  <a:srgbClr val="FF0000"/>
                </a:solidFill>
                <a:latin typeface="Courier New" panose="02070309020205020404" pitchFamily="49" charset="0"/>
                <a:cs typeface="Courier New" panose="02070309020205020404" pitchFamily="49" charset="0"/>
              </a:rPr>
              <a:t>th</a:t>
            </a:r>
            <a:r>
              <a:rPr lang="en-US" b="1" dirty="0">
                <a:solidFill>
                  <a:srgbClr val="FF0000"/>
                </a:solidFill>
                <a:latin typeface="Courier New" panose="02070309020205020404" pitchFamily="49" charset="0"/>
                <a:cs typeface="Courier New" panose="02070309020205020404" pitchFamily="49" charset="0"/>
              </a:rPr>
              <a:t> of “…") &amp;</a:t>
            </a:r>
          </a:p>
          <a:p>
            <a:pPr marL="0" indent="0">
              <a:buNone/>
            </a:pPr>
            <a:r>
              <a:rPr lang="en-US" dirty="0">
                <a:solidFill>
                  <a:schemeClr val="tx1"/>
                </a:solidFill>
                <a:latin typeface="Courier New" panose="02070309020205020404" pitchFamily="49" charset="0"/>
                <a:cs typeface="Courier New" panose="02070309020205020404" pitchFamily="49" charset="0"/>
              </a:rPr>
              <a:t>concatenation of </a:t>
            </a:r>
            <a:r>
              <a:rPr lang="en-US" dirty="0" err="1">
                <a:solidFill>
                  <a:schemeClr val="tx1"/>
                </a:solidFill>
                <a:latin typeface="Courier New" panose="02070309020205020404" pitchFamily="49" charset="0"/>
                <a:cs typeface="Courier New" panose="02070309020205020404" pitchFamily="49" charset="0"/>
              </a:rPr>
              <a:t>trs</a:t>
            </a:r>
            <a:r>
              <a:rPr lang="en-US" dirty="0">
                <a:solidFill>
                  <a:schemeClr val="tx1"/>
                </a:solidFill>
                <a:latin typeface="Courier New" panose="02070309020205020404" pitchFamily="49" charset="0"/>
                <a:cs typeface="Courier New" panose="02070309020205020404" pitchFamily="49" charset="0"/>
              </a:rPr>
              <a:t> of (</a:t>
            </a:r>
          </a:p>
          <a:p>
            <a:pPr marL="0" indent="0">
              <a:buNone/>
            </a:pPr>
            <a:r>
              <a:rPr lang="en-US" dirty="0">
                <a:solidFill>
                  <a:schemeClr val="tx1"/>
                </a:solidFill>
                <a:latin typeface="Courier New" panose="02070309020205020404" pitchFamily="49" charset="0"/>
                <a:cs typeface="Courier New" panose="02070309020205020404" pitchFamily="49" charset="0"/>
              </a:rPr>
              <a:t>(	td of (item 0 of it as string) &amp;</a:t>
            </a:r>
          </a:p>
          <a:p>
            <a:pPr marL="0" indent="0">
              <a:buNone/>
            </a:pPr>
            <a:r>
              <a:rPr lang="en-US" dirty="0">
                <a:solidFill>
                  <a:schemeClr val="tx1"/>
                </a:solidFill>
                <a:latin typeface="Courier New" panose="02070309020205020404" pitchFamily="49" charset="0"/>
                <a:cs typeface="Courier New" panose="02070309020205020404" pitchFamily="49" charset="0"/>
              </a:rPr>
              <a:t>	td of (item 1 of it as string) &amp;</a:t>
            </a:r>
          </a:p>
          <a:p>
            <a:pPr marL="0" indent="0">
              <a:buNone/>
            </a:pPr>
            <a:r>
              <a:rPr lang="en-US" dirty="0">
                <a:solidFill>
                  <a:schemeClr val="tx1"/>
                </a:solidFill>
                <a:latin typeface="Courier New" panose="02070309020205020404" pitchFamily="49" charset="0"/>
                <a:cs typeface="Courier New" panose="02070309020205020404" pitchFamily="49" charset="0"/>
              </a:rPr>
              <a:t>	td of (item 2 of it as string) &amp;</a:t>
            </a:r>
          </a:p>
          <a:p>
            <a:pPr marL="0" indent="0">
              <a:buNone/>
            </a:pPr>
            <a:r>
              <a:rPr lang="en-US" dirty="0">
                <a:solidFill>
                  <a:schemeClr val="tx1"/>
                </a:solidFill>
                <a:latin typeface="Courier New" panose="02070309020205020404" pitchFamily="49" charset="0"/>
                <a:cs typeface="Courier New" panose="02070309020205020404" pitchFamily="49" charset="0"/>
              </a:rPr>
              <a:t>	td of (item 3 of it as string)</a:t>
            </a:r>
          </a:p>
          <a:p>
            <a:pPr marL="0" indent="0">
              <a:buNone/>
            </a:pPr>
            <a:r>
              <a:rPr lang="en-US" dirty="0">
                <a:solidFill>
                  <a:schemeClr val="tx1"/>
                </a:solidFill>
                <a:latin typeface="Courier New" panose="02070309020205020404" pitchFamily="49" charset="0"/>
                <a:cs typeface="Courier New" panose="02070309020205020404" pitchFamily="49" charset="0"/>
              </a:rPr>
              <a:t>)</a:t>
            </a:r>
          </a:p>
          <a:p>
            <a:pPr marL="0" indent="0">
              <a:buNone/>
            </a:pPr>
            <a:r>
              <a:rPr lang="en-US" dirty="0">
                <a:solidFill>
                  <a:schemeClr val="tx1"/>
                </a:solidFill>
                <a:latin typeface="Courier New" panose="02070309020205020404" pitchFamily="49" charset="0"/>
                <a:cs typeface="Courier New" panose="02070309020205020404" pitchFamily="49" charset="0"/>
              </a:rPr>
              <a:t>of</a:t>
            </a:r>
            <a:r>
              <a:rPr lang="en-US" baseline="0" dirty="0">
                <a:solidFill>
                  <a:schemeClr val="tx1"/>
                </a:solidFill>
                <a:latin typeface="Courier New" panose="02070309020205020404" pitchFamily="49" charset="0"/>
                <a:cs typeface="Courier New" panose="02070309020205020404" pitchFamily="49" charset="0"/>
              </a:rPr>
              <a:t> (The Validation)</a:t>
            </a:r>
          </a:p>
          <a:p>
            <a:pPr marL="0" indent="0">
              <a:buNone/>
            </a:pPr>
            <a:r>
              <a:rPr lang="en-US" baseline="0" dirty="0">
                <a:solidFill>
                  <a:schemeClr val="tx1"/>
                </a:solidFill>
                <a:latin typeface="Courier New" panose="02070309020205020404" pitchFamily="49" charset="0"/>
                <a:cs typeface="Courier New" panose="02070309020205020404" pitchFamily="49" charset="0"/>
              </a:rPr>
              <a:t>of (The Objects)</a:t>
            </a:r>
          </a:p>
          <a:p>
            <a:pPr marL="0" indent="0">
              <a:buNone/>
            </a:pPr>
            <a:r>
              <a:rPr lang="en-US" sz="18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92229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3D4C-31AD-4ADB-98A0-867E9F05A2E6}"/>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3204747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4A03-77A5-4DED-8256-CDB42154C2F2}"/>
              </a:ext>
            </a:extLst>
          </p:cNvPr>
          <p:cNvSpPr>
            <a:spLocks noGrp="1"/>
          </p:cNvSpPr>
          <p:nvPr>
            <p:ph type="title"/>
          </p:nvPr>
        </p:nvSpPr>
        <p:spPr/>
        <p:txBody>
          <a:bodyPr/>
          <a:lstStyle/>
          <a:p>
            <a:r>
              <a:rPr lang="en-US" dirty="0"/>
              <a:t>Extra Credit</a:t>
            </a:r>
          </a:p>
        </p:txBody>
      </p:sp>
      <p:sp>
        <p:nvSpPr>
          <p:cNvPr id="3" name="Content Placeholder 2">
            <a:extLst>
              <a:ext uri="{FF2B5EF4-FFF2-40B4-BE49-F238E27FC236}">
                <a16:creationId xmlns:a16="http://schemas.microsoft.com/office/drawing/2014/main" id="{20CC710F-D882-4193-AACA-12E23C091B1A}"/>
              </a:ext>
            </a:extLst>
          </p:cNvPr>
          <p:cNvSpPr>
            <a:spLocks noGrp="1"/>
          </p:cNvSpPr>
          <p:nvPr>
            <p:ph sz="quarter" idx="14"/>
          </p:nvPr>
        </p:nvSpPr>
        <p:spPr/>
        <p:txBody>
          <a:bodyPr>
            <a:normAutofit lnSpcReduction="10000"/>
          </a:bodyPr>
          <a:lstStyle/>
          <a:p>
            <a:r>
              <a:rPr lang="en-US" dirty="0"/>
              <a:t>Adding a Border.</a:t>
            </a:r>
          </a:p>
          <a:p>
            <a:pPr lvl="1"/>
            <a:r>
              <a:rPr lang="en-US" b="1" dirty="0">
                <a:latin typeface="Courier New" panose="02070309020205020404" pitchFamily="49" charset="0"/>
                <a:cs typeface="Courier New" panose="02070309020205020404" pitchFamily="49" charset="0"/>
              </a:rPr>
              <a:t>&lt;TABLE border=“1”&gt;</a:t>
            </a:r>
          </a:p>
          <a:p>
            <a:pPr lvl="0"/>
            <a:r>
              <a:rPr lang="en-US" dirty="0"/>
              <a:t>Making columns sortable.</a:t>
            </a:r>
          </a:p>
          <a:p>
            <a:pPr lvl="1"/>
            <a:r>
              <a:rPr lang="en-US" dirty="0"/>
              <a:t>Add a </a:t>
            </a:r>
            <a:r>
              <a:rPr lang="en-US" b="1" dirty="0">
                <a:latin typeface="Courier New" panose="02070309020205020404" pitchFamily="49" charset="0"/>
                <a:cs typeface="Courier New" panose="02070309020205020404" pitchFamily="49" charset="0"/>
              </a:rPr>
              <a:t>&lt;SCRIPT&gt;</a:t>
            </a:r>
            <a:r>
              <a:rPr lang="en-US" b="1" baseline="0" dirty="0">
                <a:latin typeface="Courier New" panose="02070309020205020404" pitchFamily="49" charset="0"/>
                <a:cs typeface="Courier New" panose="02070309020205020404" pitchFamily="49" charset="0"/>
              </a:rPr>
              <a:t> … &lt;/SCRIPT&gt; </a:t>
            </a:r>
            <a:r>
              <a:rPr lang="en-US" baseline="0" dirty="0"/>
              <a:t>section to the </a:t>
            </a:r>
            <a:r>
              <a:rPr lang="en-US" b="1" baseline="0" dirty="0">
                <a:latin typeface="Courier New" panose="02070309020205020404" pitchFamily="49" charset="0"/>
                <a:cs typeface="Courier New" panose="02070309020205020404" pitchFamily="49" charset="0"/>
              </a:rPr>
              <a:t>&lt;HEAD&gt; </a:t>
            </a:r>
            <a:r>
              <a:rPr lang="en-US" baseline="0" dirty="0"/>
              <a:t>section of the HTML.</a:t>
            </a:r>
          </a:p>
          <a:p>
            <a:pPr lvl="1"/>
            <a:r>
              <a:rPr lang="en-US" dirty="0"/>
              <a:t>Go find a </a:t>
            </a:r>
            <a:r>
              <a:rPr lang="en-US" dirty="0" err="1"/>
              <a:t>javascript</a:t>
            </a:r>
            <a:r>
              <a:rPr lang="en-US" dirty="0"/>
              <a:t> app that sorts table columns.</a:t>
            </a:r>
          </a:p>
          <a:p>
            <a:pPr lvl="2"/>
            <a:r>
              <a:rPr lang="en-US" dirty="0">
                <a:hlinkClick r:id="rId2"/>
              </a:rPr>
              <a:t>https://www.kryogenix.org/code/browser/sorttable/#totalsrows</a:t>
            </a:r>
            <a:endParaRPr lang="en-US" dirty="0"/>
          </a:p>
          <a:p>
            <a:pPr lvl="2"/>
            <a:r>
              <a:rPr lang="en-US" dirty="0"/>
              <a:t>Paste it in.</a:t>
            </a:r>
          </a:p>
          <a:p>
            <a:pPr lvl="2"/>
            <a:r>
              <a:rPr lang="en-US" dirty="0"/>
              <a:t>Note: Sometimes there are problems with comments.</a:t>
            </a:r>
          </a:p>
          <a:p>
            <a:r>
              <a:rPr lang="en-US" dirty="0"/>
              <a:t>Add additional HTML to the report.</a:t>
            </a:r>
          </a:p>
          <a:p>
            <a:pPr lvl="1"/>
            <a:r>
              <a:rPr lang="en-US" dirty="0"/>
              <a:t>Headers, Footers, CSS</a:t>
            </a:r>
          </a:p>
          <a:p>
            <a:r>
              <a:rPr lang="en-US" dirty="0"/>
              <a:t>Filter it</a:t>
            </a:r>
          </a:p>
          <a:p>
            <a:pPr lvl="1"/>
            <a:r>
              <a:rPr lang="en-US" dirty="0"/>
              <a:t>Save filters for re-use</a:t>
            </a:r>
          </a:p>
          <a:p>
            <a:r>
              <a:rPr lang="en-US" dirty="0"/>
              <a:t>Schedule it</a:t>
            </a:r>
          </a:p>
          <a:p>
            <a:pPr lvl="1"/>
            <a:r>
              <a:rPr lang="en-US" dirty="0"/>
              <a:t>Saved reports and saved filters can be scheduled to run.</a:t>
            </a:r>
          </a:p>
          <a:p>
            <a:r>
              <a:rPr lang="en-US" dirty="0"/>
              <a:t>Trigger it</a:t>
            </a:r>
          </a:p>
        </p:txBody>
      </p:sp>
    </p:spTree>
    <p:extLst>
      <p:ext uri="{BB962C8B-B14F-4D97-AF65-F5344CB8AC3E}">
        <p14:creationId xmlns:p14="http://schemas.microsoft.com/office/powerpoint/2010/main" val="468446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773DEA-0FA7-4280-A5DB-CBDA74B66B59}"/>
              </a:ext>
            </a:extLst>
          </p:cNvPr>
          <p:cNvSpPr>
            <a:spLocks noGrp="1"/>
          </p:cNvSpPr>
          <p:nvPr>
            <p:ph type="ctrTitle"/>
          </p:nvPr>
        </p:nvSpPr>
        <p:spPr/>
        <p:txBody>
          <a:bodyPr/>
          <a:lstStyle/>
          <a:p>
            <a:r>
              <a:rPr lang="en-US" dirty="0"/>
              <a:t>Q&amp;A</a:t>
            </a:r>
          </a:p>
        </p:txBody>
      </p:sp>
      <p:sp>
        <p:nvSpPr>
          <p:cNvPr id="5" name="Subtitle 4">
            <a:extLst>
              <a:ext uri="{FF2B5EF4-FFF2-40B4-BE49-F238E27FC236}">
                <a16:creationId xmlns:a16="http://schemas.microsoft.com/office/drawing/2014/main" id="{C7CD3A98-11EE-435A-BAC1-C3DAAACE5A1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3658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46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640-3578-4CBD-BC3B-4AD571F19BA1}"/>
              </a:ext>
            </a:extLst>
          </p:cNvPr>
          <p:cNvSpPr>
            <a:spLocks noGrp="1"/>
          </p:cNvSpPr>
          <p:nvPr>
            <p:ph type="title"/>
          </p:nvPr>
        </p:nvSpPr>
        <p:spPr/>
        <p:txBody>
          <a:bodyPr/>
          <a:lstStyle/>
          <a:p>
            <a:r>
              <a:rPr lang="en-US" dirty="0"/>
              <a:t>What is the Excel Connector?</a:t>
            </a:r>
          </a:p>
        </p:txBody>
      </p:sp>
      <p:sp>
        <p:nvSpPr>
          <p:cNvPr id="3" name="Content Placeholder 2">
            <a:extLst>
              <a:ext uri="{FF2B5EF4-FFF2-40B4-BE49-F238E27FC236}">
                <a16:creationId xmlns:a16="http://schemas.microsoft.com/office/drawing/2014/main" id="{B1521F0F-BC69-43B9-B937-E13D63920EE9}"/>
              </a:ext>
            </a:extLst>
          </p:cNvPr>
          <p:cNvSpPr>
            <a:spLocks noGrp="1"/>
          </p:cNvSpPr>
          <p:nvPr>
            <p:ph sz="quarter" idx="14"/>
          </p:nvPr>
        </p:nvSpPr>
        <p:spPr/>
        <p:txBody>
          <a:bodyPr/>
          <a:lstStyle/>
          <a:p>
            <a:r>
              <a:rPr lang="en-US" dirty="0"/>
              <a:t>Accesses</a:t>
            </a:r>
            <a:r>
              <a:rPr lang="en-US" baseline="0" dirty="0"/>
              <a:t> Web Reports and populates a spreadsheet with report data.</a:t>
            </a:r>
          </a:p>
          <a:p>
            <a:r>
              <a:rPr lang="en-US" dirty="0"/>
              <a:t>Has a Query Wizard and a Session Relevance Tester.</a:t>
            </a:r>
            <a:r>
              <a:rPr lang="en-US" baseline="0" dirty="0"/>
              <a:t> </a:t>
            </a:r>
            <a:endParaRPr lang="en-US" dirty="0"/>
          </a:p>
        </p:txBody>
      </p:sp>
      <p:pic>
        <p:nvPicPr>
          <p:cNvPr id="5" name="Picture 4">
            <a:extLst>
              <a:ext uri="{FF2B5EF4-FFF2-40B4-BE49-F238E27FC236}">
                <a16:creationId xmlns:a16="http://schemas.microsoft.com/office/drawing/2014/main" id="{7D46870D-9E5F-451D-AC9D-D68BC31D94F2}"/>
              </a:ext>
            </a:extLst>
          </p:cNvPr>
          <p:cNvPicPr>
            <a:picLocks noChangeAspect="1"/>
          </p:cNvPicPr>
          <p:nvPr/>
        </p:nvPicPr>
        <p:blipFill>
          <a:blip r:embed="rId2"/>
          <a:stretch>
            <a:fillRect/>
          </a:stretch>
        </p:blipFill>
        <p:spPr>
          <a:xfrm>
            <a:off x="1828801" y="2031239"/>
            <a:ext cx="7590773" cy="4415280"/>
          </a:xfrm>
          <a:prstGeom prst="rect">
            <a:avLst/>
          </a:prstGeom>
        </p:spPr>
      </p:pic>
    </p:spTree>
    <p:extLst>
      <p:ext uri="{BB962C8B-B14F-4D97-AF65-F5344CB8AC3E}">
        <p14:creationId xmlns:p14="http://schemas.microsoft.com/office/powerpoint/2010/main" val="2646335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FFE99-B7ED-46BF-A35A-E3FEF999CF15}"/>
              </a:ext>
            </a:extLst>
          </p:cNvPr>
          <p:cNvSpPr>
            <a:spLocks noGrp="1"/>
          </p:cNvSpPr>
          <p:nvPr>
            <p:ph type="title"/>
          </p:nvPr>
        </p:nvSpPr>
        <p:spPr/>
        <p:txBody>
          <a:bodyPr/>
          <a:lstStyle/>
          <a:p>
            <a:r>
              <a:rPr lang="en-US" dirty="0"/>
              <a:t>Installing the Connector</a:t>
            </a:r>
          </a:p>
        </p:txBody>
      </p:sp>
      <p:sp>
        <p:nvSpPr>
          <p:cNvPr id="3" name="Content Placeholder 2">
            <a:extLst>
              <a:ext uri="{FF2B5EF4-FFF2-40B4-BE49-F238E27FC236}">
                <a16:creationId xmlns:a16="http://schemas.microsoft.com/office/drawing/2014/main" id="{2BEC2DF6-DDE9-4798-AC65-4CC0F18C66F4}"/>
              </a:ext>
            </a:extLst>
          </p:cNvPr>
          <p:cNvSpPr>
            <a:spLocks noGrp="1"/>
          </p:cNvSpPr>
          <p:nvPr>
            <p:ph sz="quarter" idx="14"/>
          </p:nvPr>
        </p:nvSpPr>
        <p:spPr/>
        <p:txBody>
          <a:bodyPr/>
          <a:lstStyle/>
          <a:p>
            <a:r>
              <a:rPr lang="en-US" dirty="0"/>
              <a:t>Be sure you have .NET 2.0 installed</a:t>
            </a:r>
            <a:r>
              <a:rPr lang="en-US" baseline="0" dirty="0"/>
              <a:t> or enabled.</a:t>
            </a:r>
          </a:p>
          <a:p>
            <a:r>
              <a:rPr lang="en-US" baseline="0" dirty="0"/>
              <a:t>Run the MSI</a:t>
            </a:r>
          </a:p>
          <a:p>
            <a:r>
              <a:rPr lang="en-US" baseline="0" dirty="0"/>
              <a:t>Yes, this works on Windows 10</a:t>
            </a:r>
          </a:p>
        </p:txBody>
      </p:sp>
      <p:pic>
        <p:nvPicPr>
          <p:cNvPr id="4" name="Picture 3">
            <a:extLst>
              <a:ext uri="{FF2B5EF4-FFF2-40B4-BE49-F238E27FC236}">
                <a16:creationId xmlns:a16="http://schemas.microsoft.com/office/drawing/2014/main" id="{7D729B0B-85B4-4C12-AFEF-82A15AD36D92}"/>
              </a:ext>
            </a:extLst>
          </p:cNvPr>
          <p:cNvPicPr>
            <a:picLocks noChangeAspect="1"/>
          </p:cNvPicPr>
          <p:nvPr/>
        </p:nvPicPr>
        <p:blipFill rotWithShape="1">
          <a:blip r:embed="rId2"/>
          <a:srcRect l="35417" t="24148" r="33322" b="23836"/>
          <a:stretch/>
        </p:blipFill>
        <p:spPr>
          <a:xfrm>
            <a:off x="5730240" y="813157"/>
            <a:ext cx="5579232" cy="5221883"/>
          </a:xfrm>
          <a:prstGeom prst="rect">
            <a:avLst/>
          </a:prstGeom>
        </p:spPr>
      </p:pic>
      <p:pic>
        <p:nvPicPr>
          <p:cNvPr id="5" name="Picture 4">
            <a:extLst>
              <a:ext uri="{FF2B5EF4-FFF2-40B4-BE49-F238E27FC236}">
                <a16:creationId xmlns:a16="http://schemas.microsoft.com/office/drawing/2014/main" id="{AB16B481-1499-42DE-8C2B-6E9C5B2C2B06}"/>
              </a:ext>
            </a:extLst>
          </p:cNvPr>
          <p:cNvPicPr>
            <a:picLocks noChangeAspect="1"/>
          </p:cNvPicPr>
          <p:nvPr/>
        </p:nvPicPr>
        <p:blipFill>
          <a:blip r:embed="rId3"/>
          <a:stretch>
            <a:fillRect/>
          </a:stretch>
        </p:blipFill>
        <p:spPr>
          <a:xfrm>
            <a:off x="889023" y="3277226"/>
            <a:ext cx="3858342" cy="2168089"/>
          </a:xfrm>
          <a:prstGeom prst="rect">
            <a:avLst/>
          </a:prstGeom>
        </p:spPr>
      </p:pic>
    </p:spTree>
    <p:extLst>
      <p:ext uri="{BB962C8B-B14F-4D97-AF65-F5344CB8AC3E}">
        <p14:creationId xmlns:p14="http://schemas.microsoft.com/office/powerpoint/2010/main" val="356203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66FFF-A63A-4870-9088-85F991884B3D}"/>
              </a:ext>
            </a:extLst>
          </p:cNvPr>
          <p:cNvSpPr>
            <a:spLocks noGrp="1"/>
          </p:cNvSpPr>
          <p:nvPr>
            <p:ph type="title"/>
          </p:nvPr>
        </p:nvSpPr>
        <p:spPr/>
        <p:txBody>
          <a:bodyPr/>
          <a:lstStyle/>
          <a:p>
            <a:r>
              <a:rPr lang="en-US" dirty="0"/>
              <a:t>Query Wizard</a:t>
            </a:r>
          </a:p>
        </p:txBody>
      </p:sp>
      <p:pic>
        <p:nvPicPr>
          <p:cNvPr id="4" name="Picture 3">
            <a:extLst>
              <a:ext uri="{FF2B5EF4-FFF2-40B4-BE49-F238E27FC236}">
                <a16:creationId xmlns:a16="http://schemas.microsoft.com/office/drawing/2014/main" id="{A2D3597E-9163-4A85-931C-AEA783F5B81F}"/>
              </a:ext>
            </a:extLst>
          </p:cNvPr>
          <p:cNvPicPr>
            <a:picLocks noChangeAspect="1"/>
          </p:cNvPicPr>
          <p:nvPr/>
        </p:nvPicPr>
        <p:blipFill>
          <a:blip r:embed="rId2"/>
          <a:stretch>
            <a:fillRect/>
          </a:stretch>
        </p:blipFill>
        <p:spPr>
          <a:xfrm>
            <a:off x="605693" y="752237"/>
            <a:ext cx="4692968" cy="4042886"/>
          </a:xfrm>
          <a:prstGeom prst="rect">
            <a:avLst/>
          </a:prstGeom>
        </p:spPr>
      </p:pic>
      <p:pic>
        <p:nvPicPr>
          <p:cNvPr id="5" name="Picture 4">
            <a:extLst>
              <a:ext uri="{FF2B5EF4-FFF2-40B4-BE49-F238E27FC236}">
                <a16:creationId xmlns:a16="http://schemas.microsoft.com/office/drawing/2014/main" id="{400566B7-A346-4E2E-8581-663CACF0C3B1}"/>
              </a:ext>
            </a:extLst>
          </p:cNvPr>
          <p:cNvPicPr>
            <a:picLocks noChangeAspect="1"/>
          </p:cNvPicPr>
          <p:nvPr/>
        </p:nvPicPr>
        <p:blipFill>
          <a:blip r:embed="rId3"/>
          <a:stretch>
            <a:fillRect/>
          </a:stretch>
        </p:blipFill>
        <p:spPr>
          <a:xfrm>
            <a:off x="1270999" y="1102357"/>
            <a:ext cx="4692968" cy="4042886"/>
          </a:xfrm>
          <a:prstGeom prst="rect">
            <a:avLst/>
          </a:prstGeom>
        </p:spPr>
      </p:pic>
      <p:pic>
        <p:nvPicPr>
          <p:cNvPr id="6" name="Picture 5">
            <a:extLst>
              <a:ext uri="{FF2B5EF4-FFF2-40B4-BE49-F238E27FC236}">
                <a16:creationId xmlns:a16="http://schemas.microsoft.com/office/drawing/2014/main" id="{F26440A0-E567-4F96-9C54-1A590B703A16}"/>
              </a:ext>
            </a:extLst>
          </p:cNvPr>
          <p:cNvPicPr>
            <a:picLocks noChangeAspect="1"/>
          </p:cNvPicPr>
          <p:nvPr/>
        </p:nvPicPr>
        <p:blipFill>
          <a:blip r:embed="rId4"/>
          <a:stretch>
            <a:fillRect/>
          </a:stretch>
        </p:blipFill>
        <p:spPr>
          <a:xfrm>
            <a:off x="1936305" y="1518913"/>
            <a:ext cx="4692968" cy="4042886"/>
          </a:xfrm>
          <a:prstGeom prst="rect">
            <a:avLst/>
          </a:prstGeom>
        </p:spPr>
      </p:pic>
      <p:pic>
        <p:nvPicPr>
          <p:cNvPr id="7" name="Picture 6">
            <a:extLst>
              <a:ext uri="{FF2B5EF4-FFF2-40B4-BE49-F238E27FC236}">
                <a16:creationId xmlns:a16="http://schemas.microsoft.com/office/drawing/2014/main" id="{359393AA-5B15-4931-947B-41FC0F59D820}"/>
              </a:ext>
            </a:extLst>
          </p:cNvPr>
          <p:cNvPicPr>
            <a:picLocks noChangeAspect="1"/>
          </p:cNvPicPr>
          <p:nvPr/>
        </p:nvPicPr>
        <p:blipFill rotWithShape="1">
          <a:blip r:embed="rId5"/>
          <a:srcRect l="2174" t="35111" r="25958" b="14407"/>
          <a:stretch/>
        </p:blipFill>
        <p:spPr>
          <a:xfrm>
            <a:off x="2753732" y="2773680"/>
            <a:ext cx="8473441" cy="3462019"/>
          </a:xfrm>
          <a:prstGeom prst="rect">
            <a:avLst/>
          </a:prstGeom>
        </p:spPr>
      </p:pic>
    </p:spTree>
    <p:extLst>
      <p:ext uri="{BB962C8B-B14F-4D97-AF65-F5344CB8AC3E}">
        <p14:creationId xmlns:p14="http://schemas.microsoft.com/office/powerpoint/2010/main" val="327509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F5F4-91AF-4042-AC53-1AC065168CBD}"/>
              </a:ext>
            </a:extLst>
          </p:cNvPr>
          <p:cNvSpPr>
            <a:spLocks noGrp="1"/>
          </p:cNvSpPr>
          <p:nvPr>
            <p:ph type="title"/>
          </p:nvPr>
        </p:nvSpPr>
        <p:spPr/>
        <p:txBody>
          <a:bodyPr/>
          <a:lstStyle/>
          <a:p>
            <a:r>
              <a:rPr lang="en-US" dirty="0"/>
              <a:t>Show</a:t>
            </a:r>
            <a:r>
              <a:rPr lang="en-US" baseline="0" dirty="0"/>
              <a:t> Relevance Code</a:t>
            </a:r>
            <a:endParaRPr lang="en-US" dirty="0"/>
          </a:p>
        </p:txBody>
      </p:sp>
      <p:pic>
        <p:nvPicPr>
          <p:cNvPr id="4" name="Picture 3">
            <a:extLst>
              <a:ext uri="{FF2B5EF4-FFF2-40B4-BE49-F238E27FC236}">
                <a16:creationId xmlns:a16="http://schemas.microsoft.com/office/drawing/2014/main" id="{E2F01834-94F4-47F7-87FC-B25EB874303C}"/>
              </a:ext>
            </a:extLst>
          </p:cNvPr>
          <p:cNvPicPr>
            <a:picLocks noChangeAspect="1"/>
          </p:cNvPicPr>
          <p:nvPr/>
        </p:nvPicPr>
        <p:blipFill>
          <a:blip r:embed="rId2"/>
          <a:stretch>
            <a:fillRect/>
          </a:stretch>
        </p:blipFill>
        <p:spPr>
          <a:xfrm>
            <a:off x="605693" y="760412"/>
            <a:ext cx="1171575" cy="1019175"/>
          </a:xfrm>
          <a:prstGeom prst="rect">
            <a:avLst/>
          </a:prstGeom>
        </p:spPr>
      </p:pic>
      <p:sp>
        <p:nvSpPr>
          <p:cNvPr id="5" name="Content Placeholder 4">
            <a:extLst>
              <a:ext uri="{FF2B5EF4-FFF2-40B4-BE49-F238E27FC236}">
                <a16:creationId xmlns:a16="http://schemas.microsoft.com/office/drawing/2014/main" id="{31BC00F7-F512-4E5C-A0D7-8C29A87B1BFB}"/>
              </a:ext>
            </a:extLst>
          </p:cNvPr>
          <p:cNvSpPr>
            <a:spLocks noGrp="1"/>
          </p:cNvSpPr>
          <p:nvPr>
            <p:ph sz="quarter" idx="14"/>
          </p:nvPr>
        </p:nvSpPr>
        <p:spPr/>
        <p:txBody>
          <a:bodyPr/>
          <a:lstStyle/>
          <a:p>
            <a:endParaRPr lang="en-US" dirty="0"/>
          </a:p>
        </p:txBody>
      </p:sp>
      <p:pic>
        <p:nvPicPr>
          <p:cNvPr id="6" name="Picture 5">
            <a:extLst>
              <a:ext uri="{FF2B5EF4-FFF2-40B4-BE49-F238E27FC236}">
                <a16:creationId xmlns:a16="http://schemas.microsoft.com/office/drawing/2014/main" id="{5D0F6276-399A-400C-B003-910E14856C9D}"/>
              </a:ext>
            </a:extLst>
          </p:cNvPr>
          <p:cNvPicPr>
            <a:picLocks noChangeAspect="1"/>
          </p:cNvPicPr>
          <p:nvPr/>
        </p:nvPicPr>
        <p:blipFill>
          <a:blip r:embed="rId3"/>
          <a:stretch>
            <a:fillRect/>
          </a:stretch>
        </p:blipFill>
        <p:spPr>
          <a:xfrm>
            <a:off x="2086292" y="760412"/>
            <a:ext cx="9120188" cy="5488620"/>
          </a:xfrm>
          <a:prstGeom prst="rect">
            <a:avLst/>
          </a:prstGeom>
        </p:spPr>
      </p:pic>
    </p:spTree>
    <p:extLst>
      <p:ext uri="{BB962C8B-B14F-4D97-AF65-F5344CB8AC3E}">
        <p14:creationId xmlns:p14="http://schemas.microsoft.com/office/powerpoint/2010/main" val="173993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2B8E57-85DF-455F-99AD-C148A1F8BDC4}"/>
              </a:ext>
            </a:extLst>
          </p:cNvPr>
          <p:cNvSpPr>
            <a:spLocks noGrp="1"/>
          </p:cNvSpPr>
          <p:nvPr>
            <p:ph type="title"/>
          </p:nvPr>
        </p:nvSpPr>
        <p:spPr/>
        <p:txBody>
          <a:bodyPr/>
          <a:lstStyle/>
          <a:p>
            <a:r>
              <a:rPr lang="en-US" dirty="0"/>
              <a:t>Do</a:t>
            </a:r>
            <a:r>
              <a:rPr lang="en-US" baseline="0" dirty="0"/>
              <a:t> Not</a:t>
            </a:r>
            <a:r>
              <a:rPr lang="en-US" dirty="0"/>
              <a:t> Panic!</a:t>
            </a:r>
          </a:p>
        </p:txBody>
      </p:sp>
      <p:sp>
        <p:nvSpPr>
          <p:cNvPr id="5" name="Text Placeholder 4">
            <a:extLst>
              <a:ext uri="{FF2B5EF4-FFF2-40B4-BE49-F238E27FC236}">
                <a16:creationId xmlns:a16="http://schemas.microsoft.com/office/drawing/2014/main" id="{FB4B13B8-38A9-4BF2-A4E1-484B0766664B}"/>
              </a:ext>
            </a:extLst>
          </p:cNvPr>
          <p:cNvSpPr>
            <a:spLocks noGrp="1"/>
          </p:cNvSpPr>
          <p:nvPr>
            <p:ph type="body" sz="quarter" idx="13"/>
          </p:nvPr>
        </p:nvSpPr>
        <p:spPr/>
        <p:txBody>
          <a:bodyPr/>
          <a:lstStyle/>
          <a:p>
            <a:r>
              <a:rPr lang="en-US" dirty="0"/>
              <a:t>It’s not as complicated as it looks</a:t>
            </a:r>
          </a:p>
        </p:txBody>
      </p:sp>
    </p:spTree>
    <p:extLst>
      <p:ext uri="{BB962C8B-B14F-4D97-AF65-F5344CB8AC3E}">
        <p14:creationId xmlns:p14="http://schemas.microsoft.com/office/powerpoint/2010/main" val="2604489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F5F4-91AF-4042-AC53-1AC065168CBD}"/>
              </a:ext>
            </a:extLst>
          </p:cNvPr>
          <p:cNvSpPr>
            <a:spLocks noGrp="1"/>
          </p:cNvSpPr>
          <p:nvPr>
            <p:ph type="title"/>
          </p:nvPr>
        </p:nvSpPr>
        <p:spPr/>
        <p:txBody>
          <a:bodyPr/>
          <a:lstStyle/>
          <a:p>
            <a:r>
              <a:rPr lang="en-US" dirty="0"/>
              <a:t>The Object</a:t>
            </a:r>
          </a:p>
        </p:txBody>
      </p:sp>
      <p:sp>
        <p:nvSpPr>
          <p:cNvPr id="3" name="Content Placeholder 2">
            <a:extLst>
              <a:ext uri="{FF2B5EF4-FFF2-40B4-BE49-F238E27FC236}">
                <a16:creationId xmlns:a16="http://schemas.microsoft.com/office/drawing/2014/main" id="{88DEB59D-684C-414B-9C04-28BFB9707300}"/>
              </a:ext>
            </a:extLst>
          </p:cNvPr>
          <p:cNvSpPr>
            <a:spLocks noGrp="1"/>
          </p:cNvSpPr>
          <p:nvPr>
            <p:ph sz="quarter" idx="14"/>
          </p:nvPr>
        </p:nvSpPr>
        <p:spPr/>
        <p:txBody>
          <a:bodyPr>
            <a:normAutofit fontScale="77500" lnSpcReduction="20000"/>
          </a:bodyPr>
          <a:lstStyle/>
          <a:p>
            <a:pPr marL="0" indent="0">
              <a:buNone/>
            </a:pP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0 of it as string  </a:t>
            </a:r>
            <a:r>
              <a:rPr lang="en-US" sz="1800" b="1" dirty="0">
                <a:solidFill>
                  <a:schemeClr val="accent4">
                    <a:lumMod val="40000"/>
                    <a:lumOff val="60000"/>
                  </a:schemeClr>
                </a:solidFill>
                <a:latin typeface="Courier New" panose="02070309020205020404" pitchFamily="49" charset="0"/>
              </a:rPr>
              <a:t>&amp;</a:t>
            </a:r>
            <a:r>
              <a:rPr lang="en-US" sz="1800" dirty="0">
                <a:solidFill>
                  <a:schemeClr val="accent4">
                    <a:lumMod val="40000"/>
                    <a:lumOff val="60000"/>
                  </a:schemeClr>
                </a:solidFill>
                <a:latin typeface="Courier New" panose="02070309020205020404" pitchFamily="49" charset="0"/>
              </a:rPr>
              <a:t> "$x$" </a:t>
            </a:r>
            <a:r>
              <a:rPr lang="en-US" sz="1800" b="1" dirty="0">
                <a:solidFill>
                  <a:schemeClr val="accent4">
                    <a:lumMod val="40000"/>
                    <a:lumOff val="60000"/>
                  </a:schemeClr>
                </a:solidFill>
                <a:latin typeface="Courier New" panose="02070309020205020404" pitchFamily="49" charset="0"/>
              </a:rPr>
              <a:t>&amp;</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item 1 of it as string  </a:t>
            </a:r>
            <a:r>
              <a:rPr lang="en-US" sz="1800" b="1" dirty="0">
                <a:solidFill>
                  <a:schemeClr val="accent4">
                    <a:lumMod val="40000"/>
                    <a:lumOff val="60000"/>
                  </a:schemeClr>
                </a:solidFill>
                <a:latin typeface="Courier New" panose="02070309020205020404" pitchFamily="49" charset="0"/>
              </a:rPr>
              <a:t>&amp;</a:t>
            </a:r>
            <a:r>
              <a:rPr lang="en-US" sz="1800" dirty="0">
                <a:solidFill>
                  <a:schemeClr val="accent4">
                    <a:lumMod val="40000"/>
                    <a:lumOff val="60000"/>
                  </a:schemeClr>
                </a:solidFill>
                <a:latin typeface="Courier New" panose="02070309020205020404" pitchFamily="49" charset="0"/>
              </a:rPr>
              <a:t> "$x$" </a:t>
            </a:r>
            <a:r>
              <a:rPr lang="en-US" sz="1800" b="1" dirty="0">
                <a:solidFill>
                  <a:schemeClr val="accent4">
                    <a:lumMod val="40000"/>
                    <a:lumOff val="60000"/>
                  </a:schemeClr>
                </a:solidFill>
                <a:latin typeface="Courier New" panose="02070309020205020404" pitchFamily="49" charset="0"/>
              </a:rPr>
              <a:t>&amp;</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item 2 of it as string  </a:t>
            </a:r>
            <a:r>
              <a:rPr lang="en-US" sz="1800" b="1" dirty="0">
                <a:solidFill>
                  <a:schemeClr val="accent4">
                    <a:lumMod val="40000"/>
                    <a:lumOff val="60000"/>
                  </a:schemeClr>
                </a:solidFill>
                <a:latin typeface="Courier New" panose="02070309020205020404" pitchFamily="49" charset="0"/>
              </a:rPr>
              <a:t>&amp;</a:t>
            </a:r>
            <a:r>
              <a:rPr lang="en-US" sz="1800" dirty="0">
                <a:solidFill>
                  <a:schemeClr val="accent4">
                    <a:lumMod val="40000"/>
                    <a:lumOff val="60000"/>
                  </a:schemeClr>
                </a:solidFill>
                <a:latin typeface="Courier New" panose="02070309020205020404" pitchFamily="49" charset="0"/>
              </a:rPr>
              <a:t> "$x$" </a:t>
            </a:r>
            <a:r>
              <a:rPr lang="en-US" sz="1800" b="1" dirty="0">
                <a:solidFill>
                  <a:schemeClr val="accent4">
                    <a:lumMod val="40000"/>
                    <a:lumOff val="60000"/>
                  </a:schemeClr>
                </a:solidFill>
                <a:latin typeface="Courier New" panose="02070309020205020404" pitchFamily="49" charset="0"/>
              </a:rPr>
              <a:t>&amp;</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item 3 of it as string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of </a:t>
            </a:r>
            <a:r>
              <a:rPr lang="en-US" sz="1800" b="1" dirty="0">
                <a:solidFill>
                  <a:schemeClr val="accent4">
                    <a:lumMod val="40000"/>
                    <a:lumOff val="60000"/>
                  </a:schemeClr>
                </a:solidFill>
                <a:latin typeface="Courier New" panose="02070309020205020404" pitchFamily="49" charset="0"/>
              </a:rPr>
              <a:t>(</a:t>
            </a:r>
            <a:br>
              <a:rPr lang="en-US" sz="1800" b="1"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if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exists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1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and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exists values of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1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then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concatenation "%0A" of values of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1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else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"&lt;none&gt;"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if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exists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2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and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exists values of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2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then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concatenation "%0A" of values of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2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else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"&lt;none&gt;"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if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exists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3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and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exists values of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3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then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concatenation "%0A" of values of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3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else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"&lt;none&gt;"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if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exists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4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and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exists values of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4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then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concatenation "%0A" of values of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4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else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"&lt;none&gt;"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br>
              <a:rPr lang="en-US" sz="1800" b="1" dirty="0">
                <a:solidFill>
                  <a:srgbClr val="000000"/>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bes</a:t>
            </a:r>
            <a:r>
              <a:rPr lang="en-US" sz="1800" b="1" dirty="0">
                <a:solidFill>
                  <a:srgbClr val="000000"/>
                </a:solidFill>
                <a:latin typeface="Courier New" panose="02070309020205020404" pitchFamily="49" charset="0"/>
              </a:rPr>
              <a:t> computers</a:t>
            </a:r>
            <a:r>
              <a:rPr lang="en-US" sz="1800" b="1" dirty="0">
                <a:solidFill>
                  <a:srgbClr val="0000FF"/>
                </a:solidFill>
                <a:latin typeface="Courier New" panose="02070309020205020404" pitchFamily="49" charset="0"/>
              </a:rPr>
              <a:t>,</a:t>
            </a:r>
            <a:r>
              <a:rPr lang="en-US" sz="1800" b="1" dirty="0">
                <a:solidFill>
                  <a:srgbClr val="000000"/>
                </a:solidFill>
                <a:latin typeface="Courier New" panose="02070309020205020404" pitchFamily="49" charset="0"/>
              </a:rPr>
              <a:t> </a:t>
            </a:r>
            <a:br>
              <a:rPr lang="en-US" sz="1800" b="1" dirty="0">
                <a:solidFill>
                  <a:srgbClr val="000000"/>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bes</a:t>
            </a:r>
            <a:r>
              <a:rPr lang="en-US" sz="1800" b="1" dirty="0">
                <a:solidFill>
                  <a:srgbClr val="000000"/>
                </a:solidFill>
                <a:latin typeface="Courier New" panose="02070309020205020404" pitchFamily="49" charset="0"/>
              </a:rPr>
              <a:t> property </a:t>
            </a:r>
            <a:r>
              <a:rPr lang="en-US" sz="1800" b="1" dirty="0">
                <a:solidFill>
                  <a:srgbClr val="DC143C"/>
                </a:solidFill>
                <a:latin typeface="Courier New" panose="02070309020205020404" pitchFamily="49" charset="0"/>
              </a:rPr>
              <a:t>"ID"</a:t>
            </a:r>
            <a:r>
              <a:rPr lang="en-US" sz="1800" b="1" dirty="0">
                <a:solidFill>
                  <a:srgbClr val="0000FF"/>
                </a:solidFill>
                <a:latin typeface="Courier New" panose="02070309020205020404" pitchFamily="49" charset="0"/>
              </a:rPr>
              <a:t>,</a:t>
            </a:r>
            <a:br>
              <a:rPr lang="en-US" sz="1800" b="1" dirty="0">
                <a:solidFill>
                  <a:srgbClr val="0000FF"/>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bes</a:t>
            </a:r>
            <a:r>
              <a:rPr lang="en-US" sz="1800" b="1" dirty="0">
                <a:solidFill>
                  <a:srgbClr val="000000"/>
                </a:solidFill>
                <a:latin typeface="Courier New" panose="02070309020205020404" pitchFamily="49" charset="0"/>
              </a:rPr>
              <a:t> property </a:t>
            </a:r>
            <a:r>
              <a:rPr lang="en-US" sz="1800" b="1" dirty="0">
                <a:solidFill>
                  <a:srgbClr val="DC143C"/>
                </a:solidFill>
                <a:latin typeface="Courier New" panose="02070309020205020404" pitchFamily="49" charset="0"/>
              </a:rPr>
              <a:t>"Computer</a:t>
            </a:r>
            <a:r>
              <a:rPr lang="en-US" sz="1800" b="1" dirty="0">
                <a:solidFill>
                  <a:srgbClr val="008080"/>
                </a:solidFill>
                <a:latin typeface="Courier New" panose="02070309020205020404" pitchFamily="49" charset="0"/>
              </a:rPr>
              <a:t> </a:t>
            </a:r>
            <a:r>
              <a:rPr lang="en-US" sz="1800" b="1" dirty="0">
                <a:solidFill>
                  <a:srgbClr val="DC143C"/>
                </a:solidFill>
                <a:latin typeface="Courier New" panose="02070309020205020404" pitchFamily="49" charset="0"/>
              </a:rPr>
              <a:t>Name"</a:t>
            </a:r>
            <a:r>
              <a:rPr lang="en-US" sz="1800" b="1" dirty="0">
                <a:solidFill>
                  <a:srgbClr val="0000FF"/>
                </a:solidFill>
                <a:latin typeface="Courier New" panose="02070309020205020404" pitchFamily="49" charset="0"/>
              </a:rPr>
              <a:t>,</a:t>
            </a:r>
            <a:br>
              <a:rPr lang="en-US" sz="1800" b="1" dirty="0">
                <a:solidFill>
                  <a:srgbClr val="0000FF"/>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bes</a:t>
            </a:r>
            <a:r>
              <a:rPr lang="en-US" sz="1800" b="1" dirty="0">
                <a:solidFill>
                  <a:srgbClr val="000000"/>
                </a:solidFill>
                <a:latin typeface="Courier New" panose="02070309020205020404" pitchFamily="49" charset="0"/>
              </a:rPr>
              <a:t> property </a:t>
            </a:r>
            <a:r>
              <a:rPr lang="en-US" sz="1800" b="1" dirty="0">
                <a:solidFill>
                  <a:srgbClr val="0000FF"/>
                </a:solidFill>
                <a:latin typeface="Courier New" panose="02070309020205020404" pitchFamily="49" charset="0"/>
              </a:rPr>
              <a:t>whose</a:t>
            </a: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name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a:solidFill>
                  <a:srgbClr val="DC143C"/>
                </a:solidFill>
                <a:latin typeface="Courier New" panose="02070309020205020404" pitchFamily="49" charset="0"/>
              </a:rPr>
              <a:t>"IP</a:t>
            </a:r>
            <a:r>
              <a:rPr lang="en-US" sz="1800" b="1" dirty="0">
                <a:solidFill>
                  <a:srgbClr val="008080"/>
                </a:solidFill>
                <a:latin typeface="Courier New" panose="02070309020205020404" pitchFamily="49" charset="0"/>
              </a:rPr>
              <a:t> </a:t>
            </a:r>
            <a:r>
              <a:rPr lang="en-US" sz="1800" b="1" dirty="0">
                <a:solidFill>
                  <a:srgbClr val="DC143C"/>
                </a:solidFill>
                <a:latin typeface="Courier New" panose="02070309020205020404" pitchFamily="49" charset="0"/>
              </a:rPr>
              <a:t>Address"</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and</a:t>
            </a:r>
            <a:r>
              <a:rPr lang="en-US" sz="1800" b="1" dirty="0">
                <a:solidFill>
                  <a:srgbClr val="000000"/>
                </a:solidFill>
                <a:latin typeface="Courier New" panose="02070309020205020404" pitchFamily="49" charset="0"/>
              </a:rPr>
              <a:t> </a:t>
            </a:r>
            <a:br>
              <a:rPr lang="en-US" sz="1800" b="1" dirty="0">
                <a:solidFill>
                  <a:srgbClr val="000000"/>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0</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2299650688</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and</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1</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19</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and</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2</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1</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id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a:t>
            </a:r>
            <a:br>
              <a:rPr lang="en-US" sz="1800" b="1" dirty="0">
                <a:solidFill>
                  <a:srgbClr val="0000FF"/>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bes</a:t>
            </a:r>
            <a:r>
              <a:rPr lang="en-US" sz="1800" b="1" dirty="0">
                <a:solidFill>
                  <a:srgbClr val="000000"/>
                </a:solidFill>
                <a:latin typeface="Courier New" panose="02070309020205020404" pitchFamily="49" charset="0"/>
              </a:rPr>
              <a:t> property </a:t>
            </a:r>
            <a:r>
              <a:rPr lang="en-US" sz="1800" b="1" dirty="0">
                <a:solidFill>
                  <a:srgbClr val="DC143C"/>
                </a:solidFill>
                <a:latin typeface="Courier New" panose="02070309020205020404" pitchFamily="49" charset="0"/>
              </a:rPr>
              <a:t>"OS"</a:t>
            </a:r>
            <a:r>
              <a:rPr lang="en-US" sz="1800" b="1" dirty="0">
                <a:solidFill>
                  <a:srgbClr val="000000"/>
                </a:solidFill>
                <a:latin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1661186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F5F4-91AF-4042-AC53-1AC065168CBD}"/>
              </a:ext>
            </a:extLst>
          </p:cNvPr>
          <p:cNvSpPr>
            <a:spLocks noGrp="1"/>
          </p:cNvSpPr>
          <p:nvPr>
            <p:ph type="title"/>
          </p:nvPr>
        </p:nvSpPr>
        <p:spPr/>
        <p:txBody>
          <a:bodyPr/>
          <a:lstStyle/>
          <a:p>
            <a:r>
              <a:rPr lang="en-US" dirty="0"/>
              <a:t>The Validation</a:t>
            </a:r>
          </a:p>
        </p:txBody>
      </p:sp>
      <p:sp>
        <p:nvSpPr>
          <p:cNvPr id="3" name="Content Placeholder 2">
            <a:extLst>
              <a:ext uri="{FF2B5EF4-FFF2-40B4-BE49-F238E27FC236}">
                <a16:creationId xmlns:a16="http://schemas.microsoft.com/office/drawing/2014/main" id="{88DEB59D-684C-414B-9C04-28BFB9707300}"/>
              </a:ext>
            </a:extLst>
          </p:cNvPr>
          <p:cNvSpPr>
            <a:spLocks noGrp="1"/>
          </p:cNvSpPr>
          <p:nvPr>
            <p:ph sz="quarter" idx="14"/>
          </p:nvPr>
        </p:nvSpPr>
        <p:spPr/>
        <p:txBody>
          <a:bodyPr>
            <a:normAutofit fontScale="77500" lnSpcReduction="20000"/>
          </a:bodyPr>
          <a:lstStyle/>
          <a:p>
            <a:pPr marL="0" indent="0">
              <a:buNone/>
            </a:pP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0 of it as string  </a:t>
            </a:r>
            <a:r>
              <a:rPr lang="en-US" sz="1800" b="1" dirty="0">
                <a:solidFill>
                  <a:schemeClr val="accent4">
                    <a:lumMod val="40000"/>
                    <a:lumOff val="60000"/>
                  </a:schemeClr>
                </a:solidFill>
                <a:latin typeface="Courier New" panose="02070309020205020404" pitchFamily="49" charset="0"/>
              </a:rPr>
              <a:t>&amp;</a:t>
            </a:r>
            <a:r>
              <a:rPr lang="en-US" sz="1800" dirty="0">
                <a:solidFill>
                  <a:schemeClr val="accent4">
                    <a:lumMod val="40000"/>
                    <a:lumOff val="60000"/>
                  </a:schemeClr>
                </a:solidFill>
                <a:latin typeface="Courier New" panose="02070309020205020404" pitchFamily="49" charset="0"/>
              </a:rPr>
              <a:t> "$x$" </a:t>
            </a:r>
            <a:r>
              <a:rPr lang="en-US" sz="1800" b="1" dirty="0">
                <a:solidFill>
                  <a:schemeClr val="accent4">
                    <a:lumMod val="40000"/>
                    <a:lumOff val="60000"/>
                  </a:schemeClr>
                </a:solidFill>
                <a:latin typeface="Courier New" panose="02070309020205020404" pitchFamily="49" charset="0"/>
              </a:rPr>
              <a:t>&amp;</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item 1 of it as string  </a:t>
            </a:r>
            <a:r>
              <a:rPr lang="en-US" sz="1800" b="1" dirty="0">
                <a:solidFill>
                  <a:schemeClr val="accent4">
                    <a:lumMod val="40000"/>
                    <a:lumOff val="60000"/>
                  </a:schemeClr>
                </a:solidFill>
                <a:latin typeface="Courier New" panose="02070309020205020404" pitchFamily="49" charset="0"/>
              </a:rPr>
              <a:t>&amp;</a:t>
            </a:r>
            <a:r>
              <a:rPr lang="en-US" sz="1800" dirty="0">
                <a:solidFill>
                  <a:schemeClr val="accent4">
                    <a:lumMod val="40000"/>
                    <a:lumOff val="60000"/>
                  </a:schemeClr>
                </a:solidFill>
                <a:latin typeface="Courier New" panose="02070309020205020404" pitchFamily="49" charset="0"/>
              </a:rPr>
              <a:t> "$x$" </a:t>
            </a:r>
            <a:r>
              <a:rPr lang="en-US" sz="1800" b="1" dirty="0">
                <a:solidFill>
                  <a:schemeClr val="accent4">
                    <a:lumMod val="40000"/>
                    <a:lumOff val="60000"/>
                  </a:schemeClr>
                </a:solidFill>
                <a:latin typeface="Courier New" panose="02070309020205020404" pitchFamily="49" charset="0"/>
              </a:rPr>
              <a:t>&amp;</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item 2 of it as string  </a:t>
            </a:r>
            <a:r>
              <a:rPr lang="en-US" sz="1800" b="1" dirty="0">
                <a:solidFill>
                  <a:schemeClr val="accent4">
                    <a:lumMod val="40000"/>
                    <a:lumOff val="60000"/>
                  </a:schemeClr>
                </a:solidFill>
                <a:latin typeface="Courier New" panose="02070309020205020404" pitchFamily="49" charset="0"/>
              </a:rPr>
              <a:t>&amp;</a:t>
            </a:r>
            <a:r>
              <a:rPr lang="en-US" sz="1800" dirty="0">
                <a:solidFill>
                  <a:schemeClr val="accent4">
                    <a:lumMod val="40000"/>
                    <a:lumOff val="60000"/>
                  </a:schemeClr>
                </a:solidFill>
                <a:latin typeface="Courier New" panose="02070309020205020404" pitchFamily="49" charset="0"/>
              </a:rPr>
              <a:t> "$x$" </a:t>
            </a:r>
            <a:r>
              <a:rPr lang="en-US" sz="1800" b="1" dirty="0">
                <a:solidFill>
                  <a:schemeClr val="accent4">
                    <a:lumMod val="40000"/>
                    <a:lumOff val="60000"/>
                  </a:schemeClr>
                </a:solidFill>
                <a:latin typeface="Courier New" panose="02070309020205020404" pitchFamily="49" charset="0"/>
              </a:rPr>
              <a:t>&amp;</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item 3 of it as string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br>
              <a:rPr lang="en-US" sz="1800" b="1" dirty="0">
                <a:solidFill>
                  <a:srgbClr val="A9A9A9"/>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if</a:t>
            </a: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exists</a:t>
            </a:r>
            <a:r>
              <a:rPr lang="en-US" sz="1800" b="1" dirty="0">
                <a:solidFill>
                  <a:srgbClr val="000000"/>
                </a:solidFill>
                <a:latin typeface="Courier New" panose="02070309020205020404" pitchFamily="49" charset="0"/>
              </a:rPr>
              <a:t> result </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0</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1</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and</a:t>
            </a:r>
            <a:r>
              <a:rPr lang="en-US" sz="1800" b="1" dirty="0">
                <a:solidFill>
                  <a:srgbClr val="000000"/>
                </a:solidFill>
                <a:latin typeface="Courier New" panose="02070309020205020404" pitchFamily="49" charset="0"/>
              </a:rPr>
              <a:t> </a:t>
            </a:r>
            <a:br>
              <a:rPr lang="en-US" sz="1800" b="1" dirty="0">
                <a:solidFill>
                  <a:srgbClr val="000000"/>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exists</a:t>
            </a:r>
            <a:r>
              <a:rPr lang="en-US" sz="1800" b="1" dirty="0">
                <a:solidFill>
                  <a:srgbClr val="000000"/>
                </a:solidFill>
                <a:latin typeface="Courier New" panose="02070309020205020404" pitchFamily="49" charset="0"/>
              </a:rPr>
              <a:t> values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result </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0</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1</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 </a:t>
            </a:r>
            <a:br>
              <a:rPr lang="en-US" sz="1800" b="1" dirty="0">
                <a:solidFill>
                  <a:srgbClr val="000000"/>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then</a:t>
            </a: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concatenation </a:t>
            </a:r>
            <a:r>
              <a:rPr lang="en-US" sz="1800" b="1" dirty="0">
                <a:solidFill>
                  <a:srgbClr val="DC143C"/>
                </a:solidFill>
                <a:latin typeface="Courier New" panose="02070309020205020404" pitchFamily="49" charset="0"/>
              </a:rPr>
              <a:t>"%0A"</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values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result </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0</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1</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 </a:t>
            </a:r>
            <a:br>
              <a:rPr lang="en-US" sz="1800" b="1" dirty="0">
                <a:solidFill>
                  <a:srgbClr val="000000"/>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else</a:t>
            </a: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r>
              <a:rPr lang="en-US" sz="1800" b="1" dirty="0">
                <a:solidFill>
                  <a:srgbClr val="DC143C"/>
                </a:solidFill>
                <a:latin typeface="Courier New" panose="02070309020205020404" pitchFamily="49" charset="0"/>
              </a:rPr>
              <a:t>"&lt;none&gt;"</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a:t>
            </a:r>
            <a:r>
              <a:rPr lang="en-US" sz="1800" b="1" dirty="0">
                <a:solidFill>
                  <a:srgbClr val="000000"/>
                </a:solidFill>
                <a:latin typeface="Courier New" panose="02070309020205020404" pitchFamily="49" charset="0"/>
              </a:rPr>
              <a:t> </a:t>
            </a:r>
            <a:br>
              <a:rPr lang="en-US" sz="1800" b="1" dirty="0">
                <a:solidFill>
                  <a:srgbClr val="000000"/>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if</a:t>
            </a: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exists</a:t>
            </a:r>
            <a:r>
              <a:rPr lang="en-US" sz="1800" b="1" dirty="0">
                <a:solidFill>
                  <a:srgbClr val="000000"/>
                </a:solidFill>
                <a:latin typeface="Courier New" panose="02070309020205020404" pitchFamily="49" charset="0"/>
              </a:rPr>
              <a:t> result </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0</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2</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and</a:t>
            </a:r>
            <a:r>
              <a:rPr lang="en-US" sz="1800" b="1" dirty="0">
                <a:solidFill>
                  <a:srgbClr val="000000"/>
                </a:solidFill>
                <a:latin typeface="Courier New" panose="02070309020205020404" pitchFamily="49" charset="0"/>
              </a:rPr>
              <a:t> </a:t>
            </a:r>
            <a:br>
              <a:rPr lang="en-US" sz="1800" b="1" dirty="0">
                <a:solidFill>
                  <a:srgbClr val="000000"/>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exists</a:t>
            </a:r>
            <a:r>
              <a:rPr lang="en-US" sz="1800" b="1" dirty="0">
                <a:solidFill>
                  <a:srgbClr val="000000"/>
                </a:solidFill>
                <a:latin typeface="Courier New" panose="02070309020205020404" pitchFamily="49" charset="0"/>
              </a:rPr>
              <a:t> values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result </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0</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2</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 </a:t>
            </a:r>
            <a:br>
              <a:rPr lang="en-US" sz="1800" b="1" dirty="0">
                <a:solidFill>
                  <a:srgbClr val="000000"/>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then</a:t>
            </a: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concatenation </a:t>
            </a:r>
            <a:r>
              <a:rPr lang="en-US" sz="1800" b="1" dirty="0">
                <a:solidFill>
                  <a:srgbClr val="DC143C"/>
                </a:solidFill>
                <a:latin typeface="Courier New" panose="02070309020205020404" pitchFamily="49" charset="0"/>
              </a:rPr>
              <a:t>"%0A"</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values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result </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0</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2</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 </a:t>
            </a:r>
            <a:br>
              <a:rPr lang="en-US" sz="1800" b="1" dirty="0">
                <a:solidFill>
                  <a:srgbClr val="000000"/>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else</a:t>
            </a: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r>
              <a:rPr lang="en-US" sz="1800" b="1" dirty="0">
                <a:solidFill>
                  <a:srgbClr val="DC143C"/>
                </a:solidFill>
                <a:latin typeface="Courier New" panose="02070309020205020404" pitchFamily="49" charset="0"/>
              </a:rPr>
              <a:t>"&lt;none&gt;"</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a:t>
            </a:r>
            <a:r>
              <a:rPr lang="en-US" sz="1800" b="1" dirty="0">
                <a:solidFill>
                  <a:srgbClr val="000000"/>
                </a:solidFill>
                <a:latin typeface="Courier New" panose="02070309020205020404" pitchFamily="49" charset="0"/>
              </a:rPr>
              <a:t> </a:t>
            </a:r>
            <a:br>
              <a:rPr lang="en-US" sz="1800" b="1" dirty="0">
                <a:solidFill>
                  <a:srgbClr val="000000"/>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if</a:t>
            </a: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exists</a:t>
            </a:r>
            <a:r>
              <a:rPr lang="en-US" sz="1800" b="1" dirty="0">
                <a:solidFill>
                  <a:srgbClr val="000000"/>
                </a:solidFill>
                <a:latin typeface="Courier New" panose="02070309020205020404" pitchFamily="49" charset="0"/>
              </a:rPr>
              <a:t> result </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0</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3</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and</a:t>
            </a:r>
            <a:r>
              <a:rPr lang="en-US" sz="1800" b="1" dirty="0">
                <a:solidFill>
                  <a:srgbClr val="000000"/>
                </a:solidFill>
                <a:latin typeface="Courier New" panose="02070309020205020404" pitchFamily="49" charset="0"/>
              </a:rPr>
              <a:t> </a:t>
            </a:r>
            <a:br>
              <a:rPr lang="en-US" sz="1800" b="1" dirty="0">
                <a:solidFill>
                  <a:srgbClr val="000000"/>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exists</a:t>
            </a:r>
            <a:r>
              <a:rPr lang="en-US" sz="1800" b="1" dirty="0">
                <a:solidFill>
                  <a:srgbClr val="000000"/>
                </a:solidFill>
                <a:latin typeface="Courier New" panose="02070309020205020404" pitchFamily="49" charset="0"/>
              </a:rPr>
              <a:t> values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result </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0</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3</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 </a:t>
            </a:r>
            <a:br>
              <a:rPr lang="en-US" sz="1800" b="1" dirty="0">
                <a:solidFill>
                  <a:srgbClr val="000000"/>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then</a:t>
            </a: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concatenation </a:t>
            </a:r>
            <a:r>
              <a:rPr lang="en-US" sz="1800" b="1" dirty="0">
                <a:solidFill>
                  <a:srgbClr val="DC143C"/>
                </a:solidFill>
                <a:latin typeface="Courier New" panose="02070309020205020404" pitchFamily="49" charset="0"/>
              </a:rPr>
              <a:t>"%0A"</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values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result </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0</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3</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 </a:t>
            </a:r>
            <a:br>
              <a:rPr lang="en-US" sz="1800" b="1" dirty="0">
                <a:solidFill>
                  <a:srgbClr val="000000"/>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else</a:t>
            </a: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r>
              <a:rPr lang="en-US" sz="1800" b="1" dirty="0">
                <a:solidFill>
                  <a:srgbClr val="DC143C"/>
                </a:solidFill>
                <a:latin typeface="Courier New" panose="02070309020205020404" pitchFamily="49" charset="0"/>
              </a:rPr>
              <a:t>"&lt;none&gt;"</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a:t>
            </a:r>
            <a:r>
              <a:rPr lang="en-US" sz="1800" b="1" dirty="0">
                <a:solidFill>
                  <a:srgbClr val="000000"/>
                </a:solidFill>
                <a:latin typeface="Courier New" panose="02070309020205020404" pitchFamily="49" charset="0"/>
              </a:rPr>
              <a:t> </a:t>
            </a:r>
            <a:br>
              <a:rPr lang="en-US" sz="1800" b="1" dirty="0">
                <a:solidFill>
                  <a:srgbClr val="000000"/>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if</a:t>
            </a: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exists</a:t>
            </a:r>
            <a:r>
              <a:rPr lang="en-US" sz="1800" b="1" dirty="0">
                <a:solidFill>
                  <a:srgbClr val="000000"/>
                </a:solidFill>
                <a:latin typeface="Courier New" panose="02070309020205020404" pitchFamily="49" charset="0"/>
              </a:rPr>
              <a:t> result </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0</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4</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and</a:t>
            </a:r>
            <a:r>
              <a:rPr lang="en-US" sz="1800" b="1" dirty="0">
                <a:solidFill>
                  <a:srgbClr val="000000"/>
                </a:solidFill>
                <a:latin typeface="Courier New" panose="02070309020205020404" pitchFamily="49" charset="0"/>
              </a:rPr>
              <a:t> </a:t>
            </a:r>
            <a:br>
              <a:rPr lang="en-US" sz="1800" b="1" dirty="0">
                <a:solidFill>
                  <a:srgbClr val="000000"/>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exists</a:t>
            </a:r>
            <a:r>
              <a:rPr lang="en-US" sz="1800" b="1" dirty="0">
                <a:solidFill>
                  <a:srgbClr val="000000"/>
                </a:solidFill>
                <a:latin typeface="Courier New" panose="02070309020205020404" pitchFamily="49" charset="0"/>
              </a:rPr>
              <a:t> values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result </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0</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4</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 </a:t>
            </a:r>
            <a:br>
              <a:rPr lang="en-US" sz="1800" b="1" dirty="0">
                <a:solidFill>
                  <a:srgbClr val="000000"/>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then</a:t>
            </a: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concatenation </a:t>
            </a:r>
            <a:r>
              <a:rPr lang="en-US" sz="1800" b="1" dirty="0">
                <a:solidFill>
                  <a:srgbClr val="DC143C"/>
                </a:solidFill>
                <a:latin typeface="Courier New" panose="02070309020205020404" pitchFamily="49" charset="0"/>
              </a:rPr>
              <a:t>"%0A"</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values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result </a:t>
            </a:r>
            <a:r>
              <a:rPr lang="en-US" sz="1800" b="1" dirty="0">
                <a:solidFill>
                  <a:srgbClr val="A9A9A9"/>
                </a:solidFill>
                <a:latin typeface="Courier New" panose="02070309020205020404" pitchFamily="49" charset="0"/>
              </a:rPr>
              <a:t>(</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0</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4</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 </a:t>
            </a:r>
            <a:br>
              <a:rPr lang="en-US" sz="1800" b="1" dirty="0">
                <a:solidFill>
                  <a:srgbClr val="000000"/>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else</a:t>
            </a:r>
            <a:r>
              <a:rPr lang="en-US" sz="1800" b="1" dirty="0">
                <a:solidFill>
                  <a:srgbClr val="000000"/>
                </a:solidFill>
                <a:latin typeface="Courier New" panose="02070309020205020404" pitchFamily="49" charset="0"/>
              </a:rPr>
              <a:t> </a:t>
            </a:r>
            <a:r>
              <a:rPr lang="en-US" sz="1800" b="1" dirty="0">
                <a:solidFill>
                  <a:srgbClr val="A9A9A9"/>
                </a:solidFill>
                <a:latin typeface="Courier New" panose="02070309020205020404" pitchFamily="49" charset="0"/>
              </a:rPr>
              <a:t>(</a:t>
            </a:r>
            <a:r>
              <a:rPr lang="en-US" sz="1800" b="1" dirty="0">
                <a:solidFill>
                  <a:srgbClr val="DC143C"/>
                </a:solidFill>
                <a:latin typeface="Courier New" panose="02070309020205020404" pitchFamily="49" charset="0"/>
              </a:rPr>
              <a:t>"&lt;none&gt;"</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of </a:t>
            </a:r>
            <a:r>
              <a:rPr lang="en-US" sz="1800" b="1" dirty="0">
                <a:solidFill>
                  <a:schemeClr val="accent4">
                    <a:lumMod val="40000"/>
                    <a:lumOff val="60000"/>
                  </a:schemeClr>
                </a:solidFill>
                <a:latin typeface="Courier New" panose="02070309020205020404" pitchFamily="49" charset="0"/>
              </a:rPr>
              <a:t>(</a:t>
            </a:r>
            <a:br>
              <a:rPr lang="en-US" sz="1800" b="1"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a:t>
            </a:r>
            <a:r>
              <a:rPr lang="en-US" sz="1800" dirty="0" err="1">
                <a:solidFill>
                  <a:schemeClr val="accent4">
                    <a:lumMod val="40000"/>
                    <a:lumOff val="60000"/>
                  </a:schemeClr>
                </a:solidFill>
                <a:latin typeface="Courier New" panose="02070309020205020404" pitchFamily="49" charset="0"/>
              </a:rPr>
              <a:t>bes</a:t>
            </a:r>
            <a:r>
              <a:rPr lang="en-US" sz="1800" dirty="0">
                <a:solidFill>
                  <a:schemeClr val="accent4">
                    <a:lumMod val="40000"/>
                    <a:lumOff val="60000"/>
                  </a:schemeClr>
                </a:solidFill>
                <a:latin typeface="Courier New" panose="02070309020205020404" pitchFamily="49" charset="0"/>
              </a:rPr>
              <a:t> computers</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a:t>
            </a:r>
            <a:r>
              <a:rPr lang="en-US" sz="1800" dirty="0" err="1">
                <a:solidFill>
                  <a:schemeClr val="accent4">
                    <a:lumMod val="40000"/>
                    <a:lumOff val="60000"/>
                  </a:schemeClr>
                </a:solidFill>
                <a:latin typeface="Courier New" panose="02070309020205020404" pitchFamily="49" charset="0"/>
              </a:rPr>
              <a:t>bes</a:t>
            </a:r>
            <a:r>
              <a:rPr lang="en-US" sz="1800" dirty="0">
                <a:solidFill>
                  <a:schemeClr val="accent4">
                    <a:lumMod val="40000"/>
                    <a:lumOff val="60000"/>
                  </a:schemeClr>
                </a:solidFill>
                <a:latin typeface="Courier New" panose="02070309020205020404" pitchFamily="49" charset="0"/>
              </a:rPr>
              <a:t> property "ID"</a:t>
            </a:r>
            <a:r>
              <a:rPr lang="en-US" sz="1800" b="1" dirty="0">
                <a:solidFill>
                  <a:schemeClr val="accent4">
                    <a:lumMod val="40000"/>
                    <a:lumOff val="60000"/>
                  </a:schemeClr>
                </a:solidFill>
                <a:latin typeface="Courier New" panose="02070309020205020404" pitchFamily="49" charset="0"/>
              </a:rPr>
              <a:t>,</a:t>
            </a:r>
            <a:br>
              <a:rPr lang="en-US" sz="1800" b="1"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a:t>
            </a:r>
            <a:r>
              <a:rPr lang="en-US" sz="1800" dirty="0" err="1">
                <a:solidFill>
                  <a:schemeClr val="accent4">
                    <a:lumMod val="40000"/>
                    <a:lumOff val="60000"/>
                  </a:schemeClr>
                </a:solidFill>
                <a:latin typeface="Courier New" panose="02070309020205020404" pitchFamily="49" charset="0"/>
              </a:rPr>
              <a:t>bes</a:t>
            </a:r>
            <a:r>
              <a:rPr lang="en-US" sz="1800" dirty="0">
                <a:solidFill>
                  <a:schemeClr val="accent4">
                    <a:lumMod val="40000"/>
                    <a:lumOff val="60000"/>
                  </a:schemeClr>
                </a:solidFill>
                <a:latin typeface="Courier New" panose="02070309020205020404" pitchFamily="49" charset="0"/>
              </a:rPr>
              <a:t> property "Computer Name"</a:t>
            </a:r>
            <a:r>
              <a:rPr lang="en-US" sz="1800" b="1" dirty="0">
                <a:solidFill>
                  <a:schemeClr val="accent4">
                    <a:lumMod val="40000"/>
                    <a:lumOff val="60000"/>
                  </a:schemeClr>
                </a:solidFill>
                <a:latin typeface="Courier New" panose="02070309020205020404" pitchFamily="49" charset="0"/>
              </a:rPr>
              <a:t>,</a:t>
            </a:r>
            <a:br>
              <a:rPr lang="en-US" sz="1800" b="1"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a:t>
            </a:r>
            <a:r>
              <a:rPr lang="en-US" sz="1800" dirty="0" err="1">
                <a:solidFill>
                  <a:schemeClr val="accent4">
                    <a:lumMod val="40000"/>
                    <a:lumOff val="60000"/>
                  </a:schemeClr>
                </a:solidFill>
                <a:latin typeface="Courier New" panose="02070309020205020404" pitchFamily="49" charset="0"/>
              </a:rPr>
              <a:t>bes</a:t>
            </a:r>
            <a:r>
              <a:rPr lang="en-US" sz="1800" dirty="0">
                <a:solidFill>
                  <a:schemeClr val="accent4">
                    <a:lumMod val="40000"/>
                    <a:lumOff val="60000"/>
                  </a:schemeClr>
                </a:solidFill>
                <a:latin typeface="Courier New" panose="02070309020205020404" pitchFamily="49" charset="0"/>
              </a:rPr>
              <a:t> property whose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name of it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"IP Address" and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2299650688 and item 1 of it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19 and item 2 of it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1</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of id of it</a:t>
            </a:r>
            <a:r>
              <a:rPr lang="en-US" sz="1800" b="1" dirty="0">
                <a:solidFill>
                  <a:schemeClr val="accent4">
                    <a:lumMod val="40000"/>
                    <a:lumOff val="60000"/>
                  </a:schemeClr>
                </a:solidFill>
                <a:latin typeface="Courier New" panose="02070309020205020404" pitchFamily="49" charset="0"/>
              </a:rPr>
              <a:t>),</a:t>
            </a:r>
            <a:br>
              <a:rPr lang="en-US" sz="1800" b="1"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a:t>
            </a:r>
            <a:r>
              <a:rPr lang="en-US" sz="1800" dirty="0" err="1">
                <a:solidFill>
                  <a:schemeClr val="accent4">
                    <a:lumMod val="40000"/>
                    <a:lumOff val="60000"/>
                  </a:schemeClr>
                </a:solidFill>
                <a:latin typeface="Courier New" panose="02070309020205020404" pitchFamily="49" charset="0"/>
              </a:rPr>
              <a:t>bes</a:t>
            </a:r>
            <a:r>
              <a:rPr lang="en-US" sz="1800" dirty="0">
                <a:solidFill>
                  <a:schemeClr val="accent4">
                    <a:lumMod val="40000"/>
                    <a:lumOff val="60000"/>
                  </a:schemeClr>
                </a:solidFill>
                <a:latin typeface="Courier New" panose="02070309020205020404" pitchFamily="49" charset="0"/>
              </a:rPr>
              <a:t> property "OS"</a:t>
            </a:r>
            <a:r>
              <a:rPr lang="en-US" sz="1800" b="1" dirty="0">
                <a:solidFill>
                  <a:schemeClr val="accent4">
                    <a:lumMod val="40000"/>
                    <a:lumOff val="60000"/>
                  </a:schemeClr>
                </a:solidFill>
                <a:latin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1546321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F5F4-91AF-4042-AC53-1AC065168CBD}"/>
              </a:ext>
            </a:extLst>
          </p:cNvPr>
          <p:cNvSpPr>
            <a:spLocks noGrp="1"/>
          </p:cNvSpPr>
          <p:nvPr>
            <p:ph type="title"/>
          </p:nvPr>
        </p:nvSpPr>
        <p:spPr/>
        <p:txBody>
          <a:bodyPr/>
          <a:lstStyle/>
          <a:p>
            <a:r>
              <a:rPr lang="en-US" dirty="0"/>
              <a:t>The Result</a:t>
            </a:r>
          </a:p>
        </p:txBody>
      </p:sp>
      <p:sp>
        <p:nvSpPr>
          <p:cNvPr id="3" name="Content Placeholder 2">
            <a:extLst>
              <a:ext uri="{FF2B5EF4-FFF2-40B4-BE49-F238E27FC236}">
                <a16:creationId xmlns:a16="http://schemas.microsoft.com/office/drawing/2014/main" id="{88DEB59D-684C-414B-9C04-28BFB9707300}"/>
              </a:ext>
            </a:extLst>
          </p:cNvPr>
          <p:cNvSpPr>
            <a:spLocks noGrp="1"/>
          </p:cNvSpPr>
          <p:nvPr>
            <p:ph sz="quarter" idx="14"/>
          </p:nvPr>
        </p:nvSpPr>
        <p:spPr/>
        <p:txBody>
          <a:bodyPr>
            <a:normAutofit fontScale="77500" lnSpcReduction="20000"/>
          </a:bodyPr>
          <a:lstStyle/>
          <a:p>
            <a:pPr marL="0" indent="0">
              <a:buNone/>
            </a:pP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0</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as</a:t>
            </a:r>
            <a:r>
              <a:rPr lang="en-US" sz="1800" b="1" dirty="0">
                <a:solidFill>
                  <a:srgbClr val="000000"/>
                </a:solidFill>
                <a:latin typeface="Courier New" panose="02070309020205020404" pitchFamily="49" charset="0"/>
              </a:rPr>
              <a:t> string  </a:t>
            </a:r>
            <a:r>
              <a:rPr lang="en-US" sz="1800" b="1" dirty="0">
                <a:solidFill>
                  <a:srgbClr val="0000FF"/>
                </a:solidFill>
                <a:latin typeface="Courier New" panose="02070309020205020404" pitchFamily="49" charset="0"/>
              </a:rPr>
              <a:t>&amp;</a:t>
            </a:r>
            <a:r>
              <a:rPr lang="en-US" sz="1800" b="1" dirty="0">
                <a:solidFill>
                  <a:srgbClr val="000000"/>
                </a:solidFill>
                <a:latin typeface="Courier New" panose="02070309020205020404" pitchFamily="49" charset="0"/>
              </a:rPr>
              <a:t> </a:t>
            </a:r>
            <a:r>
              <a:rPr lang="en-US" sz="1800" b="1" dirty="0">
                <a:solidFill>
                  <a:srgbClr val="DC143C"/>
                </a:solidFill>
                <a:latin typeface="Courier New" panose="02070309020205020404" pitchFamily="49" charset="0"/>
              </a:rPr>
              <a:t>"$x$"</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&amp;</a:t>
            </a:r>
            <a:r>
              <a:rPr lang="en-US" sz="1800" b="1" dirty="0">
                <a:solidFill>
                  <a:srgbClr val="000000"/>
                </a:solidFill>
                <a:latin typeface="Courier New" panose="02070309020205020404" pitchFamily="49" charset="0"/>
              </a:rPr>
              <a:t> </a:t>
            </a:r>
            <a:br>
              <a:rPr lang="en-US" sz="1800" b="1" dirty="0">
                <a:solidFill>
                  <a:srgbClr val="000000"/>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1</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as</a:t>
            </a:r>
            <a:r>
              <a:rPr lang="en-US" sz="1800" b="1" dirty="0">
                <a:solidFill>
                  <a:srgbClr val="000000"/>
                </a:solidFill>
                <a:latin typeface="Courier New" panose="02070309020205020404" pitchFamily="49" charset="0"/>
              </a:rPr>
              <a:t> string  </a:t>
            </a:r>
            <a:r>
              <a:rPr lang="en-US" sz="1800" b="1" dirty="0">
                <a:solidFill>
                  <a:srgbClr val="0000FF"/>
                </a:solidFill>
                <a:latin typeface="Courier New" panose="02070309020205020404" pitchFamily="49" charset="0"/>
              </a:rPr>
              <a:t>&amp;</a:t>
            </a:r>
            <a:r>
              <a:rPr lang="en-US" sz="1800" b="1" dirty="0">
                <a:solidFill>
                  <a:srgbClr val="000000"/>
                </a:solidFill>
                <a:latin typeface="Courier New" panose="02070309020205020404" pitchFamily="49" charset="0"/>
              </a:rPr>
              <a:t> </a:t>
            </a:r>
            <a:r>
              <a:rPr lang="en-US" sz="1800" b="1" dirty="0">
                <a:solidFill>
                  <a:srgbClr val="DC143C"/>
                </a:solidFill>
                <a:latin typeface="Courier New" panose="02070309020205020404" pitchFamily="49" charset="0"/>
              </a:rPr>
              <a:t>"$x$"</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&amp;</a:t>
            </a:r>
            <a:r>
              <a:rPr lang="en-US" sz="1800" b="1" dirty="0">
                <a:solidFill>
                  <a:srgbClr val="000000"/>
                </a:solidFill>
                <a:latin typeface="Courier New" panose="02070309020205020404" pitchFamily="49" charset="0"/>
              </a:rPr>
              <a:t> </a:t>
            </a:r>
            <a:br>
              <a:rPr lang="en-US" sz="1800" b="1" dirty="0">
                <a:solidFill>
                  <a:srgbClr val="000000"/>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2</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as</a:t>
            </a:r>
            <a:r>
              <a:rPr lang="en-US" sz="1800" b="1" dirty="0">
                <a:solidFill>
                  <a:srgbClr val="000000"/>
                </a:solidFill>
                <a:latin typeface="Courier New" panose="02070309020205020404" pitchFamily="49" charset="0"/>
              </a:rPr>
              <a:t> string  </a:t>
            </a:r>
            <a:r>
              <a:rPr lang="en-US" sz="1800" b="1" dirty="0">
                <a:solidFill>
                  <a:srgbClr val="0000FF"/>
                </a:solidFill>
                <a:latin typeface="Courier New" panose="02070309020205020404" pitchFamily="49" charset="0"/>
              </a:rPr>
              <a:t>&amp;</a:t>
            </a:r>
            <a:r>
              <a:rPr lang="en-US" sz="1800" b="1" dirty="0">
                <a:solidFill>
                  <a:srgbClr val="000000"/>
                </a:solidFill>
                <a:latin typeface="Courier New" panose="02070309020205020404" pitchFamily="49" charset="0"/>
              </a:rPr>
              <a:t> </a:t>
            </a:r>
            <a:r>
              <a:rPr lang="en-US" sz="1800" b="1" dirty="0">
                <a:solidFill>
                  <a:srgbClr val="DC143C"/>
                </a:solidFill>
                <a:latin typeface="Courier New" panose="02070309020205020404" pitchFamily="49" charset="0"/>
              </a:rPr>
              <a:t>"$x$"</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&amp;</a:t>
            </a:r>
            <a:r>
              <a:rPr lang="en-US" sz="1800" b="1" dirty="0">
                <a:solidFill>
                  <a:srgbClr val="000000"/>
                </a:solidFill>
                <a:latin typeface="Courier New" panose="02070309020205020404" pitchFamily="49" charset="0"/>
              </a:rPr>
              <a:t> </a:t>
            </a:r>
            <a:br>
              <a:rPr lang="en-US" sz="1800" b="1" dirty="0">
                <a:solidFill>
                  <a:srgbClr val="000000"/>
                </a:solidFill>
                <a:latin typeface="Courier New" panose="02070309020205020404" pitchFamily="49" charset="0"/>
              </a:rPr>
            </a:b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item</a:t>
            </a:r>
            <a:r>
              <a:rPr lang="en-US" sz="1800" b="1" dirty="0">
                <a:solidFill>
                  <a:srgbClr val="000000"/>
                </a:solidFill>
                <a:latin typeface="Courier New" panose="02070309020205020404" pitchFamily="49" charset="0"/>
              </a:rPr>
              <a:t> </a:t>
            </a:r>
            <a:r>
              <a:rPr lang="en-US" sz="1800" b="1" dirty="0">
                <a:solidFill>
                  <a:srgbClr val="9932CC"/>
                </a:solidFill>
                <a:latin typeface="Courier New" panose="02070309020205020404" pitchFamily="49" charset="0"/>
              </a:rPr>
              <a:t>3</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of</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it</a:t>
            </a:r>
            <a:r>
              <a:rPr lang="en-US" sz="1800" b="1" dirty="0">
                <a:solidFill>
                  <a:srgbClr val="000000"/>
                </a:solidFill>
                <a:latin typeface="Courier New" panose="02070309020205020404" pitchFamily="49" charset="0"/>
              </a:rPr>
              <a:t> </a:t>
            </a:r>
            <a:r>
              <a:rPr lang="en-US" sz="1800" b="1" dirty="0">
                <a:solidFill>
                  <a:srgbClr val="0000FF"/>
                </a:solidFill>
                <a:latin typeface="Courier New" panose="02070309020205020404" pitchFamily="49" charset="0"/>
              </a:rPr>
              <a:t>as</a:t>
            </a:r>
            <a:r>
              <a:rPr lang="en-US" sz="1800" b="1" dirty="0">
                <a:solidFill>
                  <a:srgbClr val="000000"/>
                </a:solidFill>
                <a:latin typeface="Courier New" panose="02070309020205020404" pitchFamily="49" charset="0"/>
              </a:rPr>
              <a:t> string </a:t>
            </a:r>
            <a:r>
              <a:rPr lang="en-US" sz="1800" b="1" dirty="0">
                <a:solidFill>
                  <a:srgbClr val="A9A9A9"/>
                </a:solidFill>
                <a:latin typeface="Courier New" panose="02070309020205020404" pitchFamily="49" charset="0"/>
              </a:rPr>
              <a:t>)</a:t>
            </a:r>
            <a:r>
              <a:rPr lang="en-US" sz="1800" b="1"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of </a:t>
            </a:r>
            <a:r>
              <a:rPr lang="en-US" sz="1800" b="1" dirty="0">
                <a:solidFill>
                  <a:schemeClr val="accent4">
                    <a:lumMod val="40000"/>
                    <a:lumOff val="60000"/>
                  </a:schemeClr>
                </a:solidFill>
                <a:latin typeface="Courier New" panose="02070309020205020404" pitchFamily="49" charset="0"/>
              </a:rPr>
              <a:t>(</a:t>
            </a:r>
            <a:br>
              <a:rPr lang="en-US" sz="1800" b="1"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if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exists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1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and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exists values of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1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then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concatenation "%0A" of values of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1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else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"&lt;none&gt;"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if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exists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2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and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exists values of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2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then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concatenation "%0A" of values of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2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else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"&lt;none&gt;"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if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exists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3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and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exists values of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3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then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concatenation "%0A" of values of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3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else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"&lt;none&gt;"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if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exists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4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and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exists values of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4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then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concatenation "%0A" of values of result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item 4 of it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else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"&lt;none&gt;"</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of </a:t>
            </a:r>
            <a:r>
              <a:rPr lang="en-US" sz="1800" b="1" dirty="0">
                <a:solidFill>
                  <a:schemeClr val="accent4">
                    <a:lumMod val="40000"/>
                    <a:lumOff val="60000"/>
                  </a:schemeClr>
                </a:solidFill>
                <a:latin typeface="Courier New" panose="02070309020205020404" pitchFamily="49" charset="0"/>
              </a:rPr>
              <a:t>(</a:t>
            </a:r>
            <a:br>
              <a:rPr lang="en-US" sz="1800" b="1"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a:t>
            </a:r>
            <a:r>
              <a:rPr lang="en-US" sz="1800" dirty="0" err="1">
                <a:solidFill>
                  <a:schemeClr val="accent4">
                    <a:lumMod val="40000"/>
                    <a:lumOff val="60000"/>
                  </a:schemeClr>
                </a:solidFill>
                <a:latin typeface="Courier New" panose="02070309020205020404" pitchFamily="49" charset="0"/>
              </a:rPr>
              <a:t>bes</a:t>
            </a:r>
            <a:r>
              <a:rPr lang="en-US" sz="1800" dirty="0">
                <a:solidFill>
                  <a:schemeClr val="accent4">
                    <a:lumMod val="40000"/>
                    <a:lumOff val="60000"/>
                  </a:schemeClr>
                </a:solidFill>
                <a:latin typeface="Courier New" panose="02070309020205020404" pitchFamily="49" charset="0"/>
              </a:rPr>
              <a:t> computers</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a:t>
            </a:r>
            <a:r>
              <a:rPr lang="en-US" sz="1800" dirty="0" err="1">
                <a:solidFill>
                  <a:schemeClr val="accent4">
                    <a:lumMod val="40000"/>
                    <a:lumOff val="60000"/>
                  </a:schemeClr>
                </a:solidFill>
                <a:latin typeface="Courier New" panose="02070309020205020404" pitchFamily="49" charset="0"/>
              </a:rPr>
              <a:t>bes</a:t>
            </a:r>
            <a:r>
              <a:rPr lang="en-US" sz="1800" dirty="0">
                <a:solidFill>
                  <a:schemeClr val="accent4">
                    <a:lumMod val="40000"/>
                    <a:lumOff val="60000"/>
                  </a:schemeClr>
                </a:solidFill>
                <a:latin typeface="Courier New" panose="02070309020205020404" pitchFamily="49" charset="0"/>
              </a:rPr>
              <a:t> property "ID"</a:t>
            </a:r>
            <a:r>
              <a:rPr lang="en-US" sz="1800" b="1" dirty="0">
                <a:solidFill>
                  <a:schemeClr val="accent4">
                    <a:lumMod val="40000"/>
                    <a:lumOff val="60000"/>
                  </a:schemeClr>
                </a:solidFill>
                <a:latin typeface="Courier New" panose="02070309020205020404" pitchFamily="49" charset="0"/>
              </a:rPr>
              <a:t>,</a:t>
            </a:r>
            <a:br>
              <a:rPr lang="en-US" sz="1800" b="1"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a:t>
            </a:r>
            <a:r>
              <a:rPr lang="en-US" sz="1800" dirty="0" err="1">
                <a:solidFill>
                  <a:schemeClr val="accent4">
                    <a:lumMod val="40000"/>
                    <a:lumOff val="60000"/>
                  </a:schemeClr>
                </a:solidFill>
                <a:latin typeface="Courier New" panose="02070309020205020404" pitchFamily="49" charset="0"/>
              </a:rPr>
              <a:t>bes</a:t>
            </a:r>
            <a:r>
              <a:rPr lang="en-US" sz="1800" dirty="0">
                <a:solidFill>
                  <a:schemeClr val="accent4">
                    <a:lumMod val="40000"/>
                    <a:lumOff val="60000"/>
                  </a:schemeClr>
                </a:solidFill>
                <a:latin typeface="Courier New" panose="02070309020205020404" pitchFamily="49" charset="0"/>
              </a:rPr>
              <a:t> property "Computer Name"</a:t>
            </a:r>
            <a:r>
              <a:rPr lang="en-US" sz="1800" b="1" dirty="0">
                <a:solidFill>
                  <a:schemeClr val="accent4">
                    <a:lumMod val="40000"/>
                    <a:lumOff val="60000"/>
                  </a:schemeClr>
                </a:solidFill>
                <a:latin typeface="Courier New" panose="02070309020205020404" pitchFamily="49" charset="0"/>
              </a:rPr>
              <a:t>,</a:t>
            </a:r>
            <a:br>
              <a:rPr lang="en-US" sz="1800" b="1"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a:t>
            </a:r>
            <a:r>
              <a:rPr lang="en-US" sz="1800" dirty="0" err="1">
                <a:solidFill>
                  <a:schemeClr val="accent4">
                    <a:lumMod val="40000"/>
                    <a:lumOff val="60000"/>
                  </a:schemeClr>
                </a:solidFill>
                <a:latin typeface="Courier New" panose="02070309020205020404" pitchFamily="49" charset="0"/>
              </a:rPr>
              <a:t>bes</a:t>
            </a:r>
            <a:r>
              <a:rPr lang="en-US" sz="1800" dirty="0">
                <a:solidFill>
                  <a:schemeClr val="accent4">
                    <a:lumMod val="40000"/>
                    <a:lumOff val="60000"/>
                  </a:schemeClr>
                </a:solidFill>
                <a:latin typeface="Courier New" panose="02070309020205020404" pitchFamily="49" charset="0"/>
              </a:rPr>
              <a:t> property whose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name of it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"IP Address" and </a:t>
            </a:r>
            <a:br>
              <a:rPr lang="en-US" sz="1800"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item 0 of it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2299650688 and item 1 of it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19 and item 2 of it </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1</a:t>
            </a:r>
            <a:r>
              <a:rPr lang="en-US" sz="1800" b="1" dirty="0">
                <a:solidFill>
                  <a:schemeClr val="accent4">
                    <a:lumMod val="40000"/>
                    <a:lumOff val="60000"/>
                  </a:schemeClr>
                </a:solidFill>
                <a:latin typeface="Courier New" panose="02070309020205020404" pitchFamily="49" charset="0"/>
              </a:rPr>
              <a:t>)</a:t>
            </a:r>
            <a:r>
              <a:rPr lang="en-US" sz="1800" dirty="0">
                <a:solidFill>
                  <a:schemeClr val="accent4">
                    <a:lumMod val="40000"/>
                    <a:lumOff val="60000"/>
                  </a:schemeClr>
                </a:solidFill>
                <a:latin typeface="Courier New" panose="02070309020205020404" pitchFamily="49" charset="0"/>
              </a:rPr>
              <a:t> of id of it</a:t>
            </a:r>
            <a:r>
              <a:rPr lang="en-US" sz="1800" b="1" dirty="0">
                <a:solidFill>
                  <a:schemeClr val="accent4">
                    <a:lumMod val="40000"/>
                    <a:lumOff val="60000"/>
                  </a:schemeClr>
                </a:solidFill>
                <a:latin typeface="Courier New" panose="02070309020205020404" pitchFamily="49" charset="0"/>
              </a:rPr>
              <a:t>),</a:t>
            </a:r>
            <a:br>
              <a:rPr lang="en-US" sz="1800" b="1" dirty="0">
                <a:solidFill>
                  <a:schemeClr val="accent4">
                    <a:lumMod val="40000"/>
                    <a:lumOff val="60000"/>
                  </a:schemeClr>
                </a:solidFill>
                <a:latin typeface="Courier New" panose="02070309020205020404" pitchFamily="49" charset="0"/>
              </a:rPr>
            </a:br>
            <a:r>
              <a:rPr lang="en-US" sz="1800" dirty="0">
                <a:solidFill>
                  <a:schemeClr val="accent4">
                    <a:lumMod val="40000"/>
                    <a:lumOff val="60000"/>
                  </a:schemeClr>
                </a:solidFill>
                <a:latin typeface="Courier New" panose="02070309020205020404" pitchFamily="49" charset="0"/>
              </a:rPr>
              <a:t>	</a:t>
            </a:r>
            <a:r>
              <a:rPr lang="en-US" sz="1800" dirty="0" err="1">
                <a:solidFill>
                  <a:schemeClr val="accent4">
                    <a:lumMod val="40000"/>
                    <a:lumOff val="60000"/>
                  </a:schemeClr>
                </a:solidFill>
                <a:latin typeface="Courier New" panose="02070309020205020404" pitchFamily="49" charset="0"/>
              </a:rPr>
              <a:t>bes</a:t>
            </a:r>
            <a:r>
              <a:rPr lang="en-US" sz="1800" dirty="0">
                <a:solidFill>
                  <a:schemeClr val="accent4">
                    <a:lumMod val="40000"/>
                    <a:lumOff val="60000"/>
                  </a:schemeClr>
                </a:solidFill>
                <a:latin typeface="Courier New" panose="02070309020205020404" pitchFamily="49" charset="0"/>
              </a:rPr>
              <a:t> property "OS"</a:t>
            </a:r>
            <a:r>
              <a:rPr lang="en-US" sz="1800" b="1" dirty="0">
                <a:solidFill>
                  <a:schemeClr val="accent4">
                    <a:lumMod val="40000"/>
                    <a:lumOff val="60000"/>
                  </a:schemeClr>
                </a:solidFill>
                <a:latin typeface="Courier New" panose="02070309020205020404" pitchFamily="49" charset="0"/>
              </a:rPr>
              <a:t>)</a:t>
            </a:r>
          </a:p>
        </p:txBody>
      </p:sp>
    </p:spTree>
    <p:extLst>
      <p:ext uri="{BB962C8B-B14F-4D97-AF65-F5344CB8AC3E}">
        <p14:creationId xmlns:p14="http://schemas.microsoft.com/office/powerpoint/2010/main" val="1989773734"/>
      </p:ext>
    </p:extLst>
  </p:cSld>
  <p:clrMapOvr>
    <a:masterClrMapping/>
  </p:clrMapOvr>
</p:sld>
</file>

<file path=ppt/theme/theme1.xml><?xml version="1.0" encoding="utf-8"?>
<a:theme xmlns:a="http://schemas.openxmlformats.org/drawingml/2006/main" name="IBM Security 16x10 Defualt Template">
  <a:themeElements>
    <a:clrScheme name="IBMSecurity_Colors_2016-05-02">
      <a:dk1>
        <a:srgbClr val="1D3649"/>
      </a:dk1>
      <a:lt1>
        <a:srgbClr val="FFFFFF"/>
      </a:lt1>
      <a:dk2>
        <a:srgbClr val="1D3649"/>
      </a:dk2>
      <a:lt2>
        <a:srgbClr val="E0E0E0"/>
      </a:lt2>
      <a:accent1>
        <a:srgbClr val="325C80"/>
      </a:accent1>
      <a:accent2>
        <a:srgbClr val="4178BE"/>
      </a:accent2>
      <a:accent3>
        <a:srgbClr val="C0E6FF"/>
      </a:accent3>
      <a:accent4>
        <a:srgbClr val="5A5A5A"/>
      </a:accent4>
      <a:accent5>
        <a:srgbClr val="777777"/>
      </a:accent5>
      <a:accent6>
        <a:srgbClr val="AEAEAE"/>
      </a:accent6>
      <a:hlink>
        <a:srgbClr val="325C80"/>
      </a:hlink>
      <a:folHlink>
        <a:srgbClr val="325C80"/>
      </a:folHlink>
    </a:clrScheme>
    <a:fontScheme name="IBM Security_2016-04-27">
      <a:majorFont>
        <a:latin typeface="Arial"/>
        <a:ea typeface="ＭＳ Ｐゴシック"/>
        <a:cs typeface=""/>
      </a:majorFont>
      <a:minorFont>
        <a:latin typeface="Arial"/>
        <a:ea typeface="ＭＳ Ｐゴシック"/>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9050" cap="flat" cmpd="sng" algn="ctr">
          <a:no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400" b="0" i="0" u="none" strike="noStrike" kern="0" cap="none" spc="0" normalizeH="0" baseline="0" noProof="0" dirty="0" smtClean="0">
            <a:ln>
              <a:noFill/>
            </a:ln>
            <a:solidFill>
              <a:schemeClr val="bg1"/>
            </a:solidFill>
            <a:effectLst/>
            <a:uLnTx/>
            <a:uFillTx/>
            <a:ea typeface="+mn-ea"/>
            <a:cs typeface="Arial" panose="020B0604020202020204" pitchFamily="34" charset="0"/>
          </a:defRPr>
        </a:defPPr>
      </a:lstStyle>
    </a:spDef>
    <a:lnDef>
      <a:spPr>
        <a:ln w="19050">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solidFill>
              <a:srgbClr val="1D3649"/>
            </a:solidFill>
          </a:defRPr>
        </a:defPPr>
      </a:lstStyle>
    </a:txDef>
  </a:objectDefaults>
  <a:extraClrSchemeLst/>
  <a:extLst>
    <a:ext uri="{05A4C25C-085E-4340-85A3-A5531E510DB2}">
      <thm15:themeFamily xmlns:thm15="http://schemas.microsoft.com/office/thememl/2012/main" name="IBMSecurity_16x10_DefaultTemplate.potx" id="{1003DBDF-E2C0-4943-81D4-2C7556C6D9B4}" vid="{9661E01F-67F8-43F2-BF87-215F116B8F1B}"/>
    </a:ext>
  </a:extLst>
</a:theme>
</file>

<file path=docProps/app.xml><?xml version="1.0" encoding="utf-8"?>
<Properties xmlns="http://schemas.openxmlformats.org/officeDocument/2006/extended-properties" xmlns:vt="http://schemas.openxmlformats.org/officeDocument/2006/docPropsVTypes">
  <Template>IBMSecurity_16x10_DefaultTemplate</Template>
  <TotalTime>589</TotalTime>
  <Words>302</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ＭＳ Ｐゴシック</vt:lpstr>
      <vt:lpstr>Arial</vt:lpstr>
      <vt:lpstr>Courier New</vt:lpstr>
      <vt:lpstr>IBM Security 16x10 Defualt Template</vt:lpstr>
      <vt:lpstr>Building Web Reports with the Excel Connector</vt:lpstr>
      <vt:lpstr>What is the Excel Connector?</vt:lpstr>
      <vt:lpstr>Installing the Connector</vt:lpstr>
      <vt:lpstr>Query Wizard</vt:lpstr>
      <vt:lpstr>Show Relevance Code</vt:lpstr>
      <vt:lpstr>Do Not Panic!</vt:lpstr>
      <vt:lpstr>The Object</vt:lpstr>
      <vt:lpstr>The Validation</vt:lpstr>
      <vt:lpstr>The Result</vt:lpstr>
      <vt:lpstr>The Design</vt:lpstr>
      <vt:lpstr>The Secret Sauce – Step 1</vt:lpstr>
      <vt:lpstr>The Secret Sauce – Step 2</vt:lpstr>
      <vt:lpstr>The Secret Sauce – Step 3</vt:lpstr>
      <vt:lpstr>Demo</vt:lpstr>
      <vt:lpstr>Extra Credit</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STONE</dc:creator>
  <cp:lastModifiedBy>MICHAEL STONE</cp:lastModifiedBy>
  <cp:revision>23</cp:revision>
  <dcterms:created xsi:type="dcterms:W3CDTF">2018-03-14T20:55:05Z</dcterms:created>
  <dcterms:modified xsi:type="dcterms:W3CDTF">2018-05-18T14:20:12Z</dcterms:modified>
</cp:coreProperties>
</file>