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0"/>
    <p:restoredTop sz="94801"/>
  </p:normalViewPr>
  <p:slideViewPr>
    <p:cSldViewPr>
      <p:cViewPr>
        <p:scale>
          <a:sx n="30" d="100"/>
          <a:sy n="30" d="100"/>
        </p:scale>
        <p:origin x="936" y="14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849B6-0CC7-2244-8364-186C284B6A6E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1CB65-F222-974D-B878-9695DE200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6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9598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1pPr>
    <a:lvl2pPr marL="2094799" algn="l" defTabSz="4189598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2pPr>
    <a:lvl3pPr marL="4189598" algn="l" defTabSz="4189598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3pPr>
    <a:lvl4pPr marL="6284397" algn="l" defTabSz="4189598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4pPr>
    <a:lvl5pPr marL="8379196" algn="l" defTabSz="4189598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5pPr>
    <a:lvl6pPr marL="10473995" algn="l" defTabSz="4189598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6pPr>
    <a:lvl7pPr marL="12568794" algn="l" defTabSz="4189598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7pPr>
    <a:lvl8pPr marL="14663593" algn="l" defTabSz="4189598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8pPr>
    <a:lvl9pPr marL="16758392" algn="l" defTabSz="4189598" rtl="0" eaLnBrk="1" latinLnBrk="0" hangingPunct="1">
      <a:defRPr sz="5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1CB65-F222-974D-B878-9695DE200C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4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3529B-8DE1-31AE-BA4B-A733A6509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755072-00B2-0503-F267-A5CF3B587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A14B85-C067-541D-2AA0-530058A78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STS: Standardized time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403FE-5E0E-790C-19F7-151C7260C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1CB65-F222-974D-B878-9695DE200C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4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C1D97-7DC1-224B-D91D-66431D0A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2061C6-5DBC-051F-17DF-1E5C085759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D2914-48DC-FA15-99F8-0F1144ED0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E1DBC-DFD4-2552-E42C-F7B37C832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1CB65-F222-974D-B878-9695DE200C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8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3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1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4D55A-2237-B746-ADCE-60F5783BED1A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461D1-09A7-7A47-9B34-AD5BB07A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60258E-1D02-65F7-8910-6BB0779BAA43}"/>
              </a:ext>
            </a:extLst>
          </p:cNvPr>
          <p:cNvSpPr/>
          <p:nvPr/>
        </p:nvSpPr>
        <p:spPr>
          <a:xfrm>
            <a:off x="2107102" y="2494468"/>
            <a:ext cx="11197538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8A2AF-AE8F-DE02-7E5B-76D7627FB4FC}"/>
              </a:ext>
            </a:extLst>
          </p:cNvPr>
          <p:cNvSpPr/>
          <p:nvPr/>
        </p:nvSpPr>
        <p:spPr>
          <a:xfrm>
            <a:off x="2204180" y="9971502"/>
            <a:ext cx="11100460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02AE0-BF0D-532A-503F-ED34C70F4D85}"/>
              </a:ext>
            </a:extLst>
          </p:cNvPr>
          <p:cNvSpPr/>
          <p:nvPr/>
        </p:nvSpPr>
        <p:spPr>
          <a:xfrm>
            <a:off x="2107100" y="17448535"/>
            <a:ext cx="11197539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9D38F-73C1-E651-A6B5-D39DA55D27F1}"/>
              </a:ext>
            </a:extLst>
          </p:cNvPr>
          <p:cNvSpPr/>
          <p:nvPr/>
        </p:nvSpPr>
        <p:spPr>
          <a:xfrm>
            <a:off x="2209692" y="24925569"/>
            <a:ext cx="1109494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33C0F-6DFC-080D-23A6-635858B496E0}"/>
              </a:ext>
            </a:extLst>
          </p:cNvPr>
          <p:cNvSpPr/>
          <p:nvPr/>
        </p:nvSpPr>
        <p:spPr>
          <a:xfrm>
            <a:off x="14582079" y="2494468"/>
            <a:ext cx="11197538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3E75B-F586-3B75-CA95-46D3F4423456}"/>
              </a:ext>
            </a:extLst>
          </p:cNvPr>
          <p:cNvSpPr/>
          <p:nvPr/>
        </p:nvSpPr>
        <p:spPr>
          <a:xfrm>
            <a:off x="14494437" y="9971502"/>
            <a:ext cx="11197538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55925-C94E-B5AC-630C-A1DA9A1B9CDF}"/>
              </a:ext>
            </a:extLst>
          </p:cNvPr>
          <p:cNvSpPr/>
          <p:nvPr/>
        </p:nvSpPr>
        <p:spPr>
          <a:xfrm>
            <a:off x="14422859" y="17453227"/>
            <a:ext cx="11197538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2B39E-3EBE-A80B-F763-E6383A074467}"/>
              </a:ext>
            </a:extLst>
          </p:cNvPr>
          <p:cNvSpPr/>
          <p:nvPr/>
        </p:nvSpPr>
        <p:spPr>
          <a:xfrm>
            <a:off x="14476562" y="25033705"/>
            <a:ext cx="1109494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3B8A60-DFC5-F4C0-874F-56BBDAD10322}"/>
              </a:ext>
            </a:extLst>
          </p:cNvPr>
          <p:cNvSpPr/>
          <p:nvPr/>
        </p:nvSpPr>
        <p:spPr>
          <a:xfrm>
            <a:off x="26881774" y="2433213"/>
            <a:ext cx="11197538" cy="6849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7FEAD3-3935-DDC2-4C68-E83CDDBCF5F5}"/>
              </a:ext>
            </a:extLst>
          </p:cNvPr>
          <p:cNvSpPr/>
          <p:nvPr/>
        </p:nvSpPr>
        <p:spPr>
          <a:xfrm>
            <a:off x="26881772" y="9850085"/>
            <a:ext cx="11197538" cy="6849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8491D-3750-E4BF-FB19-785DB384C348}"/>
              </a:ext>
            </a:extLst>
          </p:cNvPr>
          <p:cNvSpPr/>
          <p:nvPr/>
        </p:nvSpPr>
        <p:spPr>
          <a:xfrm>
            <a:off x="26870626" y="17478381"/>
            <a:ext cx="11197538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4C8414-09FF-E58F-C6FC-7CBE8966C74F}"/>
              </a:ext>
            </a:extLst>
          </p:cNvPr>
          <p:cNvSpPr/>
          <p:nvPr/>
        </p:nvSpPr>
        <p:spPr>
          <a:xfrm>
            <a:off x="26829364" y="25106677"/>
            <a:ext cx="11249946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87F4F-94DA-9B8A-E043-283A271C3A28}"/>
              </a:ext>
            </a:extLst>
          </p:cNvPr>
          <p:cNvSpPr/>
          <p:nvPr/>
        </p:nvSpPr>
        <p:spPr>
          <a:xfrm>
            <a:off x="38808010" y="2433213"/>
            <a:ext cx="4800363" cy="6849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043B10-576E-2F91-4EB4-974CF10793AF}"/>
              </a:ext>
            </a:extLst>
          </p:cNvPr>
          <p:cNvSpPr/>
          <p:nvPr/>
        </p:nvSpPr>
        <p:spPr>
          <a:xfrm>
            <a:off x="38788320" y="9836967"/>
            <a:ext cx="4820054" cy="6849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B341F1-BC07-FC55-A5E5-C887EE9B00C3}"/>
              </a:ext>
            </a:extLst>
          </p:cNvPr>
          <p:cNvSpPr/>
          <p:nvPr/>
        </p:nvSpPr>
        <p:spPr>
          <a:xfrm>
            <a:off x="38788318" y="17420592"/>
            <a:ext cx="4820055" cy="669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1FA0F0-64C9-70B6-C2F0-1C5AD30C80CC}"/>
              </a:ext>
            </a:extLst>
          </p:cNvPr>
          <p:cNvSpPr/>
          <p:nvPr/>
        </p:nvSpPr>
        <p:spPr>
          <a:xfrm>
            <a:off x="38788318" y="25169453"/>
            <a:ext cx="4839747" cy="669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E898C1-C205-B87F-EC73-2B6221835D05}"/>
              </a:ext>
            </a:extLst>
          </p:cNvPr>
          <p:cNvSpPr txBox="1"/>
          <p:nvPr/>
        </p:nvSpPr>
        <p:spPr>
          <a:xfrm>
            <a:off x="14491207" y="919366"/>
            <a:ext cx="9743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Data Structure (DS)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710D4A-1C75-025E-61EE-B88DFB0E3FCA}"/>
              </a:ext>
            </a:extLst>
          </p:cNvPr>
          <p:cNvSpPr txBox="1"/>
          <p:nvPr/>
        </p:nvSpPr>
        <p:spPr>
          <a:xfrm>
            <a:off x="28124721" y="919367"/>
            <a:ext cx="8143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Example 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2F656B-E170-94FF-4508-9FF5E3B9D827}"/>
              </a:ext>
            </a:extLst>
          </p:cNvPr>
          <p:cNvSpPr txBox="1"/>
          <p:nvPr/>
        </p:nvSpPr>
        <p:spPr>
          <a:xfrm>
            <a:off x="3161948" y="924059"/>
            <a:ext cx="8736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Pseudo code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5B5F5B-10E9-AF66-7637-F7676617D32F}"/>
              </a:ext>
            </a:extLst>
          </p:cNvPr>
          <p:cNvSpPr txBox="1"/>
          <p:nvPr/>
        </p:nvSpPr>
        <p:spPr>
          <a:xfrm rot="16200000">
            <a:off x="-3423939" y="2666582"/>
            <a:ext cx="8736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Set 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F8E8E1-9F7F-BBBD-EB02-D626E34D4618}"/>
              </a:ext>
            </a:extLst>
          </p:cNvPr>
          <p:cNvSpPr txBox="1"/>
          <p:nvPr/>
        </p:nvSpPr>
        <p:spPr>
          <a:xfrm rot="16200000">
            <a:off x="-3601800" y="10524319"/>
            <a:ext cx="8736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GEM Type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CA504C-2EAE-D6FD-8088-30BFC5E5CB20}"/>
              </a:ext>
            </a:extLst>
          </p:cNvPr>
          <p:cNvSpPr txBox="1"/>
          <p:nvPr/>
        </p:nvSpPr>
        <p:spPr>
          <a:xfrm rot="16200000">
            <a:off x="-3435356" y="17502822"/>
            <a:ext cx="8736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Replication</a:t>
            </a:r>
          </a:p>
          <a:p>
            <a:r>
              <a:rPr lang="en-US" sz="8000" b="1" dirty="0"/>
              <a:t>(containers)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756BA-55C2-0288-0F43-212973957200}"/>
              </a:ext>
            </a:extLst>
          </p:cNvPr>
          <p:cNvSpPr txBox="1"/>
          <p:nvPr/>
        </p:nvSpPr>
        <p:spPr>
          <a:xfrm rot="16200000">
            <a:off x="-3400675" y="25728948"/>
            <a:ext cx="8736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Replication</a:t>
            </a:r>
          </a:p>
          <a:p>
            <a:r>
              <a:rPr lang="en-US" sz="8000" b="1" dirty="0"/>
              <a:t>(t=0)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1C71B4-AE13-347E-C7BF-C22188D36996}"/>
              </a:ext>
            </a:extLst>
          </p:cNvPr>
          <p:cNvCxnSpPr/>
          <p:nvPr/>
        </p:nvCxnSpPr>
        <p:spPr>
          <a:xfrm>
            <a:off x="2719464" y="2494468"/>
            <a:ext cx="0" cy="29366116"/>
          </a:xfrm>
          <a:prstGeom prst="line">
            <a:avLst/>
          </a:prstGeom>
          <a:ln>
            <a:solidFill>
              <a:srgbClr val="FFFFFF">
                <a:alpha val="49020"/>
              </a:srgb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586AEF-E709-5ADA-BDF3-C0649AF8F1D4}"/>
              </a:ext>
            </a:extLst>
          </p:cNvPr>
          <p:cNvCxnSpPr/>
          <p:nvPr/>
        </p:nvCxnSpPr>
        <p:spPr>
          <a:xfrm>
            <a:off x="3295528" y="2273624"/>
            <a:ext cx="0" cy="29366116"/>
          </a:xfrm>
          <a:prstGeom prst="line">
            <a:avLst/>
          </a:prstGeom>
          <a:ln>
            <a:solidFill>
              <a:srgbClr val="FFFFFF">
                <a:alpha val="49020"/>
              </a:srgb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E4C0D6-B273-F9D0-8021-01FD050D4B33}"/>
              </a:ext>
            </a:extLst>
          </p:cNvPr>
          <p:cNvCxnSpPr/>
          <p:nvPr/>
        </p:nvCxnSpPr>
        <p:spPr>
          <a:xfrm>
            <a:off x="3871592" y="2426024"/>
            <a:ext cx="0" cy="29366116"/>
          </a:xfrm>
          <a:prstGeom prst="line">
            <a:avLst/>
          </a:prstGeom>
          <a:ln>
            <a:solidFill>
              <a:srgbClr val="FFFFFF">
                <a:alpha val="49020"/>
              </a:srgb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7D39EA-C22F-EF08-8CF1-155CF84B9234}"/>
              </a:ext>
            </a:extLst>
          </p:cNvPr>
          <p:cNvSpPr txBox="1"/>
          <p:nvPr/>
        </p:nvSpPr>
        <p:spPr>
          <a:xfrm>
            <a:off x="2138334" y="2581091"/>
            <a:ext cx="62171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packages</a:t>
            </a:r>
          </a:p>
          <a:p>
            <a:endParaRPr lang="en-US" sz="4800" dirty="0">
              <a:solidFill>
                <a:schemeClr val="tx2">
                  <a:lumMod val="10000"/>
                  <a:lumOff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800" dirty="0">
              <a:solidFill>
                <a:schemeClr val="tx2">
                  <a:lumMod val="10000"/>
                  <a:lumOff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solidFill>
                  <a:schemeClr val="tx2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 choices</a:t>
            </a:r>
          </a:p>
          <a:p>
            <a:endParaRPr lang="en-US" sz="4800" dirty="0">
              <a:solidFill>
                <a:schemeClr val="tx2">
                  <a:lumMod val="10000"/>
                  <a:lumOff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800" dirty="0">
              <a:solidFill>
                <a:schemeClr val="tx2">
                  <a:lumMod val="10000"/>
                  <a:lumOff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dirty="0">
                <a:solidFill>
                  <a:schemeClr val="tx2">
                    <a:lumMod val="10000"/>
                    <a:lumOff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</a:p>
        </p:txBody>
      </p:sp>
    </p:spTree>
    <p:extLst>
      <p:ext uri="{BB962C8B-B14F-4D97-AF65-F5344CB8AC3E}">
        <p14:creationId xmlns:p14="http://schemas.microsoft.com/office/powerpoint/2010/main" val="163038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B1C2F-7BED-8E00-D5D8-325C7F2A6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BDD5C9-CD26-1245-02C3-EFFA5C14A281}"/>
              </a:ext>
            </a:extLst>
          </p:cNvPr>
          <p:cNvSpPr/>
          <p:nvPr/>
        </p:nvSpPr>
        <p:spPr>
          <a:xfrm>
            <a:off x="2107102" y="2494468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17A4D-483F-0C75-476C-1CB8F7D321F0}"/>
              </a:ext>
            </a:extLst>
          </p:cNvPr>
          <p:cNvSpPr/>
          <p:nvPr/>
        </p:nvSpPr>
        <p:spPr>
          <a:xfrm>
            <a:off x="2204180" y="9971502"/>
            <a:ext cx="1009982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0B8AB-C942-53BE-511A-D1F710754E1D}"/>
              </a:ext>
            </a:extLst>
          </p:cNvPr>
          <p:cNvSpPr/>
          <p:nvPr/>
        </p:nvSpPr>
        <p:spPr>
          <a:xfrm>
            <a:off x="2107101" y="17448535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2DD01F-CE02-E1E5-7A6C-A055E0C7497E}"/>
              </a:ext>
            </a:extLst>
          </p:cNvPr>
          <p:cNvSpPr/>
          <p:nvPr/>
        </p:nvSpPr>
        <p:spPr>
          <a:xfrm>
            <a:off x="2209692" y="24925569"/>
            <a:ext cx="1014108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BB8EA-3C9F-E022-B0DA-D56A089AEA79}"/>
              </a:ext>
            </a:extLst>
          </p:cNvPr>
          <p:cNvSpPr/>
          <p:nvPr/>
        </p:nvSpPr>
        <p:spPr>
          <a:xfrm>
            <a:off x="14494438" y="2494468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D225F2-6F54-D583-E25D-7B576D8E5B74}"/>
              </a:ext>
            </a:extLst>
          </p:cNvPr>
          <p:cNvSpPr/>
          <p:nvPr/>
        </p:nvSpPr>
        <p:spPr>
          <a:xfrm>
            <a:off x="14494437" y="9971502"/>
            <a:ext cx="1009982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ADF1FD-5D04-6D05-21F2-C517A76DDC49}"/>
              </a:ext>
            </a:extLst>
          </p:cNvPr>
          <p:cNvSpPr/>
          <p:nvPr/>
        </p:nvSpPr>
        <p:spPr>
          <a:xfrm>
            <a:off x="14422859" y="17453227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50EF0A-9183-BD3D-4BB2-8F905DA63D02}"/>
              </a:ext>
            </a:extLst>
          </p:cNvPr>
          <p:cNvSpPr/>
          <p:nvPr/>
        </p:nvSpPr>
        <p:spPr>
          <a:xfrm>
            <a:off x="14476562" y="25033705"/>
            <a:ext cx="1014108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31D93F-FF8F-3DE6-99CA-2DBFE2FECE3A}"/>
              </a:ext>
            </a:extLst>
          </p:cNvPr>
          <p:cNvSpPr/>
          <p:nvPr/>
        </p:nvSpPr>
        <p:spPr>
          <a:xfrm>
            <a:off x="26881774" y="2591439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E5A7B7-8C88-55DE-4B70-7EDFF5E30A4C}"/>
              </a:ext>
            </a:extLst>
          </p:cNvPr>
          <p:cNvSpPr/>
          <p:nvPr/>
        </p:nvSpPr>
        <p:spPr>
          <a:xfrm>
            <a:off x="26881772" y="9850085"/>
            <a:ext cx="1009982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AC9677-5FCD-39B5-EAD4-011A0985EC1A}"/>
              </a:ext>
            </a:extLst>
          </p:cNvPr>
          <p:cNvSpPr/>
          <p:nvPr/>
        </p:nvSpPr>
        <p:spPr>
          <a:xfrm>
            <a:off x="26870626" y="17478381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64CADE-4CAC-752B-4FFF-A39CA61CB142}"/>
              </a:ext>
            </a:extLst>
          </p:cNvPr>
          <p:cNvSpPr/>
          <p:nvPr/>
        </p:nvSpPr>
        <p:spPr>
          <a:xfrm>
            <a:off x="26829364" y="25106677"/>
            <a:ext cx="1014108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5F7CDF-90A7-B3D9-798C-3E060D6B066F}"/>
              </a:ext>
            </a:extLst>
          </p:cNvPr>
          <p:cNvSpPr/>
          <p:nvPr/>
        </p:nvSpPr>
        <p:spPr>
          <a:xfrm>
            <a:off x="37989296" y="2512915"/>
            <a:ext cx="4820055" cy="669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705BD9-365F-AE15-F86A-6633E3D8DFB4}"/>
              </a:ext>
            </a:extLst>
          </p:cNvPr>
          <p:cNvSpPr/>
          <p:nvPr/>
        </p:nvSpPr>
        <p:spPr>
          <a:xfrm>
            <a:off x="37989295" y="9771560"/>
            <a:ext cx="4820055" cy="669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8A0BBB-DEFD-FCB4-EC51-A627140439BC}"/>
              </a:ext>
            </a:extLst>
          </p:cNvPr>
          <p:cNvSpPr/>
          <p:nvPr/>
        </p:nvSpPr>
        <p:spPr>
          <a:xfrm>
            <a:off x="37978148" y="17399856"/>
            <a:ext cx="4820055" cy="669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58BC86-9A75-4BEF-A2EC-673B65CB91A4}"/>
              </a:ext>
            </a:extLst>
          </p:cNvPr>
          <p:cNvSpPr/>
          <p:nvPr/>
        </p:nvSpPr>
        <p:spPr>
          <a:xfrm>
            <a:off x="37931376" y="25028152"/>
            <a:ext cx="4839747" cy="669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173F5A-F3DF-7381-B5A0-52AAC2536CE9}"/>
              </a:ext>
            </a:extLst>
          </p:cNvPr>
          <p:cNvSpPr txBox="1"/>
          <p:nvPr/>
        </p:nvSpPr>
        <p:spPr>
          <a:xfrm>
            <a:off x="14491207" y="919366"/>
            <a:ext cx="9743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Data Structure (SD)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3AA2CC-E131-15FA-BA87-4B2D9F35CB8F}"/>
              </a:ext>
            </a:extLst>
          </p:cNvPr>
          <p:cNvSpPr txBox="1"/>
          <p:nvPr/>
        </p:nvSpPr>
        <p:spPr>
          <a:xfrm>
            <a:off x="28124721" y="919367"/>
            <a:ext cx="8143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Example SD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74A080-F143-558E-A70E-03F47E551C75}"/>
              </a:ext>
            </a:extLst>
          </p:cNvPr>
          <p:cNvSpPr txBox="1"/>
          <p:nvPr/>
        </p:nvSpPr>
        <p:spPr>
          <a:xfrm>
            <a:off x="3161948" y="924059"/>
            <a:ext cx="8736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Pseudo code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AD20A6-A539-28B1-85BF-08681C5420B5}"/>
              </a:ext>
            </a:extLst>
          </p:cNvPr>
          <p:cNvSpPr txBox="1"/>
          <p:nvPr/>
        </p:nvSpPr>
        <p:spPr>
          <a:xfrm rot="16200000">
            <a:off x="-3286637" y="3091213"/>
            <a:ext cx="8736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Replication</a:t>
            </a:r>
          </a:p>
          <a:p>
            <a:r>
              <a:rPr lang="en-US" sz="8000" b="1" dirty="0"/>
              <a:t>(While)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DCAF54-E4DE-0DD1-6F60-09C2BFFF1288}"/>
              </a:ext>
            </a:extLst>
          </p:cNvPr>
          <p:cNvSpPr txBox="1"/>
          <p:nvPr/>
        </p:nvSpPr>
        <p:spPr>
          <a:xfrm rot="16200000">
            <a:off x="-3334560" y="10932268"/>
            <a:ext cx="8736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Replication</a:t>
            </a:r>
          </a:p>
          <a:p>
            <a:r>
              <a:rPr lang="en-US" sz="8000" b="1" dirty="0"/>
              <a:t>(If-</a:t>
            </a:r>
            <a:r>
              <a:rPr lang="en-US" sz="8000" b="1" dirty="0" err="1"/>
              <a:t>ifelse</a:t>
            </a:r>
            <a:r>
              <a:rPr lang="en-US" sz="8000" b="1" dirty="0"/>
              <a:t>-else)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C2C6CF-850C-DAEA-013D-F631293C5018}"/>
              </a:ext>
            </a:extLst>
          </p:cNvPr>
          <p:cNvSpPr txBox="1"/>
          <p:nvPr/>
        </p:nvSpPr>
        <p:spPr>
          <a:xfrm rot="16200000">
            <a:off x="-3281383" y="25819094"/>
            <a:ext cx="8736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Replication</a:t>
            </a:r>
          </a:p>
          <a:p>
            <a:r>
              <a:rPr lang="en-US" sz="8000" b="1" dirty="0"/>
              <a:t>(advance time)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33AF30-3CF6-742D-AC5A-855960678EE0}"/>
              </a:ext>
            </a:extLst>
          </p:cNvPr>
          <p:cNvSpPr txBox="1"/>
          <p:nvPr/>
        </p:nvSpPr>
        <p:spPr>
          <a:xfrm rot="16200000">
            <a:off x="-3399120" y="17568558"/>
            <a:ext cx="8736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Replication</a:t>
            </a:r>
          </a:p>
          <a:p>
            <a:r>
              <a:rPr lang="en-US" sz="8000" b="1" dirty="0"/>
              <a:t>(store STS)</a:t>
            </a:r>
          </a:p>
        </p:txBody>
      </p:sp>
    </p:spTree>
    <p:extLst>
      <p:ext uri="{BB962C8B-B14F-4D97-AF65-F5344CB8AC3E}">
        <p14:creationId xmlns:p14="http://schemas.microsoft.com/office/powerpoint/2010/main" val="395883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248A2-E4A0-8BAE-BF8C-6DE962CEF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9D2B03-7B29-3862-42AD-13D9368E58E8}"/>
              </a:ext>
            </a:extLst>
          </p:cNvPr>
          <p:cNvSpPr/>
          <p:nvPr/>
        </p:nvSpPr>
        <p:spPr>
          <a:xfrm>
            <a:off x="2107102" y="2494468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6768D3-29DF-9EAB-FA41-412DB3BFA505}"/>
              </a:ext>
            </a:extLst>
          </p:cNvPr>
          <p:cNvSpPr/>
          <p:nvPr/>
        </p:nvSpPr>
        <p:spPr>
          <a:xfrm>
            <a:off x="2204180" y="9971502"/>
            <a:ext cx="1009982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05B49-8F57-81B2-19EE-02DDB33DC014}"/>
              </a:ext>
            </a:extLst>
          </p:cNvPr>
          <p:cNvSpPr/>
          <p:nvPr/>
        </p:nvSpPr>
        <p:spPr>
          <a:xfrm>
            <a:off x="2107101" y="17448535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0E295D-BDDC-CF7D-FD35-F7E8DE717602}"/>
              </a:ext>
            </a:extLst>
          </p:cNvPr>
          <p:cNvSpPr/>
          <p:nvPr/>
        </p:nvSpPr>
        <p:spPr>
          <a:xfrm>
            <a:off x="2209692" y="24925569"/>
            <a:ext cx="1014108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7A4524-C725-F3EC-CDDD-2F7E5DD12EC3}"/>
              </a:ext>
            </a:extLst>
          </p:cNvPr>
          <p:cNvSpPr/>
          <p:nvPr/>
        </p:nvSpPr>
        <p:spPr>
          <a:xfrm>
            <a:off x="14494438" y="2494468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7F9B68-F379-065D-F650-1BC494EF91C0}"/>
              </a:ext>
            </a:extLst>
          </p:cNvPr>
          <p:cNvSpPr/>
          <p:nvPr/>
        </p:nvSpPr>
        <p:spPr>
          <a:xfrm>
            <a:off x="14494437" y="9971502"/>
            <a:ext cx="1009982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0A2D12-1C68-E0D4-E41F-294F8543F147}"/>
              </a:ext>
            </a:extLst>
          </p:cNvPr>
          <p:cNvSpPr/>
          <p:nvPr/>
        </p:nvSpPr>
        <p:spPr>
          <a:xfrm>
            <a:off x="14422859" y="17453227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40E9CD-56C7-7AED-3A7F-F5FB8941BBB2}"/>
              </a:ext>
            </a:extLst>
          </p:cNvPr>
          <p:cNvSpPr/>
          <p:nvPr/>
        </p:nvSpPr>
        <p:spPr>
          <a:xfrm>
            <a:off x="14476562" y="25033705"/>
            <a:ext cx="1014108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E9ADA4-8D29-B35A-0144-35F8D10FD3D8}"/>
              </a:ext>
            </a:extLst>
          </p:cNvPr>
          <p:cNvSpPr/>
          <p:nvPr/>
        </p:nvSpPr>
        <p:spPr>
          <a:xfrm>
            <a:off x="26881774" y="2591439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FB63C6-C1CC-A085-A1A4-D3E1C5A7831A}"/>
              </a:ext>
            </a:extLst>
          </p:cNvPr>
          <p:cNvSpPr/>
          <p:nvPr/>
        </p:nvSpPr>
        <p:spPr>
          <a:xfrm>
            <a:off x="26881772" y="9850085"/>
            <a:ext cx="1009982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AE3721-CA87-AB38-0AB4-2B68A19227BE}"/>
              </a:ext>
            </a:extLst>
          </p:cNvPr>
          <p:cNvSpPr/>
          <p:nvPr/>
        </p:nvSpPr>
        <p:spPr>
          <a:xfrm>
            <a:off x="26870626" y="17478381"/>
            <a:ext cx="10099825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CAF81C-602D-2532-CA18-7EC21BDE3DA6}"/>
              </a:ext>
            </a:extLst>
          </p:cNvPr>
          <p:cNvSpPr/>
          <p:nvPr/>
        </p:nvSpPr>
        <p:spPr>
          <a:xfrm>
            <a:off x="26829364" y="25106677"/>
            <a:ext cx="10141087" cy="6727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1564E8-E66A-3494-095E-1AB86DE9C5D4}"/>
              </a:ext>
            </a:extLst>
          </p:cNvPr>
          <p:cNvSpPr/>
          <p:nvPr/>
        </p:nvSpPr>
        <p:spPr>
          <a:xfrm>
            <a:off x="37989296" y="2512915"/>
            <a:ext cx="4820055" cy="669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327AD-B226-DB85-29AC-676F2A1115A2}"/>
              </a:ext>
            </a:extLst>
          </p:cNvPr>
          <p:cNvSpPr/>
          <p:nvPr/>
        </p:nvSpPr>
        <p:spPr>
          <a:xfrm>
            <a:off x="37989295" y="9771560"/>
            <a:ext cx="4820055" cy="669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583F23-9E8A-5DAE-1CE2-3E585E31706E}"/>
              </a:ext>
            </a:extLst>
          </p:cNvPr>
          <p:cNvSpPr/>
          <p:nvPr/>
        </p:nvSpPr>
        <p:spPr>
          <a:xfrm>
            <a:off x="37978148" y="17399856"/>
            <a:ext cx="4820055" cy="669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FAC0FD-E226-D815-A35B-D90FCC2B311D}"/>
              </a:ext>
            </a:extLst>
          </p:cNvPr>
          <p:cNvSpPr/>
          <p:nvPr/>
        </p:nvSpPr>
        <p:spPr>
          <a:xfrm>
            <a:off x="37931376" y="25028152"/>
            <a:ext cx="4839747" cy="669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3CC360-923C-455F-0F35-6EE1B1ED84BB}"/>
              </a:ext>
            </a:extLst>
          </p:cNvPr>
          <p:cNvSpPr txBox="1"/>
          <p:nvPr/>
        </p:nvSpPr>
        <p:spPr>
          <a:xfrm>
            <a:off x="15140097" y="919366"/>
            <a:ext cx="9743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Data Structure (DS)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E1DCB0-1558-41D8-F440-52C1734368BB}"/>
              </a:ext>
            </a:extLst>
          </p:cNvPr>
          <p:cNvSpPr txBox="1"/>
          <p:nvPr/>
        </p:nvSpPr>
        <p:spPr>
          <a:xfrm>
            <a:off x="28124721" y="919367"/>
            <a:ext cx="8143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Example 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1DC5E6-8CAD-0FD0-5498-CE59C11D922A}"/>
              </a:ext>
            </a:extLst>
          </p:cNvPr>
          <p:cNvSpPr txBox="1"/>
          <p:nvPr/>
        </p:nvSpPr>
        <p:spPr>
          <a:xfrm>
            <a:off x="3161948" y="924059"/>
            <a:ext cx="8736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Pseudo 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F9D4B9-4C8F-BB67-0E28-AA8F72769F57}"/>
              </a:ext>
            </a:extLst>
          </p:cNvPr>
          <p:cNvSpPr txBox="1"/>
          <p:nvPr/>
        </p:nvSpPr>
        <p:spPr>
          <a:xfrm rot="16200000">
            <a:off x="-3601800" y="10524319"/>
            <a:ext cx="8736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GEM Type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C0176C-F8FF-60C8-0674-A2C1FE63F49E}"/>
              </a:ext>
            </a:extLst>
          </p:cNvPr>
          <p:cNvSpPr txBox="1"/>
          <p:nvPr/>
        </p:nvSpPr>
        <p:spPr>
          <a:xfrm rot="16200000">
            <a:off x="-6038101" y="1261265"/>
            <a:ext cx="100425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Replication</a:t>
            </a:r>
          </a:p>
          <a:p>
            <a:r>
              <a:rPr lang="en-US" sz="8000" b="1" dirty="0"/>
              <a:t>(store last </a:t>
            </a:r>
          </a:p>
          <a:p>
            <a:r>
              <a:rPr lang="en-US" sz="8000" b="1" dirty="0"/>
              <a:t>Step</a:t>
            </a:r>
          </a:p>
          <a:p>
            <a:pPr marL="1143000" indent="-1143000">
              <a:buFontTx/>
              <a:buChar char="-"/>
            </a:pPr>
            <a:r>
              <a:rPr lang="en-US" sz="8000" b="1" dirty="0"/>
              <a:t>While loop </a:t>
            </a:r>
          </a:p>
          <a:p>
            <a:pPr marL="1143000" indent="-1143000">
              <a:buFontTx/>
              <a:buChar char="-"/>
            </a:pPr>
            <a:r>
              <a:rPr lang="en-US" sz="8000" b="1" dirty="0"/>
              <a:t>ends)</a:t>
            </a:r>
          </a:p>
        </p:txBody>
      </p:sp>
    </p:spTree>
    <p:extLst>
      <p:ext uri="{BB962C8B-B14F-4D97-AF65-F5344CB8AC3E}">
        <p14:creationId xmlns:p14="http://schemas.microsoft.com/office/powerpoint/2010/main" val="287279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66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3225</TotalTime>
  <Words>83</Words>
  <Application>Microsoft Macintosh PowerPoint</Application>
  <PresentationFormat>Custom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Dalui, Dipanjana</dc:creator>
  <cp:lastModifiedBy>Dalui, Dipanjana</cp:lastModifiedBy>
  <cp:revision>2</cp:revision>
  <dcterms:created xsi:type="dcterms:W3CDTF">2025-01-24T22:32:47Z</dcterms:created>
  <dcterms:modified xsi:type="dcterms:W3CDTF">2025-01-28T00:17:06Z</dcterms:modified>
</cp:coreProperties>
</file>