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howGuides="1">
      <p:cViewPr>
        <p:scale>
          <a:sx n="82" d="100"/>
          <a:sy n="82" d="100"/>
        </p:scale>
        <p:origin x="2976" y="1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041-D249-DE4E-A0E7-9B60FFA9B69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45ED-A4AE-1A4E-B5AA-31410B10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041-D249-DE4E-A0E7-9B60FFA9B69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45ED-A4AE-1A4E-B5AA-31410B10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0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041-D249-DE4E-A0E7-9B60FFA9B69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45ED-A4AE-1A4E-B5AA-31410B10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041-D249-DE4E-A0E7-9B60FFA9B69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45ED-A4AE-1A4E-B5AA-31410B10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041-D249-DE4E-A0E7-9B60FFA9B69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45ED-A4AE-1A4E-B5AA-31410B10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041-D249-DE4E-A0E7-9B60FFA9B69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45ED-A4AE-1A4E-B5AA-31410B10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041-D249-DE4E-A0E7-9B60FFA9B69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45ED-A4AE-1A4E-B5AA-31410B10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041-D249-DE4E-A0E7-9B60FFA9B69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45ED-A4AE-1A4E-B5AA-31410B10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041-D249-DE4E-A0E7-9B60FFA9B69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45ED-A4AE-1A4E-B5AA-31410B10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041-D249-DE4E-A0E7-9B60FFA9B69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45ED-A4AE-1A4E-B5AA-31410B10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041-D249-DE4E-A0E7-9B60FFA9B69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45ED-A4AE-1A4E-B5AA-31410B10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D5041-D249-DE4E-A0E7-9B60FFA9B69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F45ED-A4AE-1A4E-B5AA-31410B10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0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16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Dipanjana Dalui</dc:creator>
  <cp:lastModifiedBy>Dipanjana Dalui</cp:lastModifiedBy>
  <cp:revision>1</cp:revision>
  <dcterms:created xsi:type="dcterms:W3CDTF">2025-04-28T18:39:17Z</dcterms:created>
  <dcterms:modified xsi:type="dcterms:W3CDTF">2025-04-29T12:36:56Z</dcterms:modified>
</cp:coreProperties>
</file>