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5596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 showGuides="1">
      <p:cViewPr>
        <p:scale>
          <a:sx n="160" d="100"/>
          <a:sy n="160" d="100"/>
        </p:scale>
        <p:origin x="944" y="144"/>
      </p:cViewPr>
      <p:guideLst>
        <p:guide orient="horz" pos="3402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67462"/>
            <a:ext cx="6425724" cy="3759917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72376"/>
            <a:ext cx="5669756" cy="260744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8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74987"/>
            <a:ext cx="163005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74987"/>
            <a:ext cx="4795669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7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92444"/>
            <a:ext cx="6520220" cy="4492401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227345"/>
            <a:ext cx="6520220" cy="236244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74937"/>
            <a:ext cx="321286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74937"/>
            <a:ext cx="3212862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74990"/>
            <a:ext cx="652022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47443"/>
            <a:ext cx="3198096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44914"/>
            <a:ext cx="319809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47443"/>
            <a:ext cx="3213847" cy="1297471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44914"/>
            <a:ext cx="321384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7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8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54968"/>
            <a:ext cx="3827085" cy="767483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6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9984"/>
            <a:ext cx="2438192" cy="2519945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54968"/>
            <a:ext cx="3827085" cy="767483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39929"/>
            <a:ext cx="2438192" cy="6002369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1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74990"/>
            <a:ext cx="652022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74937"/>
            <a:ext cx="652022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C2127-7B3E-A542-A357-301DAC68961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0009783"/>
            <a:ext cx="255139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0009783"/>
            <a:ext cx="170092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B500A-2EF9-0346-9E46-80D65507A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5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7F1D5521-5467-0857-C1D8-A585B9BD7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61"/>
            <a:ext cx="3779837" cy="2830678"/>
          </a:xfrm>
          <a:prstGeom prst="rect">
            <a:avLst/>
          </a:prstGeom>
        </p:spPr>
      </p:pic>
      <p:pic>
        <p:nvPicPr>
          <p:cNvPr id="7" name="Picture 6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A28FA9F8-4197-7E34-E0BA-B13111904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800" y="395961"/>
            <a:ext cx="3779837" cy="2830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C5D6B-E443-46B1-615C-11E7EE72BC9D}"/>
              </a:ext>
            </a:extLst>
          </p:cNvPr>
          <p:cNvSpPr txBox="1"/>
          <p:nvPr/>
        </p:nvSpPr>
        <p:spPr>
          <a:xfrm>
            <a:off x="2784164" y="22558"/>
            <a:ext cx="1925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birth-death Logistic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C023F-1D6E-319B-CF8A-7E8AA8A976F0}"/>
              </a:ext>
            </a:extLst>
          </p:cNvPr>
          <p:cNvSpPr txBox="1"/>
          <p:nvPr/>
        </p:nvSpPr>
        <p:spPr>
          <a:xfrm>
            <a:off x="1073425" y="216954"/>
            <a:ext cx="18421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(a) Population through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7D7430-9103-0013-D0DD-310A708CAEFA}"/>
              </a:ext>
            </a:extLst>
          </p:cNvPr>
          <p:cNvSpPr txBox="1"/>
          <p:nvPr/>
        </p:nvSpPr>
        <p:spPr>
          <a:xfrm>
            <a:off x="5038418" y="216954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(b) Trait through time</a:t>
            </a:r>
          </a:p>
        </p:txBody>
      </p:sp>
    </p:spTree>
    <p:extLst>
      <p:ext uri="{BB962C8B-B14F-4D97-AF65-F5344CB8AC3E}">
        <p14:creationId xmlns:p14="http://schemas.microsoft.com/office/powerpoint/2010/main" val="54859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15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Dipanjana Dalui</dc:creator>
  <cp:lastModifiedBy>Dipanjana Dalui</cp:lastModifiedBy>
  <cp:revision>1</cp:revision>
  <dcterms:created xsi:type="dcterms:W3CDTF">2025-08-04T21:39:19Z</dcterms:created>
  <dcterms:modified xsi:type="dcterms:W3CDTF">2025-08-04T21:48:26Z</dcterms:modified>
</cp:coreProperties>
</file>