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73" r:id="rId12"/>
    <p:sldId id="266" r:id="rId13"/>
    <p:sldId id="270" r:id="rId14"/>
    <p:sldId id="268" r:id="rId15"/>
    <p:sldId id="274" r:id="rId16"/>
    <p:sldId id="267" r:id="rId17"/>
  </p:sldIdLst>
  <p:sldSz cx="18288000" cy="10287000"/>
  <p:notesSz cx="6858000" cy="9144000"/>
  <p:embeddedFontLst>
    <p:embeddedFont>
      <p:font typeface="Cormorant Garamond Bold Italics" panose="020B0604020202020204" charset="0"/>
      <p:regular r:id="rId18"/>
    </p:embeddedFont>
    <p:embeddedFont>
      <p:font typeface="Quicksan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Kumari" userId="d5bbfd9d881a8a00" providerId="LiveId" clId="{1078C76A-6F84-45A5-90A9-3A072C2B72A7}"/>
    <pc:docChg chg="addSld delSld modSld sldOrd">
      <pc:chgData name="Anjali Kumari" userId="d5bbfd9d881a8a00" providerId="LiveId" clId="{1078C76A-6F84-45A5-90A9-3A072C2B72A7}" dt="2025-06-13T07:56:02.528" v="146" actId="1076"/>
      <pc:docMkLst>
        <pc:docMk/>
      </pc:docMkLst>
      <pc:sldChg chg="modSp mod">
        <pc:chgData name="Anjali Kumari" userId="d5bbfd9d881a8a00" providerId="LiveId" clId="{1078C76A-6F84-45A5-90A9-3A072C2B72A7}" dt="2025-06-13T06:52:05.287" v="134" actId="1076"/>
        <pc:sldMkLst>
          <pc:docMk/>
          <pc:sldMk cId="0" sldId="257"/>
        </pc:sldMkLst>
        <pc:spChg chg="mod">
          <ac:chgData name="Anjali Kumari" userId="d5bbfd9d881a8a00" providerId="LiveId" clId="{1078C76A-6F84-45A5-90A9-3A072C2B72A7}" dt="2025-06-13T06:52:05.287" v="134" actId="1076"/>
          <ac:spMkLst>
            <pc:docMk/>
            <pc:sldMk cId="0" sldId="257"/>
            <ac:spMk id="16" creationId="{00000000-0000-0000-0000-000000000000}"/>
          </ac:spMkLst>
        </pc:spChg>
      </pc:sldChg>
      <pc:sldChg chg="modSp mod">
        <pc:chgData name="Anjali Kumari" userId="d5bbfd9d881a8a00" providerId="LiveId" clId="{1078C76A-6F84-45A5-90A9-3A072C2B72A7}" dt="2025-06-13T07:54:17.578" v="137" actId="1076"/>
        <pc:sldMkLst>
          <pc:docMk/>
          <pc:sldMk cId="0" sldId="258"/>
        </pc:sldMkLst>
        <pc:spChg chg="mod">
          <ac:chgData name="Anjali Kumari" userId="d5bbfd9d881a8a00" providerId="LiveId" clId="{1078C76A-6F84-45A5-90A9-3A072C2B72A7}" dt="2025-06-13T07:54:17.578" v="137" actId="1076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Anjali Kumari" userId="d5bbfd9d881a8a00" providerId="LiveId" clId="{1078C76A-6F84-45A5-90A9-3A072C2B72A7}" dt="2025-06-13T07:54:27.338" v="138" actId="2710"/>
        <pc:sldMkLst>
          <pc:docMk/>
          <pc:sldMk cId="0" sldId="259"/>
        </pc:sldMkLst>
        <pc:spChg chg="mod">
          <ac:chgData name="Anjali Kumari" userId="d5bbfd9d881a8a00" providerId="LiveId" clId="{1078C76A-6F84-45A5-90A9-3A072C2B72A7}" dt="2025-06-13T07:54:27.338" v="138" actId="2710"/>
          <ac:spMkLst>
            <pc:docMk/>
            <pc:sldMk cId="0" sldId="259"/>
            <ac:spMk id="17" creationId="{5C6174E0-A7D4-4B73-E10A-61F230D2C18E}"/>
          </ac:spMkLst>
        </pc:spChg>
      </pc:sldChg>
      <pc:sldChg chg="modSp mod">
        <pc:chgData name="Anjali Kumari" userId="d5bbfd9d881a8a00" providerId="LiveId" clId="{1078C76A-6F84-45A5-90A9-3A072C2B72A7}" dt="2025-06-13T07:55:10.605" v="142" actId="2710"/>
        <pc:sldMkLst>
          <pc:docMk/>
          <pc:sldMk cId="0" sldId="262"/>
        </pc:sldMkLst>
        <pc:spChg chg="mod">
          <ac:chgData name="Anjali Kumari" userId="d5bbfd9d881a8a00" providerId="LiveId" clId="{1078C76A-6F84-45A5-90A9-3A072C2B72A7}" dt="2025-06-13T07:55:10.605" v="142" actId="2710"/>
          <ac:spMkLst>
            <pc:docMk/>
            <pc:sldMk cId="0" sldId="262"/>
            <ac:spMk id="16" creationId="{3D2BF0AA-8325-5FA4-EF9B-FACAE10385E1}"/>
          </ac:spMkLst>
        </pc:spChg>
      </pc:sldChg>
      <pc:sldChg chg="modSp mod ord">
        <pc:chgData name="Anjali Kumari" userId="d5bbfd9d881a8a00" providerId="LiveId" clId="{1078C76A-6F84-45A5-90A9-3A072C2B72A7}" dt="2025-06-13T07:54:56.616" v="140" actId="2710"/>
        <pc:sldMkLst>
          <pc:docMk/>
          <pc:sldMk cId="0" sldId="263"/>
        </pc:sldMkLst>
        <pc:spChg chg="mod">
          <ac:chgData name="Anjali Kumari" userId="d5bbfd9d881a8a00" providerId="LiveId" clId="{1078C76A-6F84-45A5-90A9-3A072C2B72A7}" dt="2025-06-13T07:54:56.616" v="140" actId="2710"/>
          <ac:spMkLst>
            <pc:docMk/>
            <pc:sldMk cId="0" sldId="263"/>
            <ac:spMk id="9" creationId="{00000000-0000-0000-0000-000000000000}"/>
          </ac:spMkLst>
        </pc:spChg>
      </pc:sldChg>
      <pc:sldChg chg="addSp delSp modSp mod">
        <pc:chgData name="Anjali Kumari" userId="d5bbfd9d881a8a00" providerId="LiveId" clId="{1078C76A-6F84-45A5-90A9-3A072C2B72A7}" dt="2025-06-13T06:51:45.225" v="132" actId="1076"/>
        <pc:sldMkLst>
          <pc:docMk/>
          <pc:sldMk cId="0" sldId="266"/>
        </pc:sldMkLst>
        <pc:spChg chg="mod">
          <ac:chgData name="Anjali Kumari" userId="d5bbfd9d881a8a00" providerId="LiveId" clId="{1078C76A-6F84-45A5-90A9-3A072C2B72A7}" dt="2025-06-13T06:42:23.222" v="26" actId="20577"/>
          <ac:spMkLst>
            <pc:docMk/>
            <pc:sldMk cId="0" sldId="266"/>
            <ac:spMk id="2" creationId="{00000000-0000-0000-0000-000000000000}"/>
          </ac:spMkLst>
        </pc:spChg>
        <pc:spChg chg="add">
          <ac:chgData name="Anjali Kumari" userId="d5bbfd9d881a8a00" providerId="LiveId" clId="{1078C76A-6F84-45A5-90A9-3A072C2B72A7}" dt="2025-06-13T06:50:04.899" v="116"/>
          <ac:spMkLst>
            <pc:docMk/>
            <pc:sldMk cId="0" sldId="266"/>
            <ac:spMk id="3" creationId="{D8A88015-2AA0-3030-8131-C427EEC02DC8}"/>
          </ac:spMkLst>
        </pc:spChg>
        <pc:spChg chg="add mod">
          <ac:chgData name="Anjali Kumari" userId="d5bbfd9d881a8a00" providerId="LiveId" clId="{1078C76A-6F84-45A5-90A9-3A072C2B72A7}" dt="2025-06-13T06:50:17.691" v="118"/>
          <ac:spMkLst>
            <pc:docMk/>
            <pc:sldMk cId="0" sldId="266"/>
            <ac:spMk id="8" creationId="{51C842EF-B929-732F-E636-2DDDBB0CE4F1}"/>
          </ac:spMkLst>
        </pc:spChg>
        <pc:spChg chg="del mod">
          <ac:chgData name="Anjali Kumari" userId="d5bbfd9d881a8a00" providerId="LiveId" clId="{1078C76A-6F84-45A5-90A9-3A072C2B72A7}" dt="2025-06-13T06:51:10.733" v="127" actId="478"/>
          <ac:spMkLst>
            <pc:docMk/>
            <pc:sldMk cId="0" sldId="266"/>
            <ac:spMk id="9" creationId="{7CF22B4E-C13A-A54C-D091-E03225AB06BE}"/>
          </ac:spMkLst>
        </pc:spChg>
        <pc:spChg chg="add mod">
          <ac:chgData name="Anjali Kumari" userId="d5bbfd9d881a8a00" providerId="LiveId" clId="{1078C76A-6F84-45A5-90A9-3A072C2B72A7}" dt="2025-06-13T06:51:45.225" v="132" actId="1076"/>
          <ac:spMkLst>
            <pc:docMk/>
            <pc:sldMk cId="0" sldId="266"/>
            <ac:spMk id="10" creationId="{2581DD24-ECAF-CD32-5046-558BB26E89DF}"/>
          </ac:spMkLst>
        </pc:spChg>
      </pc:sldChg>
      <pc:sldChg chg="modSp mod">
        <pc:chgData name="Anjali Kumari" userId="d5bbfd9d881a8a00" providerId="LiveId" clId="{1078C76A-6F84-45A5-90A9-3A072C2B72A7}" dt="2025-06-13T07:56:02.528" v="146" actId="1076"/>
        <pc:sldMkLst>
          <pc:docMk/>
          <pc:sldMk cId="2998115980" sldId="268"/>
        </pc:sldMkLst>
        <pc:spChg chg="mod">
          <ac:chgData name="Anjali Kumari" userId="d5bbfd9d881a8a00" providerId="LiveId" clId="{1078C76A-6F84-45A5-90A9-3A072C2B72A7}" dt="2025-06-13T07:55:52.654" v="144" actId="1076"/>
          <ac:spMkLst>
            <pc:docMk/>
            <pc:sldMk cId="2998115980" sldId="268"/>
            <ac:spMk id="4" creationId="{219B4825-2983-3F14-5F25-11BC92CE82D5}"/>
          </ac:spMkLst>
        </pc:spChg>
        <pc:spChg chg="mod">
          <ac:chgData name="Anjali Kumari" userId="d5bbfd9d881a8a00" providerId="LiveId" clId="{1078C76A-6F84-45A5-90A9-3A072C2B72A7}" dt="2025-06-13T07:55:39.923" v="143" actId="1076"/>
          <ac:spMkLst>
            <pc:docMk/>
            <pc:sldMk cId="2998115980" sldId="268"/>
            <ac:spMk id="6" creationId="{05AEE830-2A81-82B3-C24D-CAFCB4049D5F}"/>
          </ac:spMkLst>
        </pc:spChg>
        <pc:spChg chg="mod">
          <ac:chgData name="Anjali Kumari" userId="d5bbfd9d881a8a00" providerId="LiveId" clId="{1078C76A-6F84-45A5-90A9-3A072C2B72A7}" dt="2025-06-13T07:56:02.528" v="146" actId="1076"/>
          <ac:spMkLst>
            <pc:docMk/>
            <pc:sldMk cId="2998115980" sldId="268"/>
            <ac:spMk id="8" creationId="{0A8A2DD7-2371-B03D-D3CE-1EA76CDE36A3}"/>
          </ac:spMkLst>
        </pc:spChg>
      </pc:sldChg>
      <pc:sldChg chg="new del">
        <pc:chgData name="Anjali Kumari" userId="d5bbfd9d881a8a00" providerId="LiveId" clId="{1078C76A-6F84-45A5-90A9-3A072C2B72A7}" dt="2025-06-13T06:42:11.543" v="4" actId="47"/>
        <pc:sldMkLst>
          <pc:docMk/>
          <pc:sldMk cId="1630957547" sldId="269"/>
        </pc:sldMkLst>
      </pc:sldChg>
      <pc:sldChg chg="add">
        <pc:chgData name="Anjali Kumari" userId="d5bbfd9d881a8a00" providerId="LiveId" clId="{1078C76A-6F84-45A5-90A9-3A072C2B72A7}" dt="2025-06-13T06:42:09.163" v="3" actId="2890"/>
        <pc:sldMkLst>
          <pc:docMk/>
          <pc:sldMk cId="2845188219" sldId="270"/>
        </pc:sldMkLst>
      </pc:sldChg>
      <pc:sldChg chg="addSp delSp modSp add mod ord">
        <pc:chgData name="Anjali Kumari" userId="d5bbfd9d881a8a00" providerId="LiveId" clId="{1078C76A-6F84-45A5-90A9-3A072C2B72A7}" dt="2025-06-13T06:48:52.798" v="110"/>
        <pc:sldMkLst>
          <pc:docMk/>
          <pc:sldMk cId="2879681653" sldId="271"/>
        </pc:sldMkLst>
        <pc:spChg chg="mod">
          <ac:chgData name="Anjali Kumari" userId="d5bbfd9d881a8a00" providerId="LiveId" clId="{1078C76A-6F84-45A5-90A9-3A072C2B72A7}" dt="2025-06-13T06:46:06.459" v="84" actId="20577"/>
          <ac:spMkLst>
            <pc:docMk/>
            <pc:sldMk cId="2879681653" sldId="271"/>
            <ac:spMk id="7" creationId="{47ED8B41-E178-10EB-535C-EF2B3C947BF4}"/>
          </ac:spMkLst>
        </pc:spChg>
        <pc:spChg chg="add del">
          <ac:chgData name="Anjali Kumari" userId="d5bbfd9d881a8a00" providerId="LiveId" clId="{1078C76A-6F84-45A5-90A9-3A072C2B72A7}" dt="2025-06-13T06:47:20.530" v="86" actId="478"/>
          <ac:spMkLst>
            <pc:docMk/>
            <pc:sldMk cId="2879681653" sldId="271"/>
            <ac:spMk id="8" creationId="{B78126B8-13C3-0494-0CF2-4E9B4655F6A9}"/>
          </ac:spMkLst>
        </pc:spChg>
        <pc:spChg chg="del">
          <ac:chgData name="Anjali Kumari" userId="d5bbfd9d881a8a00" providerId="LiveId" clId="{1078C76A-6F84-45A5-90A9-3A072C2B72A7}" dt="2025-06-13T06:47:20.530" v="86" actId="478"/>
          <ac:spMkLst>
            <pc:docMk/>
            <pc:sldMk cId="2879681653" sldId="271"/>
            <ac:spMk id="9" creationId="{1492E8CC-315D-ECB7-07AD-15A0DB8E0FD4}"/>
          </ac:spMkLst>
        </pc:spChg>
        <pc:spChg chg="add mod">
          <ac:chgData name="Anjali Kumari" userId="d5bbfd9d881a8a00" providerId="LiveId" clId="{1078C76A-6F84-45A5-90A9-3A072C2B72A7}" dt="2025-06-13T06:48:32.711" v="106" actId="20577"/>
          <ac:spMkLst>
            <pc:docMk/>
            <pc:sldMk cId="2879681653" sldId="271"/>
            <ac:spMk id="10" creationId="{E4BA2E2F-F384-BF52-1699-8F2D3A952A62}"/>
          </ac:spMkLst>
        </pc:spChg>
      </pc:sldChg>
    </pc:docChg>
  </pc:docChgLst>
  <pc:docChgLst>
    <pc:chgData name="Dipanjan Saha" userId="70f81504b5c84d66" providerId="LiveId" clId="{DB5F36BB-223F-413E-BE0D-6507FBD56486}"/>
    <pc:docChg chg="undo redo custSel addSld modSld sldOrd">
      <pc:chgData name="Dipanjan Saha" userId="70f81504b5c84d66" providerId="LiveId" clId="{DB5F36BB-223F-413E-BE0D-6507FBD56486}" dt="2025-06-14T06:07:28.300" v="509" actId="20577"/>
      <pc:docMkLst>
        <pc:docMk/>
      </pc:docMkLst>
      <pc:sldChg chg="modSp mod">
        <pc:chgData name="Dipanjan Saha" userId="70f81504b5c84d66" providerId="LiveId" clId="{DB5F36BB-223F-413E-BE0D-6507FBD56486}" dt="2025-06-14T05:40:15.048" v="225" actId="1036"/>
        <pc:sldMkLst>
          <pc:docMk/>
          <pc:sldMk cId="0" sldId="258"/>
        </pc:sldMkLst>
        <pc:spChg chg="mod">
          <ac:chgData name="Dipanjan Saha" userId="70f81504b5c84d66" providerId="LiveId" clId="{DB5F36BB-223F-413E-BE0D-6507FBD56486}" dt="2025-06-14T05:40:01.122" v="211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0:12.468" v="220" actId="1035"/>
          <ac:spMkLst>
            <pc:docMk/>
            <pc:sldMk cId="0" sldId="258"/>
            <ac:spMk id="3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0:15.048" v="225" actId="1036"/>
          <ac:spMkLst>
            <pc:docMk/>
            <pc:sldMk cId="0" sldId="258"/>
            <ac:spMk id="4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0:09.862" v="215" actId="1035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Dipanjan Saha" userId="70f81504b5c84d66" providerId="LiveId" clId="{DB5F36BB-223F-413E-BE0D-6507FBD56486}" dt="2025-06-14T05:40:33.667" v="228" actId="1076"/>
        <pc:sldMkLst>
          <pc:docMk/>
          <pc:sldMk cId="0" sldId="259"/>
        </pc:sldMkLst>
        <pc:spChg chg="mod">
          <ac:chgData name="Dipanjan Saha" userId="70f81504b5c84d66" providerId="LiveId" clId="{DB5F36BB-223F-413E-BE0D-6507FBD56486}" dt="2025-06-14T05:40:33.667" v="228" actId="1076"/>
          <ac:spMkLst>
            <pc:docMk/>
            <pc:sldMk cId="0" sldId="259"/>
            <ac:spMk id="17" creationId="{5C6174E0-A7D4-4B73-E10A-61F230D2C18E}"/>
          </ac:spMkLst>
        </pc:spChg>
      </pc:sldChg>
      <pc:sldChg chg="delSp modSp mod">
        <pc:chgData name="Dipanjan Saha" userId="70f81504b5c84d66" providerId="LiveId" clId="{DB5F36BB-223F-413E-BE0D-6507FBD56486}" dt="2025-06-14T05:42:33.297" v="277" actId="1036"/>
        <pc:sldMkLst>
          <pc:docMk/>
          <pc:sldMk cId="0" sldId="260"/>
        </pc:sldMkLst>
        <pc:spChg chg="del mod">
          <ac:chgData name="Dipanjan Saha" userId="70f81504b5c84d66" providerId="LiveId" clId="{DB5F36BB-223F-413E-BE0D-6507FBD56486}" dt="2025-06-14T05:41:53.225" v="259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Dipanjan Saha" userId="70f81504b5c84d66" providerId="LiveId" clId="{DB5F36BB-223F-413E-BE0D-6507FBD56486}" dt="2025-06-14T05:41:59.852" v="262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Dipanjan Saha" userId="70f81504b5c84d66" providerId="LiveId" clId="{DB5F36BB-223F-413E-BE0D-6507FBD56486}" dt="2025-06-14T05:41:55.507" v="260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0:49.050" v="231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2:33.297" v="277" actId="1036"/>
          <ac:spMkLst>
            <pc:docMk/>
            <pc:sldMk cId="0" sldId="260"/>
            <ac:spMk id="8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1:33.493" v="239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1:28.832" v="238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1:11.639" v="23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2:20.795" v="270" actId="1035"/>
          <ac:spMkLst>
            <pc:docMk/>
            <pc:sldMk cId="0" sldId="260"/>
            <ac:spMk id="12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1:41.298" v="254" actId="1036"/>
          <ac:spMkLst>
            <pc:docMk/>
            <pc:sldMk cId="0" sldId="260"/>
            <ac:spMk id="15" creationId="{28715794-73FC-D2A6-60F2-C26E16459FD8}"/>
          </ac:spMkLst>
        </pc:spChg>
        <pc:spChg chg="mod">
          <ac:chgData name="Dipanjan Saha" userId="70f81504b5c84d66" providerId="LiveId" clId="{DB5F36BB-223F-413E-BE0D-6507FBD56486}" dt="2025-06-14T05:41:50.229" v="258" actId="1036"/>
          <ac:spMkLst>
            <pc:docMk/>
            <pc:sldMk cId="0" sldId="260"/>
            <ac:spMk id="19" creationId="{AF9D4224-65A4-BD7A-A5FD-B578505AB941}"/>
          </ac:spMkLst>
        </pc:spChg>
        <pc:spChg chg="mod">
          <ac:chgData name="Dipanjan Saha" userId="70f81504b5c84d66" providerId="LiveId" clId="{DB5F36BB-223F-413E-BE0D-6507FBD56486}" dt="2025-06-14T05:42:16.064" v="267" actId="1038"/>
          <ac:spMkLst>
            <pc:docMk/>
            <pc:sldMk cId="0" sldId="260"/>
            <ac:spMk id="20" creationId="{C6FC5B64-95A3-83C3-7683-0E3B680D566C}"/>
          </ac:spMkLst>
        </pc:spChg>
        <pc:spChg chg="del">
          <ac:chgData name="Dipanjan Saha" userId="70f81504b5c84d66" providerId="LiveId" clId="{DB5F36BB-223F-413E-BE0D-6507FBD56486}" dt="2025-06-14T05:41:57.528" v="261" actId="478"/>
          <ac:spMkLst>
            <pc:docMk/>
            <pc:sldMk cId="0" sldId="260"/>
            <ac:spMk id="21" creationId="{81C71D10-00C1-14F1-2855-911991EBDA7C}"/>
          </ac:spMkLst>
        </pc:spChg>
      </pc:sldChg>
      <pc:sldChg chg="addSp delSp modSp mod">
        <pc:chgData name="Dipanjan Saha" userId="70f81504b5c84d66" providerId="LiveId" clId="{DB5F36BB-223F-413E-BE0D-6507FBD56486}" dt="2025-06-14T05:19:21.543" v="23" actId="1076"/>
        <pc:sldMkLst>
          <pc:docMk/>
          <pc:sldMk cId="0" sldId="261"/>
        </pc:sldMkLst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13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18:56.891" v="16" actId="14100"/>
          <ac:spMkLst>
            <pc:docMk/>
            <pc:sldMk cId="0" sldId="261"/>
            <ac:spMk id="14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19:00.918" v="17" actId="14100"/>
          <ac:spMkLst>
            <pc:docMk/>
            <pc:sldMk cId="0" sldId="261"/>
            <ac:spMk id="21" creationId="{00000000-0000-0000-0000-000000000000}"/>
          </ac:spMkLst>
        </pc:spChg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25" creationId="{BE7F2838-9727-461E-1515-2FA978F15292}"/>
          </ac:spMkLst>
        </pc:spChg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26" creationId="{134B6232-291F-802A-FD79-51A8CD829652}"/>
          </ac:spMkLst>
        </pc:spChg>
        <pc:spChg chg="del">
          <ac:chgData name="Dipanjan Saha" userId="70f81504b5c84d66" providerId="LiveId" clId="{DB5F36BB-223F-413E-BE0D-6507FBD56486}" dt="2025-06-14T05:18:40.074" v="0" actId="478"/>
          <ac:spMkLst>
            <pc:docMk/>
            <pc:sldMk cId="0" sldId="261"/>
            <ac:spMk id="28" creationId="{576F162C-3243-53F2-BB8A-B619A35035FE}"/>
          </ac:spMkLst>
        </pc:spChg>
        <pc:grpChg chg="del">
          <ac:chgData name="Dipanjan Saha" userId="70f81504b5c84d66" providerId="LiveId" clId="{DB5F36BB-223F-413E-BE0D-6507FBD56486}" dt="2025-06-14T05:18:44.940" v="1" actId="478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Dipanjan Saha" userId="70f81504b5c84d66" providerId="LiveId" clId="{DB5F36BB-223F-413E-BE0D-6507FBD56486}" dt="2025-06-14T05:18:44.940" v="1" actId="478"/>
          <ac:grpSpMkLst>
            <pc:docMk/>
            <pc:sldMk cId="0" sldId="261"/>
            <ac:grpSpMk id="6" creationId="{00000000-0000-0000-0000-000000000000}"/>
          </ac:grpSpMkLst>
        </pc:grpChg>
        <pc:grpChg chg="del">
          <ac:chgData name="Dipanjan Saha" userId="70f81504b5c84d66" providerId="LiveId" clId="{DB5F36BB-223F-413E-BE0D-6507FBD56486}" dt="2025-06-14T05:18:44.940" v="1" actId="478"/>
          <ac:grpSpMkLst>
            <pc:docMk/>
            <pc:sldMk cId="0" sldId="261"/>
            <ac:grpSpMk id="10" creationId="{00000000-0000-0000-0000-000000000000}"/>
          </ac:grpSpMkLst>
        </pc:grpChg>
        <pc:picChg chg="add mod">
          <ac:chgData name="Dipanjan Saha" userId="70f81504b5c84d66" providerId="LiveId" clId="{DB5F36BB-223F-413E-BE0D-6507FBD56486}" dt="2025-06-14T05:19:21.543" v="23" actId="1076"/>
          <ac:picMkLst>
            <pc:docMk/>
            <pc:sldMk cId="0" sldId="261"/>
            <ac:picMk id="1026" creationId="{645B8848-AE20-148E-2FE3-2777E4AECC22}"/>
          </ac:picMkLst>
        </pc:picChg>
      </pc:sldChg>
      <pc:sldChg chg="addSp delSp modSp mod">
        <pc:chgData name="Dipanjan Saha" userId="70f81504b5c84d66" providerId="LiveId" clId="{DB5F36BB-223F-413E-BE0D-6507FBD56486}" dt="2025-06-14T05:39:30.043" v="207" actId="2711"/>
        <pc:sldMkLst>
          <pc:docMk/>
          <pc:sldMk cId="0" sldId="262"/>
        </pc:sldMkLst>
        <pc:spChg chg="mod ord">
          <ac:chgData name="Dipanjan Saha" userId="70f81504b5c84d66" providerId="LiveId" clId="{DB5F36BB-223F-413E-BE0D-6507FBD56486}" dt="2025-06-14T05:29:59.238" v="90" actId="20577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Dipanjan Saha" userId="70f81504b5c84d66" providerId="LiveId" clId="{DB5F36BB-223F-413E-BE0D-6507FBD56486}" dt="2025-06-14T05:39:30.043" v="207" actId="2711"/>
          <ac:spMkLst>
            <pc:docMk/>
            <pc:sldMk cId="0" sldId="262"/>
            <ac:spMk id="9" creationId="{66A30D03-2D3E-7FA8-93CA-1BBFFCE81764}"/>
          </ac:spMkLst>
        </pc:spChg>
        <pc:spChg chg="add">
          <ac:chgData name="Dipanjan Saha" userId="70f81504b5c84d66" providerId="LiveId" clId="{DB5F36BB-223F-413E-BE0D-6507FBD56486}" dt="2025-06-14T05:28:12.516" v="52"/>
          <ac:spMkLst>
            <pc:docMk/>
            <pc:sldMk cId="0" sldId="262"/>
            <ac:spMk id="10" creationId="{ECC4733F-3BCC-BC15-4C0D-F0FD2A6453B8}"/>
          </ac:spMkLst>
        </pc:spChg>
        <pc:spChg chg="del mod">
          <ac:chgData name="Dipanjan Saha" userId="70f81504b5c84d66" providerId="LiveId" clId="{DB5F36BB-223F-413E-BE0D-6507FBD56486}" dt="2025-06-14T05:21:41.559" v="34" actId="478"/>
          <ac:spMkLst>
            <pc:docMk/>
            <pc:sldMk cId="0" sldId="262"/>
            <ac:spMk id="16" creationId="{3D2BF0AA-8325-5FA4-EF9B-FACAE10385E1}"/>
          </ac:spMkLst>
        </pc:spChg>
        <pc:grpChg chg="del">
          <ac:chgData name="Dipanjan Saha" userId="70f81504b5c84d66" providerId="LiveId" clId="{DB5F36BB-223F-413E-BE0D-6507FBD56486}" dt="2025-06-14T05:21:26.072" v="30" actId="478"/>
          <ac:grpSpMkLst>
            <pc:docMk/>
            <pc:sldMk cId="0" sldId="262"/>
            <ac:grpSpMk id="2" creationId="{00000000-0000-0000-0000-000000000000}"/>
          </ac:grpSpMkLst>
        </pc:grpChg>
        <pc:grpChg chg="add del">
          <ac:chgData name="Dipanjan Saha" userId="70f81504b5c84d66" providerId="LiveId" clId="{DB5F36BB-223F-413E-BE0D-6507FBD56486}" dt="2025-06-14T05:21:33.995" v="32" actId="478"/>
          <ac:grpSpMkLst>
            <pc:docMk/>
            <pc:sldMk cId="0" sldId="262"/>
            <ac:grpSpMk id="4" creationId="{00000000-0000-0000-0000-000000000000}"/>
          </ac:grpSpMkLst>
        </pc:grpChg>
        <pc:graphicFrameChg chg="add mod">
          <ac:chgData name="Dipanjan Saha" userId="70f81504b5c84d66" providerId="LiveId" clId="{DB5F36BB-223F-413E-BE0D-6507FBD56486}" dt="2025-06-14T05:24:28.540" v="35"/>
          <ac:graphicFrameMkLst>
            <pc:docMk/>
            <pc:sldMk cId="0" sldId="262"/>
            <ac:graphicFrameMk id="8" creationId="{159F1C3D-4DBB-8B33-4857-ACF147DC0D8F}"/>
          </ac:graphicFrameMkLst>
        </pc:graphicFrameChg>
        <pc:picChg chg="add mod">
          <ac:chgData name="Dipanjan Saha" userId="70f81504b5c84d66" providerId="LiveId" clId="{DB5F36BB-223F-413E-BE0D-6507FBD56486}" dt="2025-06-14T05:25:43.094" v="47" actId="1076"/>
          <ac:picMkLst>
            <pc:docMk/>
            <pc:sldMk cId="0" sldId="262"/>
            <ac:picMk id="2049" creationId="{7E21EF53-8A65-447E-4DDF-F1C21BCCE58A}"/>
          </ac:picMkLst>
        </pc:picChg>
      </pc:sldChg>
      <pc:sldChg chg="addSp delSp modSp mod">
        <pc:chgData name="Dipanjan Saha" userId="70f81504b5c84d66" providerId="LiveId" clId="{DB5F36BB-223F-413E-BE0D-6507FBD56486}" dt="2025-06-14T06:07:28.300" v="509" actId="20577"/>
        <pc:sldMkLst>
          <pc:docMk/>
          <pc:sldMk cId="0" sldId="263"/>
        </pc:sldMkLst>
        <pc:spChg chg="mod">
          <ac:chgData name="Dipanjan Saha" userId="70f81504b5c84d66" providerId="LiveId" clId="{DB5F36BB-223F-413E-BE0D-6507FBD56486}" dt="2025-06-14T06:07:28.300" v="509" actId="20577"/>
          <ac:spMkLst>
            <pc:docMk/>
            <pc:sldMk cId="0" sldId="263"/>
            <ac:spMk id="9" creationId="{00000000-0000-0000-0000-000000000000}"/>
          </ac:spMkLst>
        </pc:spChg>
        <pc:grpChg chg="del">
          <ac:chgData name="Dipanjan Saha" userId="70f81504b5c84d66" providerId="LiveId" clId="{DB5F36BB-223F-413E-BE0D-6507FBD56486}" dt="2025-06-14T05:30:13.056" v="91" actId="478"/>
          <ac:grpSpMkLst>
            <pc:docMk/>
            <pc:sldMk cId="0" sldId="263"/>
            <ac:grpSpMk id="5" creationId="{00000000-0000-0000-0000-000000000000}"/>
          </ac:grpSpMkLst>
        </pc:grpChg>
        <pc:picChg chg="add mod">
          <ac:chgData name="Dipanjan Saha" userId="70f81504b5c84d66" providerId="LiveId" clId="{DB5F36BB-223F-413E-BE0D-6507FBD56486}" dt="2025-06-14T05:32:35.523" v="109" actId="1076"/>
          <ac:picMkLst>
            <pc:docMk/>
            <pc:sldMk cId="0" sldId="263"/>
            <ac:picMk id="10" creationId="{B47031DB-62D2-BB1C-C8AF-666B00EC15C0}"/>
          </ac:picMkLst>
        </pc:picChg>
      </pc:sldChg>
      <pc:sldChg chg="modSp mod">
        <pc:chgData name="Dipanjan Saha" userId="70f81504b5c84d66" providerId="LiveId" clId="{DB5F36BB-223F-413E-BE0D-6507FBD56486}" dt="2025-06-14T05:44:08.235" v="313" actId="20577"/>
        <pc:sldMkLst>
          <pc:docMk/>
          <pc:sldMk cId="0" sldId="266"/>
        </pc:sldMkLst>
        <pc:spChg chg="mod">
          <ac:chgData name="Dipanjan Saha" userId="70f81504b5c84d66" providerId="LiveId" clId="{DB5F36BB-223F-413E-BE0D-6507FBD56486}" dt="2025-06-14T05:43:27.947" v="289" actId="1035"/>
          <ac:spMkLst>
            <pc:docMk/>
            <pc:sldMk cId="0" sldId="266"/>
            <ac:spMk id="4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3:46.007" v="306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3:31.246" v="295" actId="1035"/>
          <ac:spMkLst>
            <pc:docMk/>
            <pc:sldMk cId="0" sldId="266"/>
            <ac:spMk id="6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3:37.523" v="304" actId="1036"/>
          <ac:spMkLst>
            <pc:docMk/>
            <pc:sldMk cId="0" sldId="266"/>
            <ac:spMk id="7" creationId="{00000000-0000-0000-0000-000000000000}"/>
          </ac:spMkLst>
        </pc:spChg>
        <pc:spChg chg="mod">
          <ac:chgData name="Dipanjan Saha" userId="70f81504b5c84d66" providerId="LiveId" clId="{DB5F36BB-223F-413E-BE0D-6507FBD56486}" dt="2025-06-14T05:44:08.235" v="313" actId="20577"/>
          <ac:spMkLst>
            <pc:docMk/>
            <pc:sldMk cId="0" sldId="266"/>
            <ac:spMk id="10" creationId="{2581DD24-ECAF-CD32-5046-558BB26E89DF}"/>
          </ac:spMkLst>
        </pc:spChg>
      </pc:sldChg>
      <pc:sldChg chg="modSp mod">
        <pc:chgData name="Dipanjan Saha" userId="70f81504b5c84d66" providerId="LiveId" clId="{DB5F36BB-223F-413E-BE0D-6507FBD56486}" dt="2025-06-14T05:45:56.059" v="399" actId="14100"/>
        <pc:sldMkLst>
          <pc:docMk/>
          <pc:sldMk cId="2998115980" sldId="268"/>
        </pc:sldMkLst>
        <pc:spChg chg="mod">
          <ac:chgData name="Dipanjan Saha" userId="70f81504b5c84d66" providerId="LiveId" clId="{DB5F36BB-223F-413E-BE0D-6507FBD56486}" dt="2025-06-14T05:45:44.376" v="375" actId="1035"/>
          <ac:spMkLst>
            <pc:docMk/>
            <pc:sldMk cId="2998115980" sldId="268"/>
            <ac:spMk id="4" creationId="{219B4825-2983-3F14-5F25-11BC92CE82D5}"/>
          </ac:spMkLst>
        </pc:spChg>
        <pc:spChg chg="mod">
          <ac:chgData name="Dipanjan Saha" userId="70f81504b5c84d66" providerId="LiveId" clId="{DB5F36BB-223F-413E-BE0D-6507FBD56486}" dt="2025-06-14T05:45:49.908" v="397" actId="1036"/>
          <ac:spMkLst>
            <pc:docMk/>
            <pc:sldMk cId="2998115980" sldId="268"/>
            <ac:spMk id="5" creationId="{FF12E585-EAEC-5503-CF41-2846EEA3E547}"/>
          </ac:spMkLst>
        </pc:spChg>
        <pc:spChg chg="mod">
          <ac:chgData name="Dipanjan Saha" userId="70f81504b5c84d66" providerId="LiveId" clId="{DB5F36BB-223F-413E-BE0D-6507FBD56486}" dt="2025-06-14T05:45:41.207" v="365" actId="1035"/>
          <ac:spMkLst>
            <pc:docMk/>
            <pc:sldMk cId="2998115980" sldId="268"/>
            <ac:spMk id="6" creationId="{05AEE830-2A81-82B3-C24D-CAFCB4049D5F}"/>
          </ac:spMkLst>
        </pc:spChg>
        <pc:spChg chg="mod">
          <ac:chgData name="Dipanjan Saha" userId="70f81504b5c84d66" providerId="LiveId" clId="{DB5F36BB-223F-413E-BE0D-6507FBD56486}" dt="2025-06-14T05:45:47.268" v="386" actId="1036"/>
          <ac:spMkLst>
            <pc:docMk/>
            <pc:sldMk cId="2998115980" sldId="268"/>
            <ac:spMk id="7" creationId="{0E18A24D-7D3E-7E93-83D7-8B2788AAA089}"/>
          </ac:spMkLst>
        </pc:spChg>
        <pc:spChg chg="mod">
          <ac:chgData name="Dipanjan Saha" userId="70f81504b5c84d66" providerId="LiveId" clId="{DB5F36BB-223F-413E-BE0D-6507FBD56486}" dt="2025-06-14T05:45:56.059" v="399" actId="14100"/>
          <ac:spMkLst>
            <pc:docMk/>
            <pc:sldMk cId="2998115980" sldId="268"/>
            <ac:spMk id="8" creationId="{0A8A2DD7-2371-B03D-D3CE-1EA76CDE36A3}"/>
          </ac:spMkLst>
        </pc:spChg>
      </pc:sldChg>
      <pc:sldChg chg="modSp mod">
        <pc:chgData name="Dipanjan Saha" userId="70f81504b5c84d66" providerId="LiveId" clId="{DB5F36BB-223F-413E-BE0D-6507FBD56486}" dt="2025-06-14T05:45:14.158" v="355" actId="20577"/>
        <pc:sldMkLst>
          <pc:docMk/>
          <pc:sldMk cId="2845188219" sldId="270"/>
        </pc:sldMkLst>
        <pc:spChg chg="mod">
          <ac:chgData name="Dipanjan Saha" userId="70f81504b5c84d66" providerId="LiveId" clId="{DB5F36BB-223F-413E-BE0D-6507FBD56486}" dt="2025-06-14T05:44:25.582" v="324" actId="1076"/>
          <ac:spMkLst>
            <pc:docMk/>
            <pc:sldMk cId="2845188219" sldId="270"/>
            <ac:spMk id="4" creationId="{B8498A3E-F826-E032-11C6-23188692F629}"/>
          </ac:spMkLst>
        </pc:spChg>
        <pc:spChg chg="mod">
          <ac:chgData name="Dipanjan Saha" userId="70f81504b5c84d66" providerId="LiveId" clId="{DB5F36BB-223F-413E-BE0D-6507FBD56486}" dt="2025-06-14T05:44:42.375" v="350" actId="1036"/>
          <ac:spMkLst>
            <pc:docMk/>
            <pc:sldMk cId="2845188219" sldId="270"/>
            <ac:spMk id="5" creationId="{6A3C28D9-C3EC-E107-C968-458C0BC7F71B}"/>
          </ac:spMkLst>
        </pc:spChg>
        <pc:spChg chg="mod">
          <ac:chgData name="Dipanjan Saha" userId="70f81504b5c84d66" providerId="LiveId" clId="{DB5F36BB-223F-413E-BE0D-6507FBD56486}" dt="2025-06-14T05:44:18.114" v="320" actId="1035"/>
          <ac:spMkLst>
            <pc:docMk/>
            <pc:sldMk cId="2845188219" sldId="270"/>
            <ac:spMk id="6" creationId="{B6ACD7D2-1DBC-74FB-054C-CDB86101C514}"/>
          </ac:spMkLst>
        </pc:spChg>
        <pc:spChg chg="mod">
          <ac:chgData name="Dipanjan Saha" userId="70f81504b5c84d66" providerId="LiveId" clId="{DB5F36BB-223F-413E-BE0D-6507FBD56486}" dt="2025-06-14T05:44:28.690" v="335" actId="1036"/>
          <ac:spMkLst>
            <pc:docMk/>
            <pc:sldMk cId="2845188219" sldId="270"/>
            <ac:spMk id="7" creationId="{E7F2C2B2-D6C8-1D1B-295B-B27DCADD684D}"/>
          </ac:spMkLst>
        </pc:spChg>
        <pc:spChg chg="mod">
          <ac:chgData name="Dipanjan Saha" userId="70f81504b5c84d66" providerId="LiveId" clId="{DB5F36BB-223F-413E-BE0D-6507FBD56486}" dt="2025-06-14T05:45:14.158" v="355" actId="20577"/>
          <ac:spMkLst>
            <pc:docMk/>
            <pc:sldMk cId="2845188219" sldId="270"/>
            <ac:spMk id="9" creationId="{DC2D421E-312E-BD0F-6DBD-A892B5C6E6BE}"/>
          </ac:spMkLst>
        </pc:spChg>
      </pc:sldChg>
      <pc:sldChg chg="modSp mod">
        <pc:chgData name="Dipanjan Saha" userId="70f81504b5c84d66" providerId="LiveId" clId="{DB5F36BB-223F-413E-BE0D-6507FBD56486}" dt="2025-06-14T06:05:52.075" v="501" actId="20577"/>
        <pc:sldMkLst>
          <pc:docMk/>
          <pc:sldMk cId="2879681653" sldId="271"/>
        </pc:sldMkLst>
        <pc:spChg chg="mod">
          <ac:chgData name="Dipanjan Saha" userId="70f81504b5c84d66" providerId="LiveId" clId="{DB5F36BB-223F-413E-BE0D-6507FBD56486}" dt="2025-06-14T06:05:52.075" v="501" actId="20577"/>
          <ac:spMkLst>
            <pc:docMk/>
            <pc:sldMk cId="2879681653" sldId="271"/>
            <ac:spMk id="10" creationId="{E4BA2E2F-F384-BF52-1699-8F2D3A952A62}"/>
          </ac:spMkLst>
        </pc:spChg>
      </pc:sldChg>
      <pc:sldChg chg="addSp delSp modSp add mod ord setBg">
        <pc:chgData name="Dipanjan Saha" userId="70f81504b5c84d66" providerId="LiveId" clId="{DB5F36BB-223F-413E-BE0D-6507FBD56486}" dt="2025-06-14T05:43:19.634" v="280" actId="113"/>
        <pc:sldMkLst>
          <pc:docMk/>
          <pc:sldMk cId="4093589976" sldId="272"/>
        </pc:sldMkLst>
        <pc:spChg chg="mod">
          <ac:chgData name="Dipanjan Saha" userId="70f81504b5c84d66" providerId="LiveId" clId="{DB5F36BB-223F-413E-BE0D-6507FBD56486}" dt="2025-06-14T05:33:29.235" v="129" actId="20577"/>
          <ac:spMkLst>
            <pc:docMk/>
            <pc:sldMk cId="4093589976" sldId="272"/>
            <ac:spMk id="7" creationId="{EAB2D884-C56A-B4A7-59CA-FA7B7CF788B1}"/>
          </ac:spMkLst>
        </pc:spChg>
        <pc:spChg chg="del">
          <ac:chgData name="Dipanjan Saha" userId="70f81504b5c84d66" providerId="LiveId" clId="{DB5F36BB-223F-413E-BE0D-6507FBD56486}" dt="2025-06-14T05:33:42.480" v="131" actId="478"/>
          <ac:spMkLst>
            <pc:docMk/>
            <pc:sldMk cId="4093589976" sldId="272"/>
            <ac:spMk id="9" creationId="{0E14D249-1A1F-326F-3B7A-02FA96112E43}"/>
          </ac:spMkLst>
        </pc:spChg>
        <pc:spChg chg="add mod">
          <ac:chgData name="Dipanjan Saha" userId="70f81504b5c84d66" providerId="LiveId" clId="{DB5F36BB-223F-413E-BE0D-6507FBD56486}" dt="2025-06-14T05:43:19.634" v="280" actId="113"/>
          <ac:spMkLst>
            <pc:docMk/>
            <pc:sldMk cId="4093589976" sldId="272"/>
            <ac:spMk id="11" creationId="{7B418CCB-F606-F118-476E-E74B0904F962}"/>
          </ac:spMkLst>
        </pc:spChg>
        <pc:grpChg chg="mod">
          <ac:chgData name="Dipanjan Saha" userId="70f81504b5c84d66" providerId="LiveId" clId="{DB5F36BB-223F-413E-BE0D-6507FBD56486}" dt="2025-06-14T05:38:17.460" v="183" actId="1076"/>
          <ac:grpSpMkLst>
            <pc:docMk/>
            <pc:sldMk cId="4093589976" sldId="272"/>
            <ac:grpSpMk id="4" creationId="{5AC2CE25-77D3-0C9A-E1CA-54366AE39F29}"/>
          </ac:grpSpMkLst>
        </pc:grpChg>
        <pc:graphicFrameChg chg="add del mod modGraphic">
          <ac:chgData name="Dipanjan Saha" userId="70f81504b5c84d66" providerId="LiveId" clId="{DB5F36BB-223F-413E-BE0D-6507FBD56486}" dt="2025-06-14T05:35:58.893" v="162" actId="478"/>
          <ac:graphicFrameMkLst>
            <pc:docMk/>
            <pc:sldMk cId="4093589976" sldId="272"/>
            <ac:graphicFrameMk id="2" creationId="{FFED6E07-630A-7F07-F274-560895DA62AE}"/>
          </ac:graphicFrameMkLst>
        </pc:graphicFrameChg>
        <pc:graphicFrameChg chg="add del mod modGraphic">
          <ac:chgData name="Dipanjan Saha" userId="70f81504b5c84d66" providerId="LiveId" clId="{DB5F36BB-223F-413E-BE0D-6507FBD56486}" dt="2025-06-14T05:35:54.579" v="161" actId="478"/>
          <ac:graphicFrameMkLst>
            <pc:docMk/>
            <pc:sldMk cId="4093589976" sldId="272"/>
            <ac:graphicFrameMk id="3" creationId="{6D72D6CA-3F52-4D80-9D9D-05A0D72ECAC9}"/>
          </ac:graphicFrameMkLst>
        </pc:graphicFrameChg>
        <pc:picChg chg="add mod">
          <ac:chgData name="Dipanjan Saha" userId="70f81504b5c84d66" providerId="LiveId" clId="{DB5F36BB-223F-413E-BE0D-6507FBD56486}" dt="2025-06-14T05:36:54.398" v="173" actId="1076"/>
          <ac:picMkLst>
            <pc:docMk/>
            <pc:sldMk cId="4093589976" sldId="272"/>
            <ac:picMk id="10" creationId="{A367C8FC-06AE-FF7C-9845-102B3120CCEB}"/>
          </ac:picMkLst>
        </pc:picChg>
        <pc:picChg chg="del">
          <ac:chgData name="Dipanjan Saha" userId="70f81504b5c84d66" providerId="LiveId" clId="{DB5F36BB-223F-413E-BE0D-6507FBD56486}" dt="2025-06-14T05:33:39.708" v="130" actId="478"/>
          <ac:picMkLst>
            <pc:docMk/>
            <pc:sldMk cId="4093589976" sldId="272"/>
            <ac:picMk id="2049" creationId="{4EBD3378-4F7C-3134-EA45-1E1BC35360A9}"/>
          </ac:picMkLst>
        </pc:picChg>
      </pc:sldChg>
      <pc:sldChg chg="addSp delSp modSp add mod">
        <pc:chgData name="Dipanjan Saha" userId="70f81504b5c84d66" providerId="LiveId" clId="{DB5F36BB-223F-413E-BE0D-6507FBD56486}" dt="2025-06-14T05:50:48.694" v="455" actId="1076"/>
        <pc:sldMkLst>
          <pc:docMk/>
          <pc:sldMk cId="3695270277" sldId="273"/>
        </pc:sldMkLst>
        <pc:spChg chg="add mod">
          <ac:chgData name="Dipanjan Saha" userId="70f81504b5c84d66" providerId="LiveId" clId="{DB5F36BB-223F-413E-BE0D-6507FBD56486}" dt="2025-06-14T05:50:48.694" v="455" actId="1076"/>
          <ac:spMkLst>
            <pc:docMk/>
            <pc:sldMk cId="3695270277" sldId="273"/>
            <ac:spMk id="2" creationId="{8754F920-BF7A-225B-2ABD-1F85F4FDEF9B}"/>
          </ac:spMkLst>
        </pc:spChg>
        <pc:spChg chg="mod">
          <ac:chgData name="Dipanjan Saha" userId="70f81504b5c84d66" providerId="LiveId" clId="{DB5F36BB-223F-413E-BE0D-6507FBD56486}" dt="2025-06-14T05:47:02.247" v="423" actId="14100"/>
          <ac:spMkLst>
            <pc:docMk/>
            <pc:sldMk cId="3695270277" sldId="273"/>
            <ac:spMk id="7" creationId="{6879F4A8-58D9-DD70-C0E2-A9D14246213A}"/>
          </ac:spMkLst>
        </pc:spChg>
        <pc:spChg chg="del mod">
          <ac:chgData name="Dipanjan Saha" userId="70f81504b5c84d66" providerId="LiveId" clId="{DB5F36BB-223F-413E-BE0D-6507FBD56486}" dt="2025-06-14T05:47:35.038" v="442" actId="478"/>
          <ac:spMkLst>
            <pc:docMk/>
            <pc:sldMk cId="3695270277" sldId="273"/>
            <ac:spMk id="11" creationId="{EDF98D48-1236-A96C-3F26-61A98DBF6955}"/>
          </ac:spMkLst>
        </pc:spChg>
        <pc:spChg chg="mod">
          <ac:chgData name="Dipanjan Saha" userId="70f81504b5c84d66" providerId="LiveId" clId="{DB5F36BB-223F-413E-BE0D-6507FBD56486}" dt="2025-06-14T05:47:05.252" v="431" actId="1037"/>
          <ac:spMkLst>
            <pc:docMk/>
            <pc:sldMk cId="3695270277" sldId="273"/>
            <ac:spMk id="15" creationId="{3BCAB236-525B-0B6C-8D3A-871455DE6961}"/>
          </ac:spMkLst>
        </pc:spChg>
        <pc:grpChg chg="mod">
          <ac:chgData name="Dipanjan Saha" userId="70f81504b5c84d66" providerId="LiveId" clId="{DB5F36BB-223F-413E-BE0D-6507FBD56486}" dt="2025-06-14T05:47:24.610" v="438" actId="1076"/>
          <ac:grpSpMkLst>
            <pc:docMk/>
            <pc:sldMk cId="3695270277" sldId="273"/>
            <ac:grpSpMk id="4" creationId="{1389F5C7-98F1-F6AE-D029-B5B33B8FE81A}"/>
          </ac:grpSpMkLst>
        </pc:grpChg>
        <pc:picChg chg="del">
          <ac:chgData name="Dipanjan Saha" userId="70f81504b5c84d66" providerId="LiveId" clId="{DB5F36BB-223F-413E-BE0D-6507FBD56486}" dt="2025-06-14T05:47:14.504" v="432" actId="478"/>
          <ac:picMkLst>
            <pc:docMk/>
            <pc:sldMk cId="3695270277" sldId="273"/>
            <ac:picMk id="10" creationId="{6A0A7445-DD2E-F1A6-053A-6A9F23369635}"/>
          </ac:picMkLst>
        </pc:picChg>
        <pc:picChg chg="add mod">
          <ac:chgData name="Dipanjan Saha" userId="70f81504b5c84d66" providerId="LiveId" clId="{DB5F36BB-223F-413E-BE0D-6507FBD56486}" dt="2025-06-14T05:50:44.738" v="454" actId="1076"/>
          <ac:picMkLst>
            <pc:docMk/>
            <pc:sldMk cId="3695270277" sldId="273"/>
            <ac:picMk id="4098" creationId="{5AE1F395-15AA-9B3F-8F03-2649CF156FC8}"/>
          </ac:picMkLst>
        </pc:picChg>
      </pc:sldChg>
      <pc:sldChg chg="modSp add mod setBg">
        <pc:chgData name="Dipanjan Saha" userId="70f81504b5c84d66" providerId="LiveId" clId="{DB5F36BB-223F-413E-BE0D-6507FBD56486}" dt="2025-06-14T06:02:11.407" v="497" actId="20577"/>
        <pc:sldMkLst>
          <pc:docMk/>
          <pc:sldMk cId="2432198969" sldId="274"/>
        </pc:sldMkLst>
        <pc:spChg chg="mod">
          <ac:chgData name="Dipanjan Saha" userId="70f81504b5c84d66" providerId="LiveId" clId="{DB5F36BB-223F-413E-BE0D-6507FBD56486}" dt="2025-06-14T05:59:38.025" v="466" actId="20577"/>
          <ac:spMkLst>
            <pc:docMk/>
            <pc:sldMk cId="2432198969" sldId="274"/>
            <ac:spMk id="2" creationId="{70F1E50D-8907-F8DC-90EA-666480F27FD4}"/>
          </ac:spMkLst>
        </pc:spChg>
        <pc:spChg chg="mod">
          <ac:chgData name="Dipanjan Saha" userId="70f81504b5c84d66" providerId="LiveId" clId="{DB5F36BB-223F-413E-BE0D-6507FBD56486}" dt="2025-06-14T06:02:11.407" v="497" actId="20577"/>
          <ac:spMkLst>
            <pc:docMk/>
            <pc:sldMk cId="2432198969" sldId="274"/>
            <ac:spMk id="8" creationId="{1B434B85-959D-E919-9627-C352DACA7E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kaggle.com/datasets/msambare/fer20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umarvivek9088/Face_Emotion_Recognition_Machine_Learning" TargetMode="External"/><Relationship Id="rId5" Type="http://schemas.openxmlformats.org/officeDocument/2006/relationships/hyperlink" Target="https://www.sciencedirect.com/science/article/pii/S1746809416300805" TargetMode="External"/><Relationship Id="rId4" Type="http://schemas.openxmlformats.org/officeDocument/2006/relationships/hyperlink" Target="https://doi.org/10.1016/j.bspc.2016.06.02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3516550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EMOTION ECHO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B3BE-5A65-64CE-8A8F-901399C17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5AC2CE25-77D3-0C9A-E1CA-54366AE39F29}"/>
              </a:ext>
            </a:extLst>
          </p:cNvPr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6F37B65-9637-AEAC-EEAD-B130360F6B1C}"/>
                </a:ext>
              </a:extLst>
            </p:cNvPr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1808B16-961D-A9AF-0596-CF77BB0B1224}"/>
                </a:ext>
              </a:extLst>
            </p:cNvPr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1EE20642-1B8F-551D-2DEC-D82C20AA541D}"/>
              </a:ext>
            </a:extLst>
          </p:cNvPr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DDB15056-2E39-9E7D-5FF1-15745947B4B3}"/>
              </a:ext>
            </a:extLst>
          </p:cNvPr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AB2D884-C56A-B4A7-59CA-FA7B7CF788B1}"/>
              </a:ext>
            </a:extLst>
          </p:cNvPr>
          <p:cNvSpPr txBox="1"/>
          <p:nvPr/>
        </p:nvSpPr>
        <p:spPr>
          <a:xfrm>
            <a:off x="1028700" y="599709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 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67C8FC-06AE-FF7C-9845-102B312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08" y="4047958"/>
            <a:ext cx="15811500" cy="5210342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B418CCB-F606-F118-476E-E74B0904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08" y="2172394"/>
            <a:ext cx="15707292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 ensure the authenticity of the test results, we have selected individuals from diverse backgrounds, attitudes, and personalities.</a:t>
            </a:r>
          </a:p>
        </p:txBody>
      </p:sp>
    </p:spTree>
    <p:extLst>
      <p:ext uri="{BB962C8B-B14F-4D97-AF65-F5344CB8AC3E}">
        <p14:creationId xmlns:p14="http://schemas.microsoft.com/office/powerpoint/2010/main" val="409358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01952-810F-4B7A-7356-5B5912DE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1389F5C7-98F1-F6AE-D029-B5B33B8FE81A}"/>
              </a:ext>
            </a:extLst>
          </p:cNvPr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48F101E-E79E-D2F2-96AD-1FFD07DCA602}"/>
                </a:ext>
              </a:extLst>
            </p:cNvPr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26AE885-AA5D-50F4-DB7B-48D8E797242F}"/>
                </a:ext>
              </a:extLst>
            </p:cNvPr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8B63A6B0-1947-594B-DEC1-B6A3CC17FE95}"/>
              </a:ext>
            </a:extLst>
          </p:cNvPr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3BCAB236-525B-0B6C-8D3A-871455DE6961}"/>
              </a:ext>
            </a:extLst>
          </p:cNvPr>
          <p:cNvSpPr/>
          <p:nvPr/>
        </p:nvSpPr>
        <p:spPr>
          <a:xfrm>
            <a:off x="1104900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879F4A8-58D9-DD70-C0E2-A9D14246213A}"/>
              </a:ext>
            </a:extLst>
          </p:cNvPr>
          <p:cNvSpPr txBox="1"/>
          <p:nvPr/>
        </p:nvSpPr>
        <p:spPr>
          <a:xfrm>
            <a:off x="1028700" y="599709"/>
            <a:ext cx="9838239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BENCHMARK COMPARISON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E1F395-15AA-9B3F-8F03-2649CF15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7709" r="9325" b="3036"/>
          <a:stretch>
            <a:fillRect/>
          </a:stretch>
        </p:blipFill>
        <p:spPr bwMode="auto">
          <a:xfrm>
            <a:off x="8520158" y="2605558"/>
            <a:ext cx="9697443" cy="610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754F920-BF7A-225B-2ABD-1F85F4FD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" y="2605558"/>
            <a:ext cx="7010400" cy="51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Combines facial cues, heart rate, and behavior for deeper emotional insight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Delivers real-time, personalized anxiety scores with clinical relevance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accurate than transformer-based FER models (74–82% vs 70–75%)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misinterpretation by going beyond static facial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952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2933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79" y="8115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2019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87036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81DD24-ECAF-CD32-5046-558BB26E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905"/>
            <a:ext cx="1714500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Multi-Source Integration: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Merging facial, heart rate, and questionnaire data was technically complex.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Handling: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 new to hardware, tasks like wiring, sensor setup, and microcontroller connections were challenging.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Processing: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smooth performance on low-power hardware required careful optimization.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DC95A-50DA-DB17-24C1-A36F0592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6C9D25F-F370-E020-4064-B4D149BB3F65}"/>
              </a:ext>
            </a:extLst>
          </p:cNvPr>
          <p:cNvSpPr txBox="1"/>
          <p:nvPr/>
        </p:nvSpPr>
        <p:spPr>
          <a:xfrm>
            <a:off x="1028700" y="599709"/>
            <a:ext cx="1153482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SCOPE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8498A3E-F826-E032-11C6-23188692F629}"/>
              </a:ext>
            </a:extLst>
          </p:cNvPr>
          <p:cNvSpPr/>
          <p:nvPr/>
        </p:nvSpPr>
        <p:spPr>
          <a:xfrm>
            <a:off x="5897879" y="2857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A3C28D9-C3EC-E107-C968-458C0BC7F71B}"/>
              </a:ext>
            </a:extLst>
          </p:cNvPr>
          <p:cNvSpPr/>
          <p:nvPr/>
        </p:nvSpPr>
        <p:spPr>
          <a:xfrm>
            <a:off x="5897880" y="8191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6ACD7D2-1DBC-74FB-054C-CDB86101C514}"/>
              </a:ext>
            </a:extLst>
          </p:cNvPr>
          <p:cNvSpPr/>
          <p:nvPr/>
        </p:nvSpPr>
        <p:spPr>
          <a:xfrm>
            <a:off x="8304001" y="1943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7F2C2B2-D6C8-1D1B-295B-B27DCADD684D}"/>
              </a:ext>
            </a:extLst>
          </p:cNvPr>
          <p:cNvSpPr/>
          <p:nvPr/>
        </p:nvSpPr>
        <p:spPr>
          <a:xfrm>
            <a:off x="8304001" y="88560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C2D421E-312E-BD0F-6DBD-A892B5C6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59675"/>
            <a:ext cx="11734800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Reinforcement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for adaptive response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Historical Data Comparison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Single embedded device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(sensor + camera)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Chatbot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for empathetic conversations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Direct access to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84518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A5874-6DE6-A758-9F50-5FF7EFD29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F8305AE-7FB4-9211-7FF4-169D9F0A44D4}"/>
              </a:ext>
            </a:extLst>
          </p:cNvPr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19B4825-2983-3F14-5F25-11BC92CE82D5}"/>
              </a:ext>
            </a:extLst>
          </p:cNvPr>
          <p:cNvSpPr/>
          <p:nvPr/>
        </p:nvSpPr>
        <p:spPr>
          <a:xfrm>
            <a:off x="5883591" y="2019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FF12E585-EAEC-5503-CF41-2846EEA3E547}"/>
              </a:ext>
            </a:extLst>
          </p:cNvPr>
          <p:cNvSpPr/>
          <p:nvPr/>
        </p:nvSpPr>
        <p:spPr>
          <a:xfrm>
            <a:off x="5897880" y="8267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5AEE830-2A81-82B3-C24D-CAFCB4049D5F}"/>
              </a:ext>
            </a:extLst>
          </p:cNvPr>
          <p:cNvSpPr/>
          <p:nvPr/>
        </p:nvSpPr>
        <p:spPr>
          <a:xfrm>
            <a:off x="8289713" y="1181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E18A24D-7D3E-7E93-83D7-8B2788AAA089}"/>
              </a:ext>
            </a:extLst>
          </p:cNvPr>
          <p:cNvSpPr/>
          <p:nvPr/>
        </p:nvSpPr>
        <p:spPr>
          <a:xfrm>
            <a:off x="8304001" y="88560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A8A2DD7-2371-B03D-D3CE-1EA76CDE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1300"/>
            <a:ext cx="1562100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Emotion Echo is an intelligent, multi-modal anxiety detection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Combines emotion, physiological, and psychological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Superior to traditional systems: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	Real-time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	Personalized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	Mobile-compatible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 promising solution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early mental health intervention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1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82CEE-1EE4-8BBD-50A9-0BEC545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0F1E50D-8907-F8DC-90EA-666480F27FD4}"/>
              </a:ext>
            </a:extLst>
          </p:cNvPr>
          <p:cNvSpPr txBox="1"/>
          <p:nvPr/>
        </p:nvSpPr>
        <p:spPr>
          <a:xfrm>
            <a:off x="1028700" y="599709"/>
            <a:ext cx="1153482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References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45EDD88-703B-8F71-2D00-A56FADF19C14}"/>
              </a:ext>
            </a:extLst>
          </p:cNvPr>
          <p:cNvSpPr/>
          <p:nvPr/>
        </p:nvSpPr>
        <p:spPr>
          <a:xfrm>
            <a:off x="5883591" y="2019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00AFBB7-5A75-1EBB-477B-E6617A5A43DC}"/>
              </a:ext>
            </a:extLst>
          </p:cNvPr>
          <p:cNvSpPr/>
          <p:nvPr/>
        </p:nvSpPr>
        <p:spPr>
          <a:xfrm>
            <a:off x="5897880" y="8267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84237CE-C323-48FA-10AB-B78325C11855}"/>
              </a:ext>
            </a:extLst>
          </p:cNvPr>
          <p:cNvSpPr/>
          <p:nvPr/>
        </p:nvSpPr>
        <p:spPr>
          <a:xfrm>
            <a:off x="8289713" y="1181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53AA43B-6540-65BB-9758-22390DEF0DE0}"/>
              </a:ext>
            </a:extLst>
          </p:cNvPr>
          <p:cNvSpPr/>
          <p:nvPr/>
        </p:nvSpPr>
        <p:spPr>
          <a:xfrm>
            <a:off x="8304001" y="88560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434B85-959D-E919-9627-C352DACA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04467"/>
            <a:ext cx="1562100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4"/>
              </a:rPr>
              <a:t>https://doi.org/10.1016/j.bspc.2016.06.020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https://www.sciencedirect.com/science/article/pii/S1746809416300805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6"/>
              </a:rPr>
              <a:t>https://github.com/kumarvivek9088/Face_Emotion_Recognition_Machine_Learning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7"/>
              </a:rPr>
              <a:t>https://www.kaggle.com/datasets/msambare/fer2013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Lyerly, S.B., Abbott, P.S.: Handbook of Psychiatric Rating Scales (1950–1964). Psycho-logical Assessment Associates, National Institute of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24321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3400" y="4304124"/>
            <a:ext cx="12115800" cy="4302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ANJALI KUMARI – 11501621015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MEENAKSHI SHARMA – 11500321028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ISHIKA RANA  - 11500221055</a:t>
            </a: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DIPANJAN SAHA - 11500221056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2857500"/>
            <a:ext cx="15087600" cy="5737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Kollektif"/>
                <a:cs typeface="Arial" panose="020B0604020202020204" pitchFamily="34" charset="0"/>
                <a:sym typeface="Kollektif"/>
              </a:rPr>
              <a:t>Emotion Echo is an AI-powered platform designed to detect and manage anxiety by analyzing physiological and behavioral data.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Kollektif"/>
                <a:cs typeface="Arial" panose="020B0604020202020204" pitchFamily="34" charset="0"/>
                <a:sym typeface="Kollektif"/>
              </a:rPr>
              <a:t>The key Features are: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Kollektif"/>
                <a:cs typeface="Arial" panose="020B0604020202020204" pitchFamily="34" charset="0"/>
                <a:sym typeface="Kollektif"/>
              </a:rPr>
              <a:t>Real-time tracking of heart rate and facial expressions to assess anxiety levels. 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Kollektif"/>
                <a:cs typeface="Arial" panose="020B0604020202020204" pitchFamily="34" charset="0"/>
                <a:sym typeface="Kollektif"/>
              </a:rPr>
              <a:t>The platform detects anxiety through personalized questions consulted by psychiatrists to determine the user's anxiety.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Kollektif"/>
                <a:cs typeface="Arial" panose="020B0604020202020204" pitchFamily="34" charset="0"/>
                <a:sym typeface="Kollektif"/>
              </a:rPr>
              <a:t>It integrates personality-based analysis to offer more tailored recommendations, making it a comprehensive tool for mental well-being.</a:t>
            </a:r>
          </a:p>
          <a:p>
            <a:pPr marL="0" lvl="0" indent="0" algn="ctr">
              <a:lnSpc>
                <a:spcPct val="150000"/>
              </a:lnSpc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476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096000" y="8343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8304001" y="163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877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03300" y="1333500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823184"/>
            <a:ext cx="6938067" cy="96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C6174E0-A7D4-4B73-E10A-61F230D2C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303892"/>
            <a:ext cx="13260361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Mental health tools are episodic, intrusive, or delayed.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Single-source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Latency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 real-time use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Privacy issues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with wearable/social media monitoring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Emotion Echo solves these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multi-modal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real-time, and adaptive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1" y="4341426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102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8959"/>
              </a:lnSpc>
              <a:spcBef>
                <a:spcPct val="0"/>
              </a:spcBef>
            </a:pPr>
            <a:r>
              <a:rPr lang="en-IN" sz="6600" b="1" i="1" dirty="0">
                <a:solidFill>
                  <a:schemeClr val="tx2">
                    <a:lumMod val="75000"/>
                  </a:schemeClr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</a:t>
            </a:r>
            <a:endParaRPr lang="en-US" sz="6399" b="1" i="1" dirty="0">
              <a:solidFill>
                <a:schemeClr val="tx2">
                  <a:lumMod val="75000"/>
                </a:schemeClr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5271" y="1833709"/>
            <a:ext cx="15576330" cy="83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detect, monitor, and respond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real-time anxiety levels in users by analyzing emotional, physiological, and psychological inputs.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4384" y="3645813"/>
            <a:ext cx="583361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Facial Emotion Recognition (FER)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82400" y="6975949"/>
            <a:ext cx="5348229" cy="127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all three inputs using a weighted formula to produce a real-time anxiety score.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82400" y="6191873"/>
            <a:ext cx="5348229" cy="46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919"/>
              </a:lnSpc>
              <a:spcBef>
                <a:spcPct val="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Anxiety Score Generation</a:t>
            </a:r>
            <a:endParaRPr lang="en-US" sz="279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4384" y="6990424"/>
            <a:ext cx="5352545" cy="127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BPM using MAX30102 sensor or allows manual input to assess physiological stress levels.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4384" y="6362700"/>
            <a:ext cx="5352545" cy="46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3919"/>
              </a:lnSpc>
              <a:spcBef>
                <a:spcPct val="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Rate Monitoring</a:t>
            </a:r>
            <a:endParaRPr lang="en-US" sz="279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28715794-73FC-D2A6-60F2-C26E16459FD8}"/>
              </a:ext>
            </a:extLst>
          </p:cNvPr>
          <p:cNvSpPr txBox="1"/>
          <p:nvPr/>
        </p:nvSpPr>
        <p:spPr>
          <a:xfrm>
            <a:off x="1035270" y="4245817"/>
            <a:ext cx="5352545" cy="127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custom CNN to analyze facial expressions via webcam and assign emotion scores in real time.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Quicksand"/>
              <a:cs typeface="Arial" panose="020B0604020202020204" pitchFamily="34" charset="0"/>
              <a:sym typeface="Quicksand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F9D4224-65A4-BD7A-A5FD-B578505A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143" y="4031040"/>
            <a:ext cx="4495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Users answer standard psychological questions; the score reflects mental health severity.</a:t>
            </a: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C6FC5B64-95A3-83C3-7683-0E3B680D566C}"/>
              </a:ext>
            </a:extLst>
          </p:cNvPr>
          <p:cNvSpPr txBox="1"/>
          <p:nvPr/>
        </p:nvSpPr>
        <p:spPr>
          <a:xfrm>
            <a:off x="11644371" y="3393108"/>
            <a:ext cx="5348229" cy="46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919"/>
              </a:lnSpc>
              <a:spcBef>
                <a:spcPct val="0"/>
              </a:spcBef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 Questionnaire</a:t>
            </a:r>
            <a:endParaRPr lang="en-US" sz="279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028699" y="599709"/>
            <a:ext cx="6134101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FLOW DIAGRAM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7315200" y="990600"/>
            <a:ext cx="9944100" cy="3810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645B8848-AE20-148E-2FE3-2777E4AE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16905852" cy="670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0C143-F03E-CA96-5777-35A023E9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A48391-B482-10D7-B585-F57BA1CE9E85}"/>
              </a:ext>
            </a:extLst>
          </p:cNvPr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367E07B-00D0-8793-B091-F6C454C24C9F}"/>
                </a:ext>
              </a:extLst>
            </p:cNvPr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10898F1-5BD2-E54A-0059-37A546346872}"/>
                </a:ext>
              </a:extLst>
            </p:cNvPr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C4FAA23-F1EB-A5B1-2ACF-BB425E6E80C5}"/>
              </a:ext>
            </a:extLst>
          </p:cNvPr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3485627-472C-24BB-D62F-7E8AE3C572C4}"/>
                </a:ext>
              </a:extLst>
            </p:cNvPr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7ED8B41-E178-10EB-535C-EF2B3C947BF4}"/>
              </a:ext>
            </a:extLst>
          </p:cNvPr>
          <p:cNvSpPr txBox="1"/>
          <p:nvPr/>
        </p:nvSpPr>
        <p:spPr>
          <a:xfrm>
            <a:off x="1028699" y="599709"/>
            <a:ext cx="10886373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ANIXETY SCORE CALCULATION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4BA2E2F-F384-BF52-1699-8F2D3A95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46017"/>
            <a:ext cx="9829800" cy="71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Anxiety Score = (α × Emotion Score) + (β × Heart Rate Score) + (γ × Depression Score)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Weights: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 = 0.3, β = 0.3, γ = 0.4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Scale: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0.4: Low Anxiety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0.4–0.7: Moderate Anxiety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0.7: High Anxiety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49" name="Picture 3">
            <a:extLst>
              <a:ext uri="{FF2B5EF4-FFF2-40B4-BE49-F238E27FC236}">
                <a16:creationId xmlns:a16="http://schemas.microsoft.com/office/drawing/2014/main" id="{7E21EF53-8A65-447E-4DDF-F1C21BCC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2" t="8675" r="9209"/>
          <a:stretch>
            <a:fillRect/>
          </a:stretch>
        </p:blipFill>
        <p:spPr bwMode="auto">
          <a:xfrm>
            <a:off x="6705600" y="1217382"/>
            <a:ext cx="11350972" cy="828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6A30D03-2D3E-7FA8-93CA-1BBFFCE8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27" y="1905594"/>
            <a:ext cx="5792545" cy="647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Custom CNN achieved 82% accuracy with low computational cost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Pre-trained models like VGG16 and EfficientNet-B0 are accurate but heavy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MobileNetV2 is fast and light but slightly less accurate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Custom CNN offers the best balance for real-time deployment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99709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WHY CUSTOM CNN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699" y="599709"/>
            <a:ext cx="10886373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TECHOLOGIES &amp; HARDWARE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1" y="2400300"/>
            <a:ext cx="7772400" cy="5818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TensorFlow, OpenCV,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Flask, Google 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GitHub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</a:t>
            </a:r>
            <a:r>
              <a:rPr lang="en-IN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Pico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MAX30102 pulse sensor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OLED Display (SSD1306)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Webcam (for emotion detection)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031DB-62D2-BB1C-C8AF-666B00EC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157052"/>
            <a:ext cx="8991600" cy="674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667</Words>
  <Application>Microsoft Office PowerPoint</Application>
  <PresentationFormat>Custom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Cormorant Garamond Bold Italics</vt:lpstr>
      <vt:lpstr>Quicksand Bold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Dipanjan Saha</cp:lastModifiedBy>
  <cp:revision>2</cp:revision>
  <dcterms:created xsi:type="dcterms:W3CDTF">2006-08-16T00:00:00Z</dcterms:created>
  <dcterms:modified xsi:type="dcterms:W3CDTF">2025-06-14T06:07:29Z</dcterms:modified>
  <dc:identifier>DAGqNQgBiMQ</dc:identifier>
</cp:coreProperties>
</file>