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5" r:id="rId1"/>
    <p:sldMasterId id="2147484084" r:id="rId2"/>
    <p:sldMasterId id="2147484128" r:id="rId3"/>
  </p:sldMasterIdLst>
  <p:notesMasterIdLst>
    <p:notesMasterId r:id="rId8"/>
  </p:notesMasterIdLst>
  <p:handoutMasterIdLst>
    <p:handoutMasterId r:id="rId9"/>
  </p:handoutMasterIdLst>
  <p:sldIdLst>
    <p:sldId id="2147471401" r:id="rId4"/>
    <p:sldId id="2147472050" r:id="rId5"/>
    <p:sldId id="2147472048" r:id="rId6"/>
    <p:sldId id="2147472049" r:id="rId7"/>
  </p:sldIdLst>
  <p:sldSz cx="9144000" cy="5143500" type="screen16x9"/>
  <p:notesSz cx="6858000" cy="9144000"/>
  <p:custDataLst>
    <p:tags r:id="rId1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B9CBDA5D-B580-284E-956C-2F44215D0A0D}">
          <p14:sldIdLst>
            <p14:sldId id="2147471401"/>
            <p14:sldId id="2147472050"/>
            <p14:sldId id="2147472048"/>
            <p14:sldId id="2147472049"/>
          </p14:sldIdLst>
        </p14:section>
        <p14:section name="Backup" id="{7FD493F0-56DB-B548-8ED0-86D3AAC34F25}">
          <p14:sldIdLst/>
        </p14:section>
      </p14:sectionLst>
    </p:ext>
    <p:ext uri="{EFAFB233-063F-42B5-8137-9DF3F51BA10A}">
      <p15:sldGuideLst xmlns:p15="http://schemas.microsoft.com/office/powerpoint/2012/main">
        <p15:guide id="1" pos="3144" userDrawn="1">
          <p15:clr>
            <a:srgbClr val="A4A3A4"/>
          </p15:clr>
        </p15:guide>
        <p15:guide id="2" orient="horz" pos="70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5253870-5E08-7A9A-96CB-9D9064A42666}" name="Debanjan Biswas (debiswas)" initials="DB(" userId="S::debiswas@cisco.com::4583f5cd-990c-424e-9e62-88542bbd1aac" providerId="AD"/>
  <p188:author id="{4C80BB71-46C6-01CD-FC89-BC12060DEB8A}" name="Umang Gupta (umgupta)" initials="" userId="S::umgupta@cisco.com::342a038f-eed5-4753-b392-d7a4278bb7ce" providerId="AD"/>
  <p188:author id="{F0C2267F-018F-2F27-6BB3-5C14775FECB0}" name="Nagaraja Shivamurthy (nshivamu)" initials="NS(" userId="S::nshivamu@cisco.com::a5614367-c3fd-4c8d-b909-5231b75a6645" providerId="AD"/>
  <p188:author id="{137DB592-F6EE-05E8-7BA5-D01233AC90B3}" name="Ram Mohan R (rmohanr)" initials="R(" userId="S::rmohanr@cisco.com::4b3bbe3c-f157-4658-969c-4dd0b6d5cd0b" providerId="AD"/>
  <p188:author id="{86865CA3-409F-2877-5AFD-17ECAE7B6E22}" name="Jayesh Sangpal (jsangpal)" initials="JS(" userId="S::jsangpal@cisco.com::bfca2e7a-1462-45e4-b36b-7a8382db75e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Mitesh Gohil" initials="" lastIdx="31" clrIdx="0"/>
  <p:cmAuthor id="1" name="Kate Ryan" initials="KR"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74D"/>
    <a:srgbClr val="004669"/>
    <a:srgbClr val="1E4471"/>
    <a:srgbClr val="FBAB18"/>
    <a:srgbClr val="00BCEB"/>
    <a:srgbClr val="6EBE4A"/>
    <a:srgbClr val="D9D9D9"/>
    <a:srgbClr val="86DBF2"/>
    <a:srgbClr val="049FD9"/>
    <a:srgbClr val="1FAED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4DB347-085B-4B61-3ED4-5AC9EDED8E52}" v="3" dt="2024-09-20T08:39:21.486"/>
  </p1510:revLst>
</p1510:revInfo>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94"/>
  </p:normalViewPr>
  <p:slideViewPr>
    <p:cSldViewPr snapToGrid="0">
      <p:cViewPr varScale="1">
        <p:scale>
          <a:sx n="161" d="100"/>
          <a:sy n="161" d="100"/>
        </p:scale>
        <p:origin x="480" y="200"/>
      </p:cViewPr>
      <p:guideLst>
        <p:guide pos="3144"/>
        <p:guide orient="horz" pos="708"/>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1.xml"/><Relationship Id="rId9" Type="http://schemas.openxmlformats.org/officeDocument/2006/relationships/handoutMaster" Target="handoutMasters/handout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FE48B1C-1E6B-744F-8E6C-3836D33BC0D9}" type="datetimeFigureOut">
              <a:rPr lang="en-US"/>
              <a:pPr>
                <a:defRPr/>
              </a:pPr>
              <a:t>9/20/2024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5A8EAB7-F1BA-274C-91A9-46214A29E509}" type="slidenum">
              <a:rPr lang="en-US"/>
              <a:pPr>
                <a:defRPr/>
              </a:pPr>
              <a:t>‹#›</a:t>
            </a:fld>
            <a:endParaRPr lang="en-US"/>
          </a:p>
        </p:txBody>
      </p:sp>
    </p:spTree>
    <p:extLst>
      <p:ext uri="{BB962C8B-B14F-4D97-AF65-F5344CB8AC3E}">
        <p14:creationId xmlns:p14="http://schemas.microsoft.com/office/powerpoint/2010/main" val="333848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A637A29-4E7E-A24B-BAB1-D48C888F91E4}" type="datetimeFigureOut">
              <a:rPr lang="en-US"/>
              <a:pPr>
                <a:defRPr/>
              </a:pPr>
              <a:t>9/20/2024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97A1FA6-25DE-9E4E-A34D-CF67DE7DBDC7}" type="slidenum">
              <a:rPr lang="en-US"/>
              <a:pPr>
                <a:defRPr/>
              </a:pPr>
              <a:t>‹#›</a:t>
            </a:fld>
            <a:endParaRPr lang="en-US"/>
          </a:p>
        </p:txBody>
      </p:sp>
    </p:spTree>
    <p:extLst>
      <p:ext uri="{BB962C8B-B14F-4D97-AF65-F5344CB8AC3E}">
        <p14:creationId xmlns:p14="http://schemas.microsoft.com/office/powerpoint/2010/main" val="322849259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B6BDC3A-AC02-4744-9FEC-4E0CA644A7D2}" type="slidenum">
              <a:rPr lang="en-US" smtClean="0"/>
              <a:t>1</a:t>
            </a:fld>
            <a:endParaRPr lang="en-US"/>
          </a:p>
        </p:txBody>
      </p:sp>
    </p:spTree>
    <p:extLst>
      <p:ext uri="{BB962C8B-B14F-4D97-AF65-F5344CB8AC3E}">
        <p14:creationId xmlns:p14="http://schemas.microsoft.com/office/powerpoint/2010/main" val="3521909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469496" y="3856736"/>
            <a:ext cx="8296421" cy="288131"/>
          </a:xfrm>
          <a:prstGeom prst="rect">
            <a:avLst/>
          </a:prstGeom>
        </p:spPr>
        <p:txBody>
          <a:bodyPr lIns="91420" tIns="45710" rIns="91420" bIns="45710" anchor="b" anchorCtr="0">
            <a:noAutofit/>
          </a:bodyPr>
          <a:lstStyle>
            <a:lvl1pPr marL="0" indent="0" algn="l">
              <a:buNone/>
              <a:defRPr sz="1800" b="0" i="0">
                <a:solidFill>
                  <a:schemeClr val="bg1"/>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a:t>Speaker Name</a:t>
            </a:r>
            <a:endParaRPr lang="en-US"/>
          </a:p>
        </p:txBody>
      </p:sp>
      <p:sp>
        <p:nvSpPr>
          <p:cNvPr id="17" name="Text Placeholder 38"/>
          <p:cNvSpPr>
            <a:spLocks noGrp="1"/>
          </p:cNvSpPr>
          <p:nvPr>
            <p:ph type="body" sz="quarter" idx="11" hasCustomPrompt="1"/>
          </p:nvPr>
        </p:nvSpPr>
        <p:spPr>
          <a:xfrm>
            <a:off x="469496" y="4072669"/>
            <a:ext cx="8296421" cy="288131"/>
          </a:xfrm>
          <a:prstGeom prst="rect">
            <a:avLst/>
          </a:prstGeom>
        </p:spPr>
        <p:txBody>
          <a:bodyPr lIns="91420" tIns="45710" rIns="91420" bIns="45710"/>
          <a:lstStyle>
            <a:lvl1pPr marL="0" indent="0" algn="l">
              <a:buFontTx/>
              <a:buNone/>
              <a:defRPr lang="en-US" sz="18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a:t>Speaker Title</a:t>
            </a:r>
          </a:p>
        </p:txBody>
      </p:sp>
      <p:sp>
        <p:nvSpPr>
          <p:cNvPr id="18" name="Text Placeholder 40"/>
          <p:cNvSpPr>
            <a:spLocks noGrp="1"/>
          </p:cNvSpPr>
          <p:nvPr>
            <p:ph type="body" sz="quarter" idx="12" hasCustomPrompt="1"/>
          </p:nvPr>
        </p:nvSpPr>
        <p:spPr>
          <a:xfrm>
            <a:off x="469496" y="4348762"/>
            <a:ext cx="8296421" cy="288131"/>
          </a:xfrm>
          <a:prstGeom prst="rect">
            <a:avLst/>
          </a:prstGeom>
        </p:spPr>
        <p:txBody>
          <a:bodyPr lIns="91420" tIns="45710" rIns="91420" bIns="45710"/>
          <a:lstStyle>
            <a:lvl1pPr marL="0" indent="0" algn="l">
              <a:buFontTx/>
              <a:buNone/>
              <a:defRPr lang="en-US" sz="18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a:t>Date</a:t>
            </a:r>
          </a:p>
        </p:txBody>
      </p:sp>
      <p:sp>
        <p:nvSpPr>
          <p:cNvPr id="19" name="Text Placeholder 2"/>
          <p:cNvSpPr>
            <a:spLocks noGrp="1"/>
          </p:cNvSpPr>
          <p:nvPr>
            <p:ph type="body" sz="quarter" idx="13" hasCustomPrompt="1"/>
          </p:nvPr>
        </p:nvSpPr>
        <p:spPr>
          <a:xfrm>
            <a:off x="463292" y="304365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bg1"/>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a:t>Subtitle Goes Here</a:t>
            </a:r>
          </a:p>
        </p:txBody>
      </p:sp>
      <p:sp>
        <p:nvSpPr>
          <p:cNvPr id="20" name="Title 1"/>
          <p:cNvSpPr>
            <a:spLocks noGrp="1"/>
          </p:cNvSpPr>
          <p:nvPr>
            <p:ph type="ctrTitle" hasCustomPrompt="1"/>
          </p:nvPr>
        </p:nvSpPr>
        <p:spPr>
          <a:xfrm>
            <a:off x="425765" y="2472167"/>
            <a:ext cx="8340152"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bg1"/>
                </a:solidFill>
                <a:latin typeface="+mj-lt"/>
                <a:cs typeface="CiscoSansTT ExtraLight"/>
              </a:defRPr>
            </a:lvl1pPr>
          </a:lstStyle>
          <a:p>
            <a:r>
              <a:rPr lang="en-GB"/>
              <a:t>Presentation Title Goes Here</a:t>
            </a:r>
            <a:endParaRPr lang="en-US"/>
          </a:p>
        </p:txBody>
      </p:sp>
      <p:pic>
        <p:nvPicPr>
          <p:cNvPr id="2" name="Picture 1">
            <a:extLst>
              <a:ext uri="{FF2B5EF4-FFF2-40B4-BE49-F238E27FC236}">
                <a16:creationId xmlns:a16="http://schemas.microsoft.com/office/drawing/2014/main" id="{E16FB6D5-02BA-1A47-BC75-793B445152EE}"/>
              </a:ext>
            </a:extLst>
          </p:cNvPr>
          <p:cNvPicPr>
            <a:picLocks noChangeAspect="1"/>
          </p:cNvPicPr>
          <p:nvPr userDrawn="1"/>
        </p:nvPicPr>
        <p:blipFill>
          <a:blip r:embed="rId2"/>
          <a:stretch>
            <a:fillRect/>
          </a:stretch>
        </p:blipFill>
        <p:spPr>
          <a:xfrm>
            <a:off x="463292" y="396692"/>
            <a:ext cx="2833324" cy="436743"/>
          </a:xfrm>
          <a:prstGeom prst="rect">
            <a:avLst/>
          </a:prstGeom>
        </p:spPr>
      </p:pic>
    </p:spTree>
    <p:extLst>
      <p:ext uri="{BB962C8B-B14F-4D97-AF65-F5344CB8AC3E}">
        <p14:creationId xmlns:p14="http://schemas.microsoft.com/office/powerpoint/2010/main" val="347638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201738"/>
            <a:ext cx="8277344" cy="3389312"/>
          </a:xfrm>
          <a:prstGeom prst="rect">
            <a:avLst/>
          </a:prstGeom>
        </p:spPr>
        <p:txBody>
          <a:bodyPr lIns="91420" tIns="45710" rIns="91420" bIns="45710">
            <a:noAutofit/>
          </a:bodyPr>
          <a:lstStyle>
            <a:lvl1pPr marL="228600" indent="-171450">
              <a:lnSpc>
                <a:spcPct val="95000"/>
              </a:lnSpc>
              <a:spcBef>
                <a:spcPts val="1110"/>
              </a:spcBef>
              <a:buClr>
                <a:schemeClr val="tx1"/>
              </a:buClr>
              <a:buSzPct val="80000"/>
              <a:buFont typeface="Arial"/>
              <a:buChar char="•"/>
              <a:defRPr sz="2000" b="0" i="0">
                <a:solidFill>
                  <a:schemeClr val="tx1"/>
                </a:solidFill>
                <a:latin typeface="+mn-lt"/>
                <a:ea typeface="CiscoSansTT Thin" charset="0"/>
                <a:cs typeface="CiscoSansTT Thin" charset="0"/>
              </a:defRPr>
            </a:lvl1pPr>
            <a:lvl2pPr marL="457200" indent="-165100">
              <a:lnSpc>
                <a:spcPct val="95000"/>
              </a:lnSpc>
              <a:spcBef>
                <a:spcPts val="450"/>
              </a:spcBef>
              <a:buClr>
                <a:schemeClr val="tx1"/>
              </a:buClr>
              <a:buSzPct val="80000"/>
              <a:buFont typeface="Arial"/>
              <a:buChar char="•"/>
              <a:defRPr sz="1800" b="0" i="0">
                <a:solidFill>
                  <a:schemeClr val="tx1"/>
                </a:solidFill>
                <a:latin typeface="+mn-lt"/>
                <a:ea typeface="CiscoSansTT Thin" charset="0"/>
                <a:cs typeface="CiscoSansTT Thin" charset="0"/>
              </a:defRPr>
            </a:lvl2pPr>
            <a:lvl3pPr marL="685800" indent="-109538">
              <a:buClr>
                <a:schemeClr val="tx1"/>
              </a:buClr>
              <a:buSzPct val="80000"/>
              <a:buFont typeface="Arial"/>
              <a:buChar char="•"/>
              <a:defRPr sz="1600" b="0" i="0">
                <a:solidFill>
                  <a:schemeClr val="tx1"/>
                </a:solidFill>
                <a:latin typeface="+mn-lt"/>
                <a:ea typeface="CiscoSansTT Thin" charset="0"/>
                <a:cs typeface="CiscoSansTT Thin" charset="0"/>
              </a:defRPr>
            </a:lvl3pPr>
            <a:lvl4pPr marL="911035" indent="-171415">
              <a:buClr>
                <a:schemeClr val="tx1"/>
              </a:buClr>
              <a:buSzPct val="80000"/>
              <a:buFont typeface="Arial"/>
              <a:buChar char="•"/>
              <a:defRPr sz="1400" b="0" i="0">
                <a:solidFill>
                  <a:schemeClr val="tx1"/>
                </a:solidFill>
                <a:latin typeface="+mn-lt"/>
                <a:ea typeface="CiscoSansTT Thin" charset="0"/>
                <a:cs typeface="CiscoSansTT Thin" charset="0"/>
              </a:defRPr>
            </a:lvl4pPr>
            <a:lvl5pPr marL="1082450" indent="-168240">
              <a:buClr>
                <a:schemeClr val="tx1"/>
              </a:buClr>
              <a:buSzPct val="80000"/>
              <a:buFont typeface="Arial"/>
              <a:buChar char="•"/>
              <a:defRPr sz="1200" b="0" i="0">
                <a:solidFill>
                  <a:schemeClr val="tx1"/>
                </a:solidFill>
                <a:latin typeface="+mn-lt"/>
                <a:ea typeface="CiscoSansTT Thin" charset="0"/>
                <a:cs typeface="CiscoSansTT Thin" charset="0"/>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2800">
                <a:solidFill>
                  <a:schemeClr val="bg1"/>
                </a:solidFill>
              </a:defRPr>
            </a:lvl1pPr>
          </a:lstStyle>
          <a:p>
            <a:pPr lvl="0"/>
            <a:r>
              <a:rPr lang="en-GB"/>
              <a:t>Click to edit Master title style</a:t>
            </a:r>
          </a:p>
        </p:txBody>
      </p:sp>
    </p:spTree>
    <p:extLst>
      <p:ext uri="{BB962C8B-B14F-4D97-AF65-F5344CB8AC3E}">
        <p14:creationId xmlns:p14="http://schemas.microsoft.com/office/powerpoint/2010/main" val="190230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bg1"/>
                </a:solidFill>
              </a:defRPr>
            </a:lvl1pPr>
          </a:lstStyle>
          <a:p>
            <a:pPr lvl="0"/>
            <a:r>
              <a:rPr lang="en-GB"/>
              <a:t>Click to edit Master title style</a:t>
            </a:r>
          </a:p>
        </p:txBody>
      </p:sp>
    </p:spTree>
    <p:extLst>
      <p:ext uri="{BB962C8B-B14F-4D97-AF65-F5344CB8AC3E}">
        <p14:creationId xmlns:p14="http://schemas.microsoft.com/office/powerpoint/2010/main" val="2252804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2800">
                <a:solidFill>
                  <a:schemeClr val="bg1"/>
                </a:solidFill>
              </a:defRPr>
            </a:lvl1pPr>
          </a:lstStyle>
          <a:p>
            <a:pPr lvl="0"/>
            <a:r>
              <a:rPr lang="en-GB"/>
              <a:t>Click to edit Master title style</a:t>
            </a:r>
          </a:p>
        </p:txBody>
      </p:sp>
    </p:spTree>
    <p:extLst>
      <p:ext uri="{BB962C8B-B14F-4D97-AF65-F5344CB8AC3E}">
        <p14:creationId xmlns:p14="http://schemas.microsoft.com/office/powerpoint/2010/main" val="3402254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2800">
                <a:solidFill>
                  <a:schemeClr val="bg1"/>
                </a:solidFill>
              </a:defRPr>
            </a:lvl1pPr>
          </a:lstStyle>
          <a:p>
            <a:pPr lvl="0"/>
            <a:r>
              <a:rPr lang="en-GB"/>
              <a:t>Click to edit Master title style</a:t>
            </a:r>
          </a:p>
        </p:txBody>
      </p:sp>
      <p:sp>
        <p:nvSpPr>
          <p:cNvPr id="4" name="Picture Placeholder 3">
            <a:extLst>
              <a:ext uri="{FF2B5EF4-FFF2-40B4-BE49-F238E27FC236}">
                <a16:creationId xmlns:a16="http://schemas.microsoft.com/office/drawing/2014/main" id="{B6F1E040-C05A-2D44-AF46-4B7EF001C0A4}"/>
              </a:ext>
            </a:extLst>
          </p:cNvPr>
          <p:cNvSpPr>
            <a:spLocks noGrp="1" noChangeAspect="1"/>
          </p:cNvSpPr>
          <p:nvPr>
            <p:ph type="pic" sz="quarter" idx="10"/>
          </p:nvPr>
        </p:nvSpPr>
        <p:spPr>
          <a:xfrm>
            <a:off x="537863" y="1595271"/>
            <a:ext cx="920682" cy="920682"/>
          </a:xfrm>
          <a:prstGeom prst="rect">
            <a:avLst/>
          </a:prstGeom>
        </p:spPr>
        <p:txBody>
          <a:bodyPr anchor="ctr"/>
          <a:lstStyle>
            <a:lvl1pPr marL="0" indent="0" algn="ctr">
              <a:buNone/>
              <a:defRPr/>
            </a:lvl1pPr>
          </a:lstStyle>
          <a:p>
            <a:r>
              <a:rPr lang="en-GB"/>
              <a:t>Click icon to add picture</a:t>
            </a:r>
            <a:endParaRPr lang="en-US"/>
          </a:p>
        </p:txBody>
      </p:sp>
      <p:sp>
        <p:nvSpPr>
          <p:cNvPr id="5" name="Picture Placeholder 3">
            <a:extLst>
              <a:ext uri="{FF2B5EF4-FFF2-40B4-BE49-F238E27FC236}">
                <a16:creationId xmlns:a16="http://schemas.microsoft.com/office/drawing/2014/main" id="{6EAFB047-10E3-5E48-BA10-191067EBEFC6}"/>
              </a:ext>
            </a:extLst>
          </p:cNvPr>
          <p:cNvSpPr>
            <a:spLocks noGrp="1" noChangeAspect="1"/>
          </p:cNvSpPr>
          <p:nvPr>
            <p:ph type="pic" sz="quarter" idx="11"/>
          </p:nvPr>
        </p:nvSpPr>
        <p:spPr>
          <a:xfrm>
            <a:off x="537863" y="3132078"/>
            <a:ext cx="920682" cy="920682"/>
          </a:xfrm>
          <a:prstGeom prst="rect">
            <a:avLst/>
          </a:prstGeom>
        </p:spPr>
        <p:txBody>
          <a:bodyPr anchor="ctr"/>
          <a:lstStyle>
            <a:lvl1pPr marL="0" indent="0" algn="ctr">
              <a:buNone/>
              <a:defRPr/>
            </a:lvl1pPr>
          </a:lstStyle>
          <a:p>
            <a:r>
              <a:rPr lang="en-GB"/>
              <a:t>Click icon to add picture</a:t>
            </a:r>
            <a:endParaRPr lang="en-US"/>
          </a:p>
        </p:txBody>
      </p:sp>
      <p:sp>
        <p:nvSpPr>
          <p:cNvPr id="6" name="Picture Placeholder 3">
            <a:extLst>
              <a:ext uri="{FF2B5EF4-FFF2-40B4-BE49-F238E27FC236}">
                <a16:creationId xmlns:a16="http://schemas.microsoft.com/office/drawing/2014/main" id="{66F560CB-595A-5B41-9DFC-F09EA70B41F7}"/>
              </a:ext>
            </a:extLst>
          </p:cNvPr>
          <p:cNvSpPr>
            <a:spLocks noGrp="1" noChangeAspect="1"/>
          </p:cNvSpPr>
          <p:nvPr>
            <p:ph type="pic" sz="quarter" idx="12"/>
          </p:nvPr>
        </p:nvSpPr>
        <p:spPr>
          <a:xfrm>
            <a:off x="4576463" y="1595271"/>
            <a:ext cx="920682" cy="920682"/>
          </a:xfrm>
          <a:prstGeom prst="rect">
            <a:avLst/>
          </a:prstGeom>
        </p:spPr>
        <p:txBody>
          <a:bodyPr anchor="ctr"/>
          <a:lstStyle>
            <a:lvl1pPr marL="0" indent="0" algn="ctr">
              <a:buNone/>
              <a:defRPr/>
            </a:lvl1pPr>
          </a:lstStyle>
          <a:p>
            <a:r>
              <a:rPr lang="en-GB"/>
              <a:t>Click icon to add picture</a:t>
            </a:r>
            <a:endParaRPr lang="en-US"/>
          </a:p>
        </p:txBody>
      </p:sp>
      <p:sp>
        <p:nvSpPr>
          <p:cNvPr id="7" name="Picture Placeholder 3">
            <a:extLst>
              <a:ext uri="{FF2B5EF4-FFF2-40B4-BE49-F238E27FC236}">
                <a16:creationId xmlns:a16="http://schemas.microsoft.com/office/drawing/2014/main" id="{F5950778-09A2-3E47-AF87-26608D6AE39D}"/>
              </a:ext>
            </a:extLst>
          </p:cNvPr>
          <p:cNvSpPr>
            <a:spLocks noGrp="1" noChangeAspect="1"/>
          </p:cNvSpPr>
          <p:nvPr>
            <p:ph type="pic" sz="quarter" idx="13"/>
          </p:nvPr>
        </p:nvSpPr>
        <p:spPr>
          <a:xfrm>
            <a:off x="4576463" y="3132078"/>
            <a:ext cx="920682" cy="920682"/>
          </a:xfrm>
          <a:prstGeom prst="rect">
            <a:avLst/>
          </a:prstGeom>
        </p:spPr>
        <p:txBody>
          <a:bodyPr anchor="ctr"/>
          <a:lstStyle>
            <a:lvl1pPr marL="0" indent="0" algn="ctr">
              <a:buNone/>
              <a:defRPr/>
            </a:lvl1pPr>
          </a:lstStyle>
          <a:p>
            <a:r>
              <a:rPr lang="en-GB"/>
              <a:t>Click icon to add picture</a:t>
            </a:r>
            <a:endParaRPr lang="en-US"/>
          </a:p>
        </p:txBody>
      </p:sp>
    </p:spTree>
    <p:extLst>
      <p:ext uri="{BB962C8B-B14F-4D97-AF65-F5344CB8AC3E}">
        <p14:creationId xmlns:p14="http://schemas.microsoft.com/office/powerpoint/2010/main" val="4254166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2800">
                <a:solidFill>
                  <a:schemeClr val="bg1"/>
                </a:solidFill>
              </a:defRPr>
            </a:lvl1pPr>
          </a:lstStyle>
          <a:p>
            <a:pPr lvl="0"/>
            <a:r>
              <a:rPr lang="en-GB"/>
              <a:t>Click to edit Master title style</a:t>
            </a:r>
          </a:p>
        </p:txBody>
      </p:sp>
      <p:sp>
        <p:nvSpPr>
          <p:cNvPr id="4" name="Picture Placeholder 3">
            <a:extLst>
              <a:ext uri="{FF2B5EF4-FFF2-40B4-BE49-F238E27FC236}">
                <a16:creationId xmlns:a16="http://schemas.microsoft.com/office/drawing/2014/main" id="{B6F1E040-C05A-2D44-AF46-4B7EF001C0A4}"/>
              </a:ext>
            </a:extLst>
          </p:cNvPr>
          <p:cNvSpPr>
            <a:spLocks noGrp="1" noChangeAspect="1"/>
          </p:cNvSpPr>
          <p:nvPr>
            <p:ph type="pic" sz="quarter" idx="10"/>
          </p:nvPr>
        </p:nvSpPr>
        <p:spPr>
          <a:xfrm>
            <a:off x="537863" y="1591529"/>
            <a:ext cx="515772" cy="515772"/>
          </a:xfrm>
          <a:prstGeom prst="rect">
            <a:avLst/>
          </a:prstGeom>
        </p:spPr>
        <p:txBody>
          <a:bodyPr anchor="ctr"/>
          <a:lstStyle>
            <a:lvl1pPr marL="0" indent="0" algn="ctr">
              <a:buNone/>
              <a:defRPr sz="600"/>
            </a:lvl1pPr>
          </a:lstStyle>
          <a:p>
            <a:r>
              <a:rPr lang="en-GB"/>
              <a:t>Click icon to add picture</a:t>
            </a:r>
            <a:endParaRPr lang="en-US"/>
          </a:p>
        </p:txBody>
      </p:sp>
      <p:sp>
        <p:nvSpPr>
          <p:cNvPr id="13" name="Picture Placeholder 3">
            <a:extLst>
              <a:ext uri="{FF2B5EF4-FFF2-40B4-BE49-F238E27FC236}">
                <a16:creationId xmlns:a16="http://schemas.microsoft.com/office/drawing/2014/main" id="{E97128B9-76AD-864C-A400-FD456E05FB74}"/>
              </a:ext>
            </a:extLst>
          </p:cNvPr>
          <p:cNvSpPr>
            <a:spLocks noGrp="1" noChangeAspect="1"/>
          </p:cNvSpPr>
          <p:nvPr>
            <p:ph type="pic" sz="quarter" idx="11"/>
          </p:nvPr>
        </p:nvSpPr>
        <p:spPr>
          <a:xfrm>
            <a:off x="537863" y="2226397"/>
            <a:ext cx="515772" cy="515772"/>
          </a:xfrm>
          <a:prstGeom prst="rect">
            <a:avLst/>
          </a:prstGeom>
        </p:spPr>
        <p:txBody>
          <a:bodyPr anchor="ctr"/>
          <a:lstStyle>
            <a:lvl1pPr marL="0" indent="0" algn="ctr">
              <a:buNone/>
              <a:defRPr sz="600"/>
            </a:lvl1pPr>
          </a:lstStyle>
          <a:p>
            <a:r>
              <a:rPr lang="en-GB"/>
              <a:t>Click icon to add picture</a:t>
            </a:r>
            <a:endParaRPr lang="en-US"/>
          </a:p>
        </p:txBody>
      </p:sp>
      <p:sp>
        <p:nvSpPr>
          <p:cNvPr id="14" name="Picture Placeholder 3">
            <a:extLst>
              <a:ext uri="{FF2B5EF4-FFF2-40B4-BE49-F238E27FC236}">
                <a16:creationId xmlns:a16="http://schemas.microsoft.com/office/drawing/2014/main" id="{59C40B93-9509-9645-9145-41985931335F}"/>
              </a:ext>
            </a:extLst>
          </p:cNvPr>
          <p:cNvSpPr>
            <a:spLocks noGrp="1" noChangeAspect="1"/>
          </p:cNvSpPr>
          <p:nvPr>
            <p:ph type="pic" sz="quarter" idx="12"/>
          </p:nvPr>
        </p:nvSpPr>
        <p:spPr>
          <a:xfrm>
            <a:off x="537863" y="2861265"/>
            <a:ext cx="515772" cy="515772"/>
          </a:xfrm>
          <a:prstGeom prst="rect">
            <a:avLst/>
          </a:prstGeom>
        </p:spPr>
        <p:txBody>
          <a:bodyPr anchor="ctr"/>
          <a:lstStyle>
            <a:lvl1pPr marL="0" indent="0" algn="ctr">
              <a:buNone/>
              <a:defRPr sz="600"/>
            </a:lvl1pPr>
          </a:lstStyle>
          <a:p>
            <a:r>
              <a:rPr lang="en-GB"/>
              <a:t>Click icon to add picture</a:t>
            </a:r>
            <a:endParaRPr lang="en-US"/>
          </a:p>
        </p:txBody>
      </p:sp>
      <p:sp>
        <p:nvSpPr>
          <p:cNvPr id="15" name="Picture Placeholder 3">
            <a:extLst>
              <a:ext uri="{FF2B5EF4-FFF2-40B4-BE49-F238E27FC236}">
                <a16:creationId xmlns:a16="http://schemas.microsoft.com/office/drawing/2014/main" id="{9D5AB6BE-DBE3-9749-92B7-E4CB39787160}"/>
              </a:ext>
            </a:extLst>
          </p:cNvPr>
          <p:cNvSpPr>
            <a:spLocks noGrp="1" noChangeAspect="1"/>
          </p:cNvSpPr>
          <p:nvPr>
            <p:ph type="pic" sz="quarter" idx="13"/>
          </p:nvPr>
        </p:nvSpPr>
        <p:spPr>
          <a:xfrm>
            <a:off x="537863" y="3496133"/>
            <a:ext cx="515772" cy="515772"/>
          </a:xfrm>
          <a:prstGeom prst="rect">
            <a:avLst/>
          </a:prstGeom>
        </p:spPr>
        <p:txBody>
          <a:bodyPr anchor="ctr"/>
          <a:lstStyle>
            <a:lvl1pPr marL="0" indent="0" algn="ctr">
              <a:buNone/>
              <a:defRPr sz="600"/>
            </a:lvl1pPr>
          </a:lstStyle>
          <a:p>
            <a:r>
              <a:rPr lang="en-GB"/>
              <a:t>Click icon to add picture</a:t>
            </a:r>
            <a:endParaRPr lang="en-US"/>
          </a:p>
        </p:txBody>
      </p:sp>
      <p:sp>
        <p:nvSpPr>
          <p:cNvPr id="16" name="Picture Placeholder 3">
            <a:extLst>
              <a:ext uri="{FF2B5EF4-FFF2-40B4-BE49-F238E27FC236}">
                <a16:creationId xmlns:a16="http://schemas.microsoft.com/office/drawing/2014/main" id="{9FEAAF5A-84F0-2743-B545-D5F116B7B564}"/>
              </a:ext>
            </a:extLst>
          </p:cNvPr>
          <p:cNvSpPr>
            <a:spLocks noGrp="1" noChangeAspect="1"/>
          </p:cNvSpPr>
          <p:nvPr>
            <p:ph type="pic" sz="quarter" idx="14"/>
          </p:nvPr>
        </p:nvSpPr>
        <p:spPr>
          <a:xfrm>
            <a:off x="537863" y="4131001"/>
            <a:ext cx="515772" cy="515772"/>
          </a:xfrm>
          <a:prstGeom prst="rect">
            <a:avLst/>
          </a:prstGeom>
        </p:spPr>
        <p:txBody>
          <a:bodyPr anchor="ctr"/>
          <a:lstStyle>
            <a:lvl1pPr marL="0" indent="0" algn="ctr">
              <a:buNone/>
              <a:defRPr sz="600"/>
            </a:lvl1pPr>
          </a:lstStyle>
          <a:p>
            <a:r>
              <a:rPr lang="en-GB"/>
              <a:t>Click icon to add picture</a:t>
            </a:r>
            <a:endParaRPr lang="en-US"/>
          </a:p>
        </p:txBody>
      </p:sp>
    </p:spTree>
    <p:extLst>
      <p:ext uri="{BB962C8B-B14F-4D97-AF65-F5344CB8AC3E}">
        <p14:creationId xmlns:p14="http://schemas.microsoft.com/office/powerpoint/2010/main" val="2450232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8557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533400" y="1347788"/>
            <a:ext cx="8115300" cy="265872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GB" noProof="0"/>
              <a:t>Click icon to add table</a:t>
            </a:r>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bg1"/>
                </a:solidFill>
              </a:defRPr>
            </a:lvl1pPr>
          </a:lstStyle>
          <a:p>
            <a:pPr lvl="0"/>
            <a:r>
              <a:rPr lang="en-GB"/>
              <a:t>Click to edit Master title style</a:t>
            </a:r>
          </a:p>
        </p:txBody>
      </p:sp>
    </p:spTree>
    <p:extLst>
      <p:ext uri="{BB962C8B-B14F-4D97-AF65-F5344CB8AC3E}">
        <p14:creationId xmlns:p14="http://schemas.microsoft.com/office/powerpoint/2010/main" val="1376650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533400" y="1201738"/>
            <a:ext cx="8115300" cy="2808287"/>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GB" noProof="0"/>
              <a:t>Click icon to add chart</a:t>
            </a:r>
            <a:endParaRPr lang="en-US" noProof="0"/>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bg1"/>
                </a:solidFill>
              </a:defRPr>
            </a:lvl1pPr>
          </a:lstStyle>
          <a:p>
            <a:pPr lvl="0"/>
            <a:r>
              <a:rPr lang="en-GB"/>
              <a:t>Click to edit Master title style</a:t>
            </a:r>
          </a:p>
        </p:txBody>
      </p:sp>
    </p:spTree>
    <p:extLst>
      <p:ext uri="{BB962C8B-B14F-4D97-AF65-F5344CB8AC3E}">
        <p14:creationId xmlns:p14="http://schemas.microsoft.com/office/powerpoint/2010/main" val="38382333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GB"/>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bg1"/>
                </a:solidFill>
              </a:defRPr>
            </a:lvl1pPr>
          </a:lstStyle>
          <a:p>
            <a:pPr lvl="0"/>
            <a:r>
              <a:rPr lang="en-GB"/>
              <a:t>Click to edit Master title style</a:t>
            </a:r>
          </a:p>
        </p:txBody>
      </p:sp>
    </p:spTree>
    <p:extLst>
      <p:ext uri="{BB962C8B-B14F-4D97-AF65-F5344CB8AC3E}">
        <p14:creationId xmlns:p14="http://schemas.microsoft.com/office/powerpoint/2010/main" val="273048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Half_Page_Blank">
    <p:spTree>
      <p:nvGrpSpPr>
        <p:cNvPr id="1" name=""/>
        <p:cNvGrpSpPr/>
        <p:nvPr/>
      </p:nvGrpSpPr>
      <p:grpSpPr>
        <a:xfrm>
          <a:off x="0" y="0"/>
          <a:ext cx="0" cy="0"/>
          <a:chOff x="0" y="0"/>
          <a:chExt cx="0" cy="0"/>
        </a:xfrm>
      </p:grpSpPr>
      <p:sp>
        <p:nvSpPr>
          <p:cNvPr id="5" name="Rectangle 4"/>
          <p:cNvSpPr/>
          <p:nvPr userDrawn="1"/>
        </p:nvSpPr>
        <p:spPr>
          <a:xfrm>
            <a:off x="-8092"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4" name="Text Placeholder 3"/>
          <p:cNvSpPr>
            <a:spLocks noGrp="1"/>
          </p:cNvSpPr>
          <p:nvPr>
            <p:ph type="body" sz="quarter" idx="10" hasCustomPrompt="1"/>
          </p:nvPr>
        </p:nvSpPr>
        <p:spPr>
          <a:xfrm>
            <a:off x="462301" y="1665182"/>
            <a:ext cx="3662024" cy="2925868"/>
          </a:xfrm>
          <a:prstGeom prst="rect">
            <a:avLst/>
          </a:prstGeom>
        </p:spPr>
        <p:txBody>
          <a:bodyPr lIns="91420" tIns="45710" rIns="91420" bIns="45710">
            <a:noAutofit/>
          </a:bodyPr>
          <a:lstStyle>
            <a:lvl1pPr marL="174625" indent="-117475">
              <a:lnSpc>
                <a:spcPct val="95000"/>
              </a:lnSpc>
              <a:spcBef>
                <a:spcPts val="1110"/>
              </a:spcBef>
              <a:buClr>
                <a:schemeClr val="tx2"/>
              </a:buClr>
              <a:buSzPct val="60000"/>
              <a:buFont typeface="Arial"/>
              <a:buChar char="•"/>
              <a:defRPr sz="2000" b="0" i="0">
                <a:solidFill>
                  <a:schemeClr val="bg1"/>
                </a:solidFill>
                <a:latin typeface="+mn-lt"/>
                <a:ea typeface="CiscoSansTT Thin" charset="0"/>
                <a:cs typeface="CiscoSansTT Thin" charset="0"/>
              </a:defRPr>
            </a:lvl1pPr>
            <a:lvl2pPr marL="288925" indent="-114300">
              <a:lnSpc>
                <a:spcPct val="95000"/>
              </a:lnSpc>
              <a:spcBef>
                <a:spcPts val="450"/>
              </a:spcBef>
              <a:buClr>
                <a:schemeClr val="tx2"/>
              </a:buClr>
              <a:buSzPct val="60000"/>
              <a:buFont typeface="Arial"/>
              <a:buChar char="•"/>
              <a:defRPr sz="1800" b="0" i="0">
                <a:solidFill>
                  <a:schemeClr val="bg1"/>
                </a:solidFill>
                <a:latin typeface="+mn-lt"/>
                <a:ea typeface="CiscoSansTT Thin" charset="0"/>
                <a:cs typeface="CiscoSansTT Thin" charset="0"/>
              </a:defRPr>
            </a:lvl2pPr>
            <a:lvl3pPr marL="403225" indent="-114300">
              <a:buClr>
                <a:schemeClr val="tx2"/>
              </a:buClr>
              <a:buSzPct val="60000"/>
              <a:buFont typeface="Arial"/>
              <a:buChar char="•"/>
              <a:defRPr sz="1600" b="0" i="0">
                <a:solidFill>
                  <a:schemeClr val="bg1"/>
                </a:solidFill>
                <a:latin typeface="+mn-lt"/>
                <a:ea typeface="CiscoSansTT Thin" charset="0"/>
                <a:cs typeface="CiscoSansTT Thin" charset="0"/>
              </a:defRPr>
            </a:lvl3pPr>
            <a:lvl4pPr marL="517525" indent="-114300">
              <a:buClr>
                <a:schemeClr val="tx2"/>
              </a:buClr>
              <a:buSzPct val="60000"/>
              <a:buFont typeface="Arial"/>
              <a:buChar char="•"/>
              <a:defRPr sz="1400" b="0" i="0">
                <a:solidFill>
                  <a:schemeClr val="bg1"/>
                </a:solidFill>
                <a:latin typeface="+mn-lt"/>
                <a:ea typeface="CiscoSansTT Thin" charset="0"/>
                <a:cs typeface="CiscoSansTT Thin" charset="0"/>
              </a:defRPr>
            </a:lvl4pPr>
            <a:lvl5pPr marL="631825" indent="-114300">
              <a:buClr>
                <a:schemeClr val="tx2"/>
              </a:buClr>
              <a:buSzPct val="60000"/>
              <a:buFont typeface="Arial"/>
              <a:buChar char="•"/>
              <a:defRPr sz="1200" b="0" i="0">
                <a:solidFill>
                  <a:schemeClr val="bg1"/>
                </a:solidFill>
                <a:latin typeface="+mn-lt"/>
                <a:ea typeface="CiscoSansTT Thin" charset="0"/>
                <a:cs typeface="CiscoSansTT Thin" charset="0"/>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itle Placeholder 5"/>
          <p:cNvSpPr>
            <a:spLocks noGrp="1"/>
          </p:cNvSpPr>
          <p:nvPr>
            <p:ph type="title"/>
          </p:nvPr>
        </p:nvSpPr>
        <p:spPr bwMode="auto">
          <a:xfrm>
            <a:off x="437766" y="341313"/>
            <a:ext cx="3686559"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200">
                <a:solidFill>
                  <a:schemeClr val="bg1"/>
                </a:solidFill>
              </a:defRPr>
            </a:lvl1pPr>
          </a:lstStyle>
          <a:p>
            <a:pPr lvl="0"/>
            <a:r>
              <a:rPr lang="en-GB"/>
              <a:t>Click to edit Master title style</a:t>
            </a:r>
          </a:p>
        </p:txBody>
      </p:sp>
      <p:sp>
        <p:nvSpPr>
          <p:cNvPr id="8" name="Rectangle 4"/>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4273452848"/>
      </p:ext>
    </p:extLst>
  </p:cSld>
  <p:clrMapOvr>
    <a:masterClrMapping/>
  </p:clrMapOvr>
  <p:extLst>
    <p:ext uri="{DCECCB84-F9BA-43D5-87BE-67443E8EF086}">
      <p15:sldGuideLst xmlns:p15="http://schemas.microsoft.com/office/powerpoint/2012/main">
        <p15:guide id="2" pos="288">
          <p15:clr>
            <a:srgbClr val="FBAE40"/>
          </p15:clr>
        </p15:guide>
        <p15:guide id="3" pos="259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ea typeface="CiscoSansTT Thin" charset="0"/>
                <a:cs typeface="CiscoSansTT Thin" charset="0"/>
              </a:defRPr>
            </a:lvl1pPr>
          </a:lstStyle>
          <a:p>
            <a:r>
              <a:rPr lang="en-GB"/>
              <a:t>Section Title Goes Here</a:t>
            </a:r>
            <a:endParaRPr lang="en-US"/>
          </a:p>
        </p:txBody>
      </p:sp>
    </p:spTree>
    <p:extLst>
      <p:ext uri="{BB962C8B-B14F-4D97-AF65-F5344CB8AC3E}">
        <p14:creationId xmlns:p14="http://schemas.microsoft.com/office/powerpoint/2010/main" val="1214223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Half_Page_Tex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3" name="Title Placeholder 5"/>
          <p:cNvSpPr>
            <a:spLocks noGrp="1"/>
          </p:cNvSpPr>
          <p:nvPr>
            <p:ph type="title"/>
          </p:nvPr>
        </p:nvSpPr>
        <p:spPr bwMode="auto">
          <a:xfrm>
            <a:off x="419100" y="1657350"/>
            <a:ext cx="3827463" cy="1828800"/>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a:t>Click to edit Master title style</a:t>
            </a:r>
          </a:p>
        </p:txBody>
      </p:sp>
      <p:sp>
        <p:nvSpPr>
          <p:cNvPr id="6" name="Text Placeholder 5"/>
          <p:cNvSpPr>
            <a:spLocks noGrp="1"/>
          </p:cNvSpPr>
          <p:nvPr>
            <p:ph type="body" sz="quarter" idx="10"/>
          </p:nvPr>
        </p:nvSpPr>
        <p:spPr>
          <a:xfrm>
            <a:off x="5097463" y="531812"/>
            <a:ext cx="3551237" cy="4059237"/>
          </a:xfrm>
          <a:prstGeom prst="rect">
            <a:avLst/>
          </a:prstGeom>
        </p:spPr>
        <p:txBody>
          <a:bodyPr lIns="0" rIns="0" anchor="ctr" anchorCtr="0"/>
          <a:lstStyle>
            <a:lvl1pPr marL="169863" indent="-169863">
              <a:lnSpc>
                <a:spcPct val="100000"/>
              </a:lnSpc>
              <a:buClr>
                <a:schemeClr val="tx1"/>
              </a:buClr>
              <a:buSzPct val="60000"/>
              <a:buFont typeface="Arial" panose="020B0604020202020204" pitchFamily="34" charset="0"/>
              <a:buChar char="•"/>
              <a:tabLst>
                <a:tab pos="228600" algn="l"/>
              </a:tabLst>
              <a:defRPr sz="2400"/>
            </a:lvl1pPr>
            <a:lvl2pPr marL="346075" indent="-171450">
              <a:lnSpc>
                <a:spcPct val="100000"/>
              </a:lnSpc>
              <a:buClr>
                <a:schemeClr val="tx1"/>
              </a:buClr>
              <a:buSzPct val="60000"/>
              <a:buFont typeface="Arial" panose="020B0604020202020204" pitchFamily="34" charset="0"/>
              <a:buChar char="•"/>
              <a:defRPr sz="2400"/>
            </a:lvl2pPr>
            <a:lvl3pPr marL="457200" indent="-117475">
              <a:lnSpc>
                <a:spcPct val="100000"/>
              </a:lnSpc>
              <a:buClr>
                <a:schemeClr val="tx1"/>
              </a:buClr>
              <a:buSzPct val="60000"/>
              <a:buFont typeface="Arial" panose="020B0604020202020204" pitchFamily="34" charset="0"/>
              <a:buChar char="•"/>
              <a:defRPr sz="2000"/>
            </a:lvl3pPr>
            <a:lvl4pPr marL="574675" indent="-117475">
              <a:lnSpc>
                <a:spcPct val="100000"/>
              </a:lnSpc>
              <a:buClr>
                <a:schemeClr val="tx1"/>
              </a:buClr>
              <a:buSzPct val="60000"/>
              <a:buFont typeface="Arial" panose="020B0604020202020204" pitchFamily="34" charset="0"/>
              <a:buChar char="•"/>
              <a:tabLst/>
              <a:defRPr sz="1800"/>
            </a:lvl4pPr>
            <a:lvl5pPr marL="744538" indent="-112713">
              <a:lnSpc>
                <a:spcPct val="100000"/>
              </a:lnSpc>
              <a:buClr>
                <a:schemeClr val="tx1"/>
              </a:buClr>
              <a:buSzPct val="60000"/>
              <a:buFont typeface="Arial" panose="020B0604020202020204" pitchFamily="34" charset="0"/>
              <a:buChar char="•"/>
              <a:defRPr sz="18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86437202"/>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latin typeface="+mj-lt"/>
            </a:endParaRPr>
          </a:p>
        </p:txBody>
      </p:sp>
      <p:sp>
        <p:nvSpPr>
          <p:cNvPr id="3" name="Title Placeholder 5"/>
          <p:cNvSpPr>
            <a:spLocks noGrp="1"/>
          </p:cNvSpPr>
          <p:nvPr>
            <p:ph type="title"/>
          </p:nvPr>
        </p:nvSpPr>
        <p:spPr bwMode="auto">
          <a:xfrm>
            <a:off x="437766" y="510540"/>
            <a:ext cx="3808797" cy="65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t"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a:t>Click to edit Master title style</a:t>
            </a:r>
          </a:p>
        </p:txBody>
      </p:sp>
      <p:sp>
        <p:nvSpPr>
          <p:cNvPr id="6" name="Text Placeholder 5"/>
          <p:cNvSpPr>
            <a:spLocks noGrp="1"/>
          </p:cNvSpPr>
          <p:nvPr>
            <p:ph type="body" sz="quarter" idx="10"/>
          </p:nvPr>
        </p:nvSpPr>
        <p:spPr>
          <a:xfrm>
            <a:off x="5097463" y="510540"/>
            <a:ext cx="3551237" cy="4080510"/>
          </a:xfrm>
          <a:prstGeom prst="rect">
            <a:avLst/>
          </a:prstGeom>
        </p:spPr>
        <p:txBody>
          <a:bodyPr lIns="0" rIns="0"/>
          <a:lstStyle>
            <a:lvl1pPr marL="114300" indent="-114300">
              <a:lnSpc>
                <a:spcPct val="100000"/>
              </a:lnSpc>
              <a:buClr>
                <a:schemeClr val="tx1"/>
              </a:buClr>
              <a:buSzPct val="60000"/>
              <a:defRPr sz="2000"/>
            </a:lvl1pPr>
            <a:lvl2pPr marL="228600" indent="-114300">
              <a:lnSpc>
                <a:spcPct val="100000"/>
              </a:lnSpc>
              <a:buClr>
                <a:schemeClr val="tx1"/>
              </a:buClr>
              <a:buSzPct val="60000"/>
              <a:defRPr sz="2000"/>
            </a:lvl2pPr>
            <a:lvl3pPr marL="342900" indent="-114300">
              <a:lnSpc>
                <a:spcPct val="100000"/>
              </a:lnSpc>
              <a:buClr>
                <a:schemeClr val="tx1"/>
              </a:buClr>
              <a:buSzPct val="60000"/>
              <a:defRPr sz="1800"/>
            </a:lvl3pPr>
            <a:lvl4pPr marL="457200" indent="-123825">
              <a:lnSpc>
                <a:spcPct val="100000"/>
              </a:lnSpc>
              <a:buClr>
                <a:schemeClr val="tx1"/>
              </a:buClr>
              <a:buSzPct val="60000"/>
              <a:defRPr sz="1600"/>
            </a:lvl4pPr>
            <a:lvl5pPr marL="574675" indent="-117475">
              <a:lnSpc>
                <a:spcPct val="100000"/>
              </a:lnSpc>
              <a:buClr>
                <a:schemeClr val="tx1"/>
              </a:buClr>
              <a:buSzPct val="60000"/>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6"/>
          <p:cNvSpPr>
            <a:spLocks noGrp="1"/>
          </p:cNvSpPr>
          <p:nvPr>
            <p:ph type="body" sz="quarter" idx="11"/>
          </p:nvPr>
        </p:nvSpPr>
        <p:spPr>
          <a:xfrm>
            <a:off x="437766" y="1659842"/>
            <a:ext cx="3808797" cy="2931208"/>
          </a:xfrm>
          <a:prstGeom prst="rect">
            <a:avLst/>
          </a:prstGeom>
        </p:spPr>
        <p:txBody>
          <a:bodyPr/>
          <a:lstStyle>
            <a:lvl1pPr marL="114300" indent="-114300">
              <a:buClr>
                <a:schemeClr val="tx2"/>
              </a:buClr>
              <a:buSzPct val="60000"/>
              <a:defRPr lang="en-US" sz="2000" kern="1200" dirty="0" smtClean="0">
                <a:solidFill>
                  <a:schemeClr val="bg1"/>
                </a:solidFill>
                <a:latin typeface="+mn-lt"/>
                <a:ea typeface="ＭＳ Ｐゴシック" charset="0"/>
                <a:cs typeface="CiscoSans"/>
              </a:defRPr>
            </a:lvl1pPr>
            <a:lvl2pPr marL="228600" indent="-114300">
              <a:buClr>
                <a:schemeClr val="tx2"/>
              </a:buClr>
              <a:buSzPct val="60000"/>
              <a:defRPr sz="2000">
                <a:solidFill>
                  <a:schemeClr val="bg1"/>
                </a:solidFill>
              </a:defRPr>
            </a:lvl2pPr>
            <a:lvl3pPr marL="342900" indent="-114300">
              <a:buClr>
                <a:schemeClr val="tx2"/>
              </a:buClr>
              <a:buSzPct val="60000"/>
              <a:defRPr sz="1800">
                <a:solidFill>
                  <a:schemeClr val="bg1"/>
                </a:solidFill>
              </a:defRPr>
            </a:lvl3pPr>
            <a:lvl4pPr marL="457200" indent="-123825">
              <a:buClr>
                <a:schemeClr val="tx2"/>
              </a:buClr>
              <a:buSzPct val="60000"/>
              <a:defRPr sz="1600">
                <a:solidFill>
                  <a:schemeClr val="bg1"/>
                </a:solidFill>
              </a:defRPr>
            </a:lvl4pPr>
            <a:lvl5pPr marL="574675" indent="-117475">
              <a:buClr>
                <a:schemeClr val="tx2"/>
              </a:buClr>
              <a:buSzPct val="60000"/>
              <a:defRPr sz="16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570941115"/>
      </p:ext>
    </p:extLst>
  </p:cSld>
  <p:clrMapOvr>
    <a:masterClrMapping/>
  </p:clrMapOvr>
  <p:extLst>
    <p:ext uri="{DCECCB84-F9BA-43D5-87BE-67443E8EF086}">
      <p15:sldGuideLst xmlns:p15="http://schemas.microsoft.com/office/powerpoint/2012/main">
        <p15:guide id="4" pos="2675">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Half_Page_Picture_Captio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a:t>Click to edit Master title style</a:t>
            </a:r>
          </a:p>
        </p:txBody>
      </p:sp>
      <p:sp>
        <p:nvSpPr>
          <p:cNvPr id="7" name="Picture Placeholder 6"/>
          <p:cNvSpPr>
            <a:spLocks noGrp="1"/>
          </p:cNvSpPr>
          <p:nvPr>
            <p:ph type="pic" sz="quarter" idx="10"/>
          </p:nvPr>
        </p:nvSpPr>
        <p:spPr>
          <a:xfrm>
            <a:off x="5089525" y="531813"/>
            <a:ext cx="3559175" cy="3364846"/>
          </a:xfrm>
          <a:prstGeom prst="rect">
            <a:avLst/>
          </a:prstGeom>
        </p:spPr>
        <p:txBody>
          <a:bodyPr anchor="ctr" anchorCtr="0"/>
          <a:lstStyle>
            <a:lvl1pPr marL="0" indent="0" algn="ctr">
              <a:buNone/>
              <a:defRPr/>
            </a:lvl1pPr>
          </a:lstStyle>
          <a:p>
            <a:r>
              <a:rPr lang="en-GB"/>
              <a:t>Click icon to add picture</a:t>
            </a:r>
            <a:endParaRPr lang="en-US"/>
          </a:p>
        </p:txBody>
      </p:sp>
      <p:sp>
        <p:nvSpPr>
          <p:cNvPr id="9" name="Text Placeholder 8"/>
          <p:cNvSpPr>
            <a:spLocks noGrp="1"/>
          </p:cNvSpPr>
          <p:nvPr>
            <p:ph type="body" sz="quarter" idx="11"/>
          </p:nvPr>
        </p:nvSpPr>
        <p:spPr>
          <a:xfrm>
            <a:off x="5089525" y="4062350"/>
            <a:ext cx="3559175" cy="525145"/>
          </a:xfrm>
          <a:prstGeom prst="rect">
            <a:avLst/>
          </a:prstGeom>
        </p:spPr>
        <p:txBody>
          <a:bodyPr lIns="0" tIns="0" rIns="0" bIns="0"/>
          <a:lstStyle>
            <a:lvl1pPr marL="0" indent="0">
              <a:buNone/>
              <a:defRPr sz="1400"/>
            </a:lvl1pPr>
          </a:lstStyle>
          <a:p>
            <a:pPr lvl="0"/>
            <a:r>
              <a:rPr lang="en-GB"/>
              <a:t>Click to edit Master text styles</a:t>
            </a:r>
          </a:p>
        </p:txBody>
      </p:sp>
      <p:sp>
        <p:nvSpPr>
          <p:cNvPr id="10" name="Rectangle 4"/>
          <p:cNvSpPr>
            <a:spLocks noChangeArrowheads="1"/>
          </p:cNvSpPr>
          <p:nvPr userDrawn="1"/>
        </p:nvSpPr>
        <p:spPr bwMode="ltGray">
          <a:xfrm>
            <a:off x="477679" y="4741653"/>
            <a:ext cx="2863168"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187402328"/>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Half_Page_Pictur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3" name="Title Placeholder 5"/>
          <p:cNvSpPr>
            <a:spLocks noGrp="1"/>
          </p:cNvSpPr>
          <p:nvPr>
            <p:ph type="title"/>
          </p:nvPr>
        </p:nvSpPr>
        <p:spPr bwMode="auto">
          <a:xfrm>
            <a:off x="437766" y="1655763"/>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a:t>Click to edit Master title style</a:t>
            </a:r>
          </a:p>
        </p:txBody>
      </p:sp>
      <p:sp>
        <p:nvSpPr>
          <p:cNvPr id="7" name="Picture Placeholder 6"/>
          <p:cNvSpPr>
            <a:spLocks noGrp="1"/>
          </p:cNvSpPr>
          <p:nvPr>
            <p:ph type="pic" sz="quarter" idx="10"/>
          </p:nvPr>
        </p:nvSpPr>
        <p:spPr>
          <a:xfrm>
            <a:off x="5089525" y="531813"/>
            <a:ext cx="3559175" cy="4059236"/>
          </a:xfrm>
          <a:prstGeom prst="rect">
            <a:avLst/>
          </a:prstGeom>
        </p:spPr>
        <p:txBody>
          <a:bodyPr anchor="ctr" anchorCtr="0"/>
          <a:lstStyle>
            <a:lvl1pPr marL="0" indent="0" algn="ctr">
              <a:buNone/>
              <a:defRPr/>
            </a:lvl1pPr>
          </a:lstStyle>
          <a:p>
            <a:r>
              <a:rPr lang="en-GB"/>
              <a:t>Click icon to add picture</a:t>
            </a:r>
            <a:endParaRPr lang="en-US"/>
          </a:p>
        </p:txBody>
      </p:sp>
      <p:sp>
        <p:nvSpPr>
          <p:cNvPr id="8" name="Rectangle 4"/>
          <p:cNvSpPr>
            <a:spLocks noChangeArrowheads="1"/>
          </p:cNvSpPr>
          <p:nvPr userDrawn="1"/>
        </p:nvSpPr>
        <p:spPr bwMode="ltGray">
          <a:xfrm>
            <a:off x="477679" y="4741653"/>
            <a:ext cx="32635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2442902207"/>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Half_Page_Headline Only">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a:t>Click to edit Master title style</a:t>
            </a:r>
          </a:p>
        </p:txBody>
      </p:sp>
      <p:sp>
        <p:nvSpPr>
          <p:cNvPr id="8" name="Rectangle 4"/>
          <p:cNvSpPr>
            <a:spLocks noChangeArrowheads="1"/>
          </p:cNvSpPr>
          <p:nvPr userDrawn="1"/>
        </p:nvSpPr>
        <p:spPr bwMode="ltGray">
          <a:xfrm>
            <a:off x="477678" y="4741653"/>
            <a:ext cx="2946839"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1951477499"/>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Half_Page_Picture_Full">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a:t>Click to edit Master title style</a:t>
            </a:r>
          </a:p>
        </p:txBody>
      </p:sp>
      <p:sp>
        <p:nvSpPr>
          <p:cNvPr id="7" name="Picture Placeholder 6"/>
          <p:cNvSpPr>
            <a:spLocks noGrp="1"/>
          </p:cNvSpPr>
          <p:nvPr>
            <p:ph type="pic" sz="quarter" idx="10"/>
          </p:nvPr>
        </p:nvSpPr>
        <p:spPr>
          <a:xfrm>
            <a:off x="4580092" y="0"/>
            <a:ext cx="4563907" cy="5143500"/>
          </a:xfrm>
          <a:prstGeom prst="rect">
            <a:avLst/>
          </a:prstGeom>
        </p:spPr>
        <p:txBody>
          <a:bodyPr anchor="ctr" anchorCtr="0"/>
          <a:lstStyle>
            <a:lvl1pPr marL="0" indent="0" algn="ctr">
              <a:buNone/>
              <a:defRPr/>
            </a:lvl1pPr>
          </a:lstStyle>
          <a:p>
            <a:r>
              <a:rPr lang="en-GB"/>
              <a:t>Click icon to add picture</a:t>
            </a:r>
            <a:endParaRPr lang="en-US"/>
          </a:p>
        </p:txBody>
      </p:sp>
      <p:sp>
        <p:nvSpPr>
          <p:cNvPr id="8" name="Rectangle 4"/>
          <p:cNvSpPr>
            <a:spLocks noChangeArrowheads="1"/>
          </p:cNvSpPr>
          <p:nvPr userDrawn="1"/>
        </p:nvSpPr>
        <p:spPr bwMode="ltGray">
          <a:xfrm>
            <a:off x="477679" y="4741653"/>
            <a:ext cx="3299450"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2075094066"/>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Half_Page_Char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a:t>Click to edit Master title style</a:t>
            </a:r>
          </a:p>
        </p:txBody>
      </p:sp>
      <p:sp>
        <p:nvSpPr>
          <p:cNvPr id="6" name="Chart Placeholder 5"/>
          <p:cNvSpPr>
            <a:spLocks noGrp="1"/>
          </p:cNvSpPr>
          <p:nvPr>
            <p:ph type="chart" sz="quarter" idx="10"/>
          </p:nvPr>
        </p:nvSpPr>
        <p:spPr>
          <a:xfrm>
            <a:off x="5089525" y="503238"/>
            <a:ext cx="3559175" cy="4087812"/>
          </a:xfrm>
          <a:prstGeom prst="rect">
            <a:avLst/>
          </a:prstGeom>
        </p:spPr>
        <p:txBody>
          <a:bodyPr anchor="ctr" anchorCtr="0"/>
          <a:lstStyle>
            <a:lvl1pPr marL="0" indent="0" algn="ctr">
              <a:buNone/>
              <a:defRPr/>
            </a:lvl1pPr>
          </a:lstStyle>
          <a:p>
            <a:r>
              <a:rPr lang="en-GB"/>
              <a:t>Click icon to add chart</a:t>
            </a:r>
            <a:endParaRPr lang="en-US"/>
          </a:p>
        </p:txBody>
      </p:sp>
      <p:sp>
        <p:nvSpPr>
          <p:cNvPr id="8" name="Rectangle 4"/>
          <p:cNvSpPr>
            <a:spLocks noChangeArrowheads="1"/>
          </p:cNvSpPr>
          <p:nvPr userDrawn="1"/>
        </p:nvSpPr>
        <p:spPr bwMode="ltGray">
          <a:xfrm>
            <a:off x="477678" y="4741653"/>
            <a:ext cx="3179921" cy="154518"/>
          </a:xfrm>
          <a:prstGeom prst="rect">
            <a:avLst/>
          </a:prstGeom>
          <a:noFill/>
          <a:ln w="9525">
            <a:noFill/>
            <a:miter lim="800000"/>
            <a:headEnd/>
            <a:tailEnd/>
          </a:ln>
          <a:effectLst/>
        </p:spPr>
        <p:txBody>
          <a:bodyPr wrap="square" lIns="61586" tIns="30792" rIns="61586" bIns="30792" anchor="b">
            <a:spAutoFit/>
          </a:bodyPr>
          <a:lstStyle/>
          <a:p>
            <a:pPr lvl="0" defTabSz="610744" fontAlgn="auto">
              <a:spcBef>
                <a:spcPts val="0"/>
              </a:spcBef>
              <a:spcAft>
                <a:spcPts val="0"/>
              </a:spcAft>
            </a:pPr>
            <a:r>
              <a:rPr lang="en-US" sz="6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484846713"/>
      </p:ext>
    </p:extLst>
  </p:cSld>
  <p:clrMapOvr>
    <a:masterClrMapping/>
  </p:clrMapOvr>
  <p:extLst>
    <p:ext uri="{DCECCB84-F9BA-43D5-87BE-67443E8EF086}">
      <p15:sldGuideLst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Half_Page_Tabl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a:t>Click to edit Master title style</a:t>
            </a:r>
          </a:p>
        </p:txBody>
      </p:sp>
      <p:sp>
        <p:nvSpPr>
          <p:cNvPr id="7" name="Table Placeholder 6"/>
          <p:cNvSpPr>
            <a:spLocks noGrp="1"/>
          </p:cNvSpPr>
          <p:nvPr>
            <p:ph type="tbl" sz="quarter" idx="10"/>
          </p:nvPr>
        </p:nvSpPr>
        <p:spPr>
          <a:xfrm>
            <a:off x="5089525" y="503238"/>
            <a:ext cx="3559175" cy="4087812"/>
          </a:xfrm>
          <a:prstGeom prst="rect">
            <a:avLst/>
          </a:prstGeom>
        </p:spPr>
        <p:txBody>
          <a:bodyPr anchor="ctr" anchorCtr="0"/>
          <a:lstStyle>
            <a:lvl1pPr marL="0" indent="0" algn="ctr">
              <a:buNone/>
              <a:defRPr/>
            </a:lvl1pPr>
          </a:lstStyle>
          <a:p>
            <a:r>
              <a:rPr lang="en-GB"/>
              <a:t>Click icon to add table</a:t>
            </a:r>
            <a:endParaRPr lang="en-US"/>
          </a:p>
        </p:txBody>
      </p:sp>
      <p:sp>
        <p:nvSpPr>
          <p:cNvPr id="8" name="Rectangle 4"/>
          <p:cNvSpPr>
            <a:spLocks noChangeArrowheads="1"/>
          </p:cNvSpPr>
          <p:nvPr userDrawn="1"/>
        </p:nvSpPr>
        <p:spPr bwMode="ltGray">
          <a:xfrm>
            <a:off x="477678" y="4741653"/>
            <a:ext cx="3407027"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34753279"/>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143EF34-8CED-6545-9D50-D7D58A813890}"/>
              </a:ext>
            </a:extLst>
          </p:cNvPr>
          <p:cNvPicPr>
            <a:picLocks noChangeAspect="1"/>
          </p:cNvPicPr>
          <p:nvPr userDrawn="1"/>
        </p:nvPicPr>
        <p:blipFill>
          <a:blip r:embed="rId2"/>
          <a:stretch>
            <a:fillRect/>
          </a:stretch>
        </p:blipFill>
        <p:spPr>
          <a:xfrm>
            <a:off x="2915068" y="2316342"/>
            <a:ext cx="3313864" cy="510816"/>
          </a:xfrm>
          <a:prstGeom prst="rect">
            <a:avLst/>
          </a:prstGeom>
        </p:spPr>
      </p:pic>
    </p:spTree>
    <p:extLst>
      <p:ext uri="{BB962C8B-B14F-4D97-AF65-F5344CB8AC3E}">
        <p14:creationId xmlns:p14="http://schemas.microsoft.com/office/powerpoint/2010/main" val="35862609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Subtitle">
    <p:bg>
      <p:bgPr>
        <a:solidFill>
          <a:srgbClr val="051C2C"/>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443996" y="192024"/>
            <a:ext cx="8257032" cy="731520"/>
          </a:xfrm>
        </p:spPr>
        <p:txBody>
          <a:bodyPr anchor="b" anchorCtr="0"/>
          <a:lstStyle>
            <a:lvl1pPr>
              <a:defRPr lang="en-US" sz="2800" b="0" i="0" u="none" kern="1200" dirty="0">
                <a:solidFill>
                  <a:schemeClr val="bg2"/>
                </a:solidFill>
                <a:latin typeface="+mj-lt"/>
                <a:ea typeface="CiscoSansTT Light" panose="020B0503020201020303" pitchFamily="34" charset="0"/>
                <a:cs typeface="CiscoSansTT Light" panose="020B0503020201020303" pitchFamily="34" charset="0"/>
              </a:defRPr>
            </a:lvl1pPr>
          </a:lstStyle>
          <a:p>
            <a:r>
              <a:rPr lang="en-US"/>
              <a:t>Click to edit Master title style</a:t>
            </a:r>
          </a:p>
        </p:txBody>
      </p:sp>
      <p:sp>
        <p:nvSpPr>
          <p:cNvPr id="6" name="Text Placeholder 5"/>
          <p:cNvSpPr>
            <a:spLocks noGrp="1"/>
          </p:cNvSpPr>
          <p:nvPr>
            <p:ph type="body" sz="quarter" idx="12"/>
          </p:nvPr>
        </p:nvSpPr>
        <p:spPr>
          <a:xfrm>
            <a:off x="443996" y="858908"/>
            <a:ext cx="8266113" cy="381000"/>
          </a:xfrm>
          <a:prstGeom prst="rect">
            <a:avLst/>
          </a:prstGeom>
        </p:spPr>
        <p:txBody>
          <a:bodyPr/>
          <a:lstStyle>
            <a:lvl1pPr marL="1785" indent="0">
              <a:spcBef>
                <a:spcPts val="0"/>
              </a:spcBef>
              <a:buNone/>
              <a:defRPr sz="1800">
                <a:solidFill>
                  <a:schemeClr val="bg2"/>
                </a:solidFill>
                <a:latin typeface="+mj-lt"/>
              </a:defRPr>
            </a:lvl1pPr>
          </a:lstStyle>
          <a:p>
            <a:pPr lvl="0"/>
            <a:r>
              <a:rPr lang="en-US"/>
              <a:t>Click to edit Master text styles</a:t>
            </a:r>
          </a:p>
        </p:txBody>
      </p:sp>
    </p:spTree>
    <p:extLst>
      <p:ext uri="{BB962C8B-B14F-4D97-AF65-F5344CB8AC3E}">
        <p14:creationId xmlns:p14="http://schemas.microsoft.com/office/powerpoint/2010/main" val="305601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gue_Whit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ea typeface="CiscoSansTT Thin" charset="0"/>
                <a:cs typeface="CiscoSansTT Thin" charset="0"/>
              </a:defRPr>
            </a:lvl1pPr>
          </a:lstStyle>
          <a:p>
            <a:r>
              <a:rPr lang="en-GB"/>
              <a:t>Section Title Goes Here</a:t>
            </a:r>
            <a:endParaRPr lang="en-US"/>
          </a:p>
        </p:txBody>
      </p:sp>
    </p:spTree>
    <p:extLst>
      <p:ext uri="{BB962C8B-B14F-4D97-AF65-F5344CB8AC3E}">
        <p14:creationId xmlns:p14="http://schemas.microsoft.com/office/powerpoint/2010/main" val="8741155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egue Demo 2">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DF227F3-B5FE-1846-A1F7-591B63AA6A3F}"/>
              </a:ext>
            </a:extLst>
          </p:cNvPr>
          <p:cNvSpPr/>
          <p:nvPr userDrawn="1"/>
        </p:nvSpPr>
        <p:spPr>
          <a:xfrm>
            <a:off x="0" y="0"/>
            <a:ext cx="9144000" cy="5143500"/>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9144000" h="5143500">
                <a:moveTo>
                  <a:pt x="0" y="0"/>
                </a:moveTo>
                <a:lnTo>
                  <a:pt x="9144000" y="0"/>
                </a:lnTo>
                <a:lnTo>
                  <a:pt x="9144000" y="5143500"/>
                </a:lnTo>
                <a:lnTo>
                  <a:pt x="0" y="5143500"/>
                </a:lnTo>
                <a:close/>
              </a:path>
            </a:pathLst>
          </a:custGeom>
          <a:solidFill>
            <a:srgbClr val="000000"/>
          </a:solidFill>
          <a:ln w="4763" cap="flat">
            <a:noFill/>
            <a:prstDash val="solid"/>
            <a:miter/>
          </a:ln>
        </p:spPr>
        <p:txBody>
          <a:bodyPr rtlCol="0" anchor="ctr"/>
          <a:lstStyle/>
          <a:p>
            <a:endParaRPr lang="en-US"/>
          </a:p>
        </p:txBody>
      </p:sp>
      <p:pic>
        <p:nvPicPr>
          <p:cNvPr id="8" name="Graphic 7">
            <a:extLst>
              <a:ext uri="{FF2B5EF4-FFF2-40B4-BE49-F238E27FC236}">
                <a16:creationId xmlns:a16="http://schemas.microsoft.com/office/drawing/2014/main" id="{63845DD8-7A7B-3940-8E4B-928719E37EC4}"/>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t="38451" r="35920"/>
          <a:stretch/>
        </p:blipFill>
        <p:spPr>
          <a:xfrm rot="10800000" flipH="1" flipV="1">
            <a:off x="2886115" y="0"/>
            <a:ext cx="6257885" cy="3543692"/>
          </a:xfrm>
          <a:prstGeom prst="rect">
            <a:avLst/>
          </a:prstGeom>
        </p:spPr>
      </p:pic>
      <p:sp>
        <p:nvSpPr>
          <p:cNvPr id="5" name="Title 7">
            <a:extLst>
              <a:ext uri="{FF2B5EF4-FFF2-40B4-BE49-F238E27FC236}">
                <a16:creationId xmlns:a16="http://schemas.microsoft.com/office/drawing/2014/main" id="{51DA4B7A-F672-604E-AC53-28E80A7ADEF4}"/>
              </a:ext>
            </a:extLst>
          </p:cNvPr>
          <p:cNvSpPr>
            <a:spLocks noGrp="1"/>
          </p:cNvSpPr>
          <p:nvPr>
            <p:ph type="title" hasCustomPrompt="1"/>
          </p:nvPr>
        </p:nvSpPr>
        <p:spPr bwMode="white">
          <a:xfrm>
            <a:off x="420009" y="1600789"/>
            <a:ext cx="4962695" cy="1941922"/>
          </a:xfr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24" tIns="45712" rIns="91424" bIns="45712" numCol="1" anchor="ctr" anchorCtr="0" compatLnSpc="1">
            <a:prstTxWarp prst="textNoShape">
              <a:avLst/>
            </a:prstTxWarp>
          </a:bodyPr>
          <a:lstStyle>
            <a:lvl1pPr>
              <a:defRPr lang="en-US" sz="3600" dirty="0">
                <a:solidFill>
                  <a:schemeClr val="bg2"/>
                </a:solidFill>
                <a:ea typeface="ＭＳ Ｐゴシック" charset="0"/>
                <a:cs typeface="CiscoSansTT Light" panose="020B0503020201020303" pitchFamily="34" charset="0"/>
              </a:defRPr>
            </a:lvl1pPr>
          </a:lstStyle>
          <a:p>
            <a:pPr marL="6251" lvl="0" indent="-6251" defTabSz="914400" eaLnBrk="0" latinLnBrk="0" hangingPunct="0">
              <a:lnSpc>
                <a:spcPct val="90000"/>
              </a:lnSpc>
            </a:pPr>
            <a:r>
              <a:rPr lang="en-US"/>
              <a:t>Demo</a:t>
            </a:r>
          </a:p>
        </p:txBody>
      </p:sp>
    </p:spTree>
    <p:extLst>
      <p:ext uri="{BB962C8B-B14F-4D97-AF65-F5344CB8AC3E}">
        <p14:creationId xmlns:p14="http://schemas.microsoft.com/office/powerpoint/2010/main" val="231705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E283A61-AD01-4A97-AE38-5AFEA6A6D63B}"/>
              </a:ext>
            </a:extLst>
          </p:cNvPr>
          <p:cNvSpPr>
            <a:spLocks noGrp="1"/>
          </p:cNvSpPr>
          <p:nvPr>
            <p:ph type="body" sz="half" idx="2" hasCustomPrompt="1"/>
          </p:nvPr>
        </p:nvSpPr>
        <p:spPr>
          <a:xfrm>
            <a:off x="428625" y="3652342"/>
            <a:ext cx="5457825" cy="184666"/>
          </a:xfrm>
          <a:prstGeom prst="rect">
            <a:avLst/>
          </a:prstGeom>
        </p:spPr>
        <p:txBody>
          <a:bodyPr wrap="square" lIns="0" tIns="0" rIns="0" bIns="0" anchor="b" anchorCtr="0">
            <a:spAutoFit/>
          </a:bodyPr>
          <a:lstStyle>
            <a:lvl1pPr marL="0" indent="0">
              <a:lnSpc>
                <a:spcPct val="100000"/>
              </a:lnSpc>
              <a:buNone/>
              <a:defRPr sz="1200" b="0" i="0" spc="0" baseline="0">
                <a:solidFill>
                  <a:schemeClr val="tx1"/>
                </a:solidFill>
                <a:latin typeface="CiscoSansTT" panose="020B0503020201020303" pitchFamily="34" charset="0"/>
                <a:cs typeface="CiscoSansTT" panose="020B0503020201020303" pitchFamily="34" charset="0"/>
              </a:defRPr>
            </a:lvl1pPr>
            <a:lvl2pPr marL="330816" indent="0">
              <a:buNone/>
              <a:defRPr sz="1013"/>
            </a:lvl2pPr>
            <a:lvl3pPr marL="661628" indent="0">
              <a:buNone/>
              <a:defRPr sz="868"/>
            </a:lvl3pPr>
            <a:lvl4pPr marL="992444" indent="0">
              <a:buNone/>
              <a:defRPr sz="724"/>
            </a:lvl4pPr>
            <a:lvl5pPr marL="1323258" indent="0">
              <a:buNone/>
              <a:defRPr sz="724"/>
            </a:lvl5pPr>
            <a:lvl6pPr marL="1654074" indent="0">
              <a:buNone/>
              <a:defRPr sz="724"/>
            </a:lvl6pPr>
            <a:lvl7pPr marL="1984886" indent="0">
              <a:buNone/>
              <a:defRPr sz="724"/>
            </a:lvl7pPr>
            <a:lvl8pPr marL="2315702" indent="0">
              <a:buNone/>
              <a:defRPr sz="724"/>
            </a:lvl8pPr>
            <a:lvl9pPr marL="2646517" indent="0">
              <a:buNone/>
              <a:defRPr sz="724"/>
            </a:lvl9pPr>
          </a:lstStyle>
          <a:p>
            <a:r>
              <a:rPr lang="en-US"/>
              <a:t>Speaker name and title</a:t>
            </a:r>
          </a:p>
        </p:txBody>
      </p:sp>
      <p:sp>
        <p:nvSpPr>
          <p:cNvPr id="16" name="Text Placeholder 3">
            <a:extLst>
              <a:ext uri="{FF2B5EF4-FFF2-40B4-BE49-F238E27FC236}">
                <a16:creationId xmlns:a16="http://schemas.microsoft.com/office/drawing/2014/main" id="{D9E67138-21CA-4A02-9320-0FBAA2A1C958}"/>
              </a:ext>
            </a:extLst>
          </p:cNvPr>
          <p:cNvSpPr>
            <a:spLocks noGrp="1"/>
          </p:cNvSpPr>
          <p:nvPr>
            <p:ph type="body" sz="half" idx="12" hasCustomPrompt="1"/>
          </p:nvPr>
        </p:nvSpPr>
        <p:spPr>
          <a:xfrm>
            <a:off x="428625" y="3936669"/>
            <a:ext cx="5457825" cy="138500"/>
          </a:xfrm>
          <a:prstGeom prst="rect">
            <a:avLst/>
          </a:prstGeom>
        </p:spPr>
        <p:txBody>
          <a:bodyPr wrap="square" lIns="0" tIns="0" rIns="0" bIns="0">
            <a:spAutoFit/>
          </a:bodyPr>
          <a:lstStyle>
            <a:lvl1pPr marL="0" indent="0">
              <a:lnSpc>
                <a:spcPct val="100000"/>
              </a:lnSpc>
              <a:buNone/>
              <a:defRPr sz="900" b="0" i="0" spc="0" baseline="0">
                <a:solidFill>
                  <a:schemeClr val="tx1"/>
                </a:solidFill>
                <a:latin typeface="CiscoSansTT" panose="020B0503020201020303" pitchFamily="34" charset="0"/>
                <a:cs typeface="CiscoSansTT" panose="020B0503020201020303" pitchFamily="34" charset="0"/>
              </a:defRPr>
            </a:lvl1pPr>
            <a:lvl2pPr marL="330816" indent="0">
              <a:buNone/>
              <a:defRPr sz="1013"/>
            </a:lvl2pPr>
            <a:lvl3pPr marL="661628" indent="0">
              <a:buNone/>
              <a:defRPr sz="868"/>
            </a:lvl3pPr>
            <a:lvl4pPr marL="992444" indent="0">
              <a:buNone/>
              <a:defRPr sz="724"/>
            </a:lvl4pPr>
            <a:lvl5pPr marL="1323258" indent="0">
              <a:buNone/>
              <a:defRPr sz="724"/>
            </a:lvl5pPr>
            <a:lvl6pPr marL="1654074" indent="0">
              <a:buNone/>
              <a:defRPr sz="724"/>
            </a:lvl6pPr>
            <a:lvl7pPr marL="1984886" indent="0">
              <a:buNone/>
              <a:defRPr sz="724"/>
            </a:lvl7pPr>
            <a:lvl8pPr marL="2315702" indent="0">
              <a:buNone/>
              <a:defRPr sz="724"/>
            </a:lvl8pPr>
            <a:lvl9pPr marL="2646517" indent="0">
              <a:buNone/>
              <a:defRPr sz="724"/>
            </a:lvl9pPr>
          </a:lstStyle>
          <a:p>
            <a:r>
              <a:rPr lang="en-US"/>
              <a:t>Date of the event or presentation</a:t>
            </a:r>
          </a:p>
        </p:txBody>
      </p:sp>
      <p:sp>
        <p:nvSpPr>
          <p:cNvPr id="18" name="Title Placeholder 1">
            <a:extLst>
              <a:ext uri="{FF2B5EF4-FFF2-40B4-BE49-F238E27FC236}">
                <a16:creationId xmlns:a16="http://schemas.microsoft.com/office/drawing/2014/main" id="{404DB079-56B9-4942-85BE-AF3DA16F2C2F}"/>
              </a:ext>
            </a:extLst>
          </p:cNvPr>
          <p:cNvSpPr>
            <a:spLocks noGrp="1"/>
          </p:cNvSpPr>
          <p:nvPr>
            <p:ph type="title" hasCustomPrompt="1"/>
          </p:nvPr>
        </p:nvSpPr>
        <p:spPr>
          <a:xfrm>
            <a:off x="428625" y="1343026"/>
            <a:ext cx="5457825" cy="1114425"/>
          </a:xfrm>
          <a:prstGeom prst="rect">
            <a:avLst/>
          </a:prstGeom>
        </p:spPr>
        <p:txBody>
          <a:bodyPr vert="horz" wrap="square" lIns="0" tIns="0" rIns="0" bIns="0" rtlCol="0" anchor="b" anchorCtr="0">
            <a:noAutofit/>
          </a:bodyPr>
          <a:lstStyle>
            <a:lvl1pPr>
              <a:defRPr sz="4050" spc="-100" baseline="0">
                <a:solidFill>
                  <a:schemeClr val="tx1"/>
                </a:solidFill>
              </a:defRPr>
            </a:lvl1pPr>
          </a:lstStyle>
          <a:p>
            <a:r>
              <a:rPr lang="en-US"/>
              <a:t>Click to edit </a:t>
            </a:r>
            <a:br>
              <a:rPr lang="en-US"/>
            </a:br>
            <a:r>
              <a:rPr lang="en-US"/>
              <a:t>Master title style</a:t>
            </a:r>
          </a:p>
        </p:txBody>
      </p:sp>
      <p:sp>
        <p:nvSpPr>
          <p:cNvPr id="19" name="Text Placeholder 3">
            <a:extLst>
              <a:ext uri="{FF2B5EF4-FFF2-40B4-BE49-F238E27FC236}">
                <a16:creationId xmlns:a16="http://schemas.microsoft.com/office/drawing/2014/main" id="{F1684A56-8124-4BB9-8CA6-D228DD4BA230}"/>
              </a:ext>
            </a:extLst>
          </p:cNvPr>
          <p:cNvSpPr>
            <a:spLocks noGrp="1"/>
          </p:cNvSpPr>
          <p:nvPr>
            <p:ph type="body" sz="half" idx="13"/>
          </p:nvPr>
        </p:nvSpPr>
        <p:spPr>
          <a:xfrm>
            <a:off x="428626" y="2573863"/>
            <a:ext cx="5457824" cy="230833"/>
          </a:xfrm>
          <a:prstGeom prst="rect">
            <a:avLst/>
          </a:prstGeom>
        </p:spPr>
        <p:txBody>
          <a:bodyPr wrap="square" lIns="0" tIns="0" rIns="0" bIns="0">
            <a:spAutoFit/>
          </a:bodyPr>
          <a:lstStyle>
            <a:lvl1pPr marL="0" indent="0">
              <a:lnSpc>
                <a:spcPct val="100000"/>
              </a:lnSpc>
              <a:buNone/>
              <a:defRPr sz="1500" b="0" i="0" spc="0" baseline="0">
                <a:solidFill>
                  <a:schemeClr val="tx1"/>
                </a:solidFill>
                <a:latin typeface="CiscoSansTT" panose="020B0503020201020303" pitchFamily="34" charset="0"/>
                <a:cs typeface="CiscoSansTT" panose="020B0503020201020303" pitchFamily="34" charset="0"/>
              </a:defRPr>
            </a:lvl1pPr>
            <a:lvl2pPr marL="330816" indent="0">
              <a:buNone/>
              <a:defRPr sz="1013"/>
            </a:lvl2pPr>
            <a:lvl3pPr marL="661628" indent="0">
              <a:buNone/>
              <a:defRPr sz="868"/>
            </a:lvl3pPr>
            <a:lvl4pPr marL="992444" indent="0">
              <a:buNone/>
              <a:defRPr sz="724"/>
            </a:lvl4pPr>
            <a:lvl5pPr marL="1323258" indent="0">
              <a:buNone/>
              <a:defRPr sz="724"/>
            </a:lvl5pPr>
            <a:lvl6pPr marL="1654074" indent="0">
              <a:buNone/>
              <a:defRPr sz="724"/>
            </a:lvl6pPr>
            <a:lvl7pPr marL="1984886" indent="0">
              <a:buNone/>
              <a:defRPr sz="724"/>
            </a:lvl7pPr>
            <a:lvl8pPr marL="2315702" indent="0">
              <a:buNone/>
              <a:defRPr sz="724"/>
            </a:lvl8pPr>
            <a:lvl9pPr marL="2646517" indent="0">
              <a:buNone/>
              <a:defRPr sz="724"/>
            </a:lvl9pPr>
          </a:lstStyle>
          <a:p>
            <a:pPr lvl="0"/>
            <a:r>
              <a:rPr lang="en-GB"/>
              <a:t>Click to edit Master text styles</a:t>
            </a:r>
          </a:p>
        </p:txBody>
      </p:sp>
      <p:sp>
        <p:nvSpPr>
          <p:cNvPr id="21" name="TextBox 20">
            <a:extLst>
              <a:ext uri="{FF2B5EF4-FFF2-40B4-BE49-F238E27FC236}">
                <a16:creationId xmlns:a16="http://schemas.microsoft.com/office/drawing/2014/main" id="{FAE77518-5FA0-4944-B48B-3B844A6193E2}"/>
              </a:ext>
            </a:extLst>
          </p:cNvPr>
          <p:cNvSpPr txBox="1"/>
          <p:nvPr userDrawn="1"/>
        </p:nvSpPr>
        <p:spPr>
          <a:xfrm>
            <a:off x="428625" y="4824394"/>
            <a:ext cx="4029075" cy="69250"/>
          </a:xfrm>
          <a:prstGeom prst="rect">
            <a:avLst/>
          </a:prstGeom>
          <a:noFill/>
        </p:spPr>
        <p:txBody>
          <a:bodyPr wrap="square" lIns="0" tIns="0" rIns="0" bIns="0" rtlCol="0">
            <a:spAutoFit/>
          </a:bodyPr>
          <a:lstStyle/>
          <a:p>
            <a:pPr marL="0" marR="0" lvl="0" indent="0" algn="l"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pic>
        <p:nvPicPr>
          <p:cNvPr id="12" name="Picture 11" descr="Logo&#10;&#10;Description automatically generated">
            <a:extLst>
              <a:ext uri="{FF2B5EF4-FFF2-40B4-BE49-F238E27FC236}">
                <a16:creationId xmlns:a16="http://schemas.microsoft.com/office/drawing/2014/main" id="{C213C3D1-EB09-4146-8395-36A5B8D30F2F}"/>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7725040" y="4599816"/>
            <a:ext cx="1024872" cy="313338"/>
          </a:xfrm>
          <a:prstGeom prst="rect">
            <a:avLst/>
          </a:prstGeom>
        </p:spPr>
      </p:pic>
    </p:spTree>
    <p:extLst>
      <p:ext uri="{BB962C8B-B14F-4D97-AF65-F5344CB8AC3E}">
        <p14:creationId xmlns:p14="http://schemas.microsoft.com/office/powerpoint/2010/main" val="18678200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Half &amp; Half Title Slide Dark Layout">
    <p:bg>
      <p:bgPr>
        <a:solidFill>
          <a:srgbClr val="121212"/>
        </a:solidFill>
        <a:effectLst/>
      </p:bgPr>
    </p:bg>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E283A61-AD01-4A97-AE38-5AFEA6A6D63B}"/>
              </a:ext>
            </a:extLst>
          </p:cNvPr>
          <p:cNvSpPr>
            <a:spLocks noGrp="1"/>
          </p:cNvSpPr>
          <p:nvPr>
            <p:ph type="body" sz="half" idx="2" hasCustomPrompt="1"/>
          </p:nvPr>
        </p:nvSpPr>
        <p:spPr>
          <a:xfrm>
            <a:off x="428625" y="3652342"/>
            <a:ext cx="4029075" cy="184666"/>
          </a:xfrm>
          <a:prstGeom prst="rect">
            <a:avLst/>
          </a:prstGeom>
        </p:spPr>
        <p:txBody>
          <a:bodyPr wrap="square" lIns="0" tIns="0" rIns="0" bIns="0" anchor="b" anchorCtr="0">
            <a:spAutoFit/>
          </a:bodyPr>
          <a:lstStyle>
            <a:lvl1pPr marL="0" indent="0">
              <a:lnSpc>
                <a:spcPct val="100000"/>
              </a:lnSpc>
              <a:buNone/>
              <a:defRPr sz="1200" b="0" i="0" spc="0" baseline="0">
                <a:solidFill>
                  <a:schemeClr val="tx1"/>
                </a:solidFill>
                <a:latin typeface="CiscoSansTT" panose="020B0503020201020303" pitchFamily="34" charset="0"/>
                <a:cs typeface="CiscoSansTT" panose="020B0503020201020303" pitchFamily="34" charset="0"/>
              </a:defRPr>
            </a:lvl1pPr>
            <a:lvl2pPr marL="330816" indent="0">
              <a:buNone/>
              <a:defRPr sz="1013"/>
            </a:lvl2pPr>
            <a:lvl3pPr marL="661628" indent="0">
              <a:buNone/>
              <a:defRPr sz="868"/>
            </a:lvl3pPr>
            <a:lvl4pPr marL="992444" indent="0">
              <a:buNone/>
              <a:defRPr sz="724"/>
            </a:lvl4pPr>
            <a:lvl5pPr marL="1323258" indent="0">
              <a:buNone/>
              <a:defRPr sz="724"/>
            </a:lvl5pPr>
            <a:lvl6pPr marL="1654074" indent="0">
              <a:buNone/>
              <a:defRPr sz="724"/>
            </a:lvl6pPr>
            <a:lvl7pPr marL="1984886" indent="0">
              <a:buNone/>
              <a:defRPr sz="724"/>
            </a:lvl7pPr>
            <a:lvl8pPr marL="2315702" indent="0">
              <a:buNone/>
              <a:defRPr sz="724"/>
            </a:lvl8pPr>
            <a:lvl9pPr marL="2646517" indent="0">
              <a:buNone/>
              <a:defRPr sz="724"/>
            </a:lvl9pPr>
          </a:lstStyle>
          <a:p>
            <a:r>
              <a:rPr lang="en-US"/>
              <a:t>Speaker name and title</a:t>
            </a:r>
          </a:p>
        </p:txBody>
      </p:sp>
      <p:sp>
        <p:nvSpPr>
          <p:cNvPr id="16" name="Text Placeholder 3">
            <a:extLst>
              <a:ext uri="{FF2B5EF4-FFF2-40B4-BE49-F238E27FC236}">
                <a16:creationId xmlns:a16="http://schemas.microsoft.com/office/drawing/2014/main" id="{D9E67138-21CA-4A02-9320-0FBAA2A1C958}"/>
              </a:ext>
            </a:extLst>
          </p:cNvPr>
          <p:cNvSpPr>
            <a:spLocks noGrp="1"/>
          </p:cNvSpPr>
          <p:nvPr>
            <p:ph type="body" sz="half" idx="12" hasCustomPrompt="1"/>
          </p:nvPr>
        </p:nvSpPr>
        <p:spPr>
          <a:xfrm>
            <a:off x="428625" y="3936669"/>
            <a:ext cx="4029075" cy="138500"/>
          </a:xfrm>
          <a:prstGeom prst="rect">
            <a:avLst/>
          </a:prstGeom>
        </p:spPr>
        <p:txBody>
          <a:bodyPr wrap="square" lIns="0" tIns="0" rIns="0" bIns="0">
            <a:spAutoFit/>
          </a:bodyPr>
          <a:lstStyle>
            <a:lvl1pPr marL="0" indent="0">
              <a:lnSpc>
                <a:spcPct val="100000"/>
              </a:lnSpc>
              <a:buNone/>
              <a:defRPr sz="900" b="0" i="0" spc="0" baseline="0">
                <a:solidFill>
                  <a:schemeClr val="tx1"/>
                </a:solidFill>
                <a:latin typeface="CiscoSansTT" panose="020B0503020201020303" pitchFamily="34" charset="0"/>
                <a:cs typeface="CiscoSansTT" panose="020B0503020201020303" pitchFamily="34" charset="0"/>
              </a:defRPr>
            </a:lvl1pPr>
            <a:lvl2pPr marL="330816" indent="0">
              <a:buNone/>
              <a:defRPr sz="1013"/>
            </a:lvl2pPr>
            <a:lvl3pPr marL="661628" indent="0">
              <a:buNone/>
              <a:defRPr sz="868"/>
            </a:lvl3pPr>
            <a:lvl4pPr marL="992444" indent="0">
              <a:buNone/>
              <a:defRPr sz="724"/>
            </a:lvl4pPr>
            <a:lvl5pPr marL="1323258" indent="0">
              <a:buNone/>
              <a:defRPr sz="724"/>
            </a:lvl5pPr>
            <a:lvl6pPr marL="1654074" indent="0">
              <a:buNone/>
              <a:defRPr sz="724"/>
            </a:lvl6pPr>
            <a:lvl7pPr marL="1984886" indent="0">
              <a:buNone/>
              <a:defRPr sz="724"/>
            </a:lvl7pPr>
            <a:lvl8pPr marL="2315702" indent="0">
              <a:buNone/>
              <a:defRPr sz="724"/>
            </a:lvl8pPr>
            <a:lvl9pPr marL="2646517" indent="0">
              <a:buNone/>
              <a:defRPr sz="724"/>
            </a:lvl9pPr>
          </a:lstStyle>
          <a:p>
            <a:r>
              <a:rPr lang="en-US"/>
              <a:t>Date of the event or presentation</a:t>
            </a:r>
          </a:p>
        </p:txBody>
      </p:sp>
      <p:sp>
        <p:nvSpPr>
          <p:cNvPr id="18" name="Title Placeholder 1">
            <a:extLst>
              <a:ext uri="{FF2B5EF4-FFF2-40B4-BE49-F238E27FC236}">
                <a16:creationId xmlns:a16="http://schemas.microsoft.com/office/drawing/2014/main" id="{404DB079-56B9-4942-85BE-AF3DA16F2C2F}"/>
              </a:ext>
            </a:extLst>
          </p:cNvPr>
          <p:cNvSpPr>
            <a:spLocks noGrp="1"/>
          </p:cNvSpPr>
          <p:nvPr>
            <p:ph type="title" hasCustomPrompt="1"/>
          </p:nvPr>
        </p:nvSpPr>
        <p:spPr>
          <a:xfrm>
            <a:off x="428625" y="1343026"/>
            <a:ext cx="4029075" cy="1114425"/>
          </a:xfrm>
          <a:prstGeom prst="rect">
            <a:avLst/>
          </a:prstGeom>
        </p:spPr>
        <p:txBody>
          <a:bodyPr vert="horz" wrap="square" lIns="0" tIns="0" rIns="0" bIns="0" rtlCol="0" anchor="b" anchorCtr="0">
            <a:noAutofit/>
          </a:bodyPr>
          <a:lstStyle>
            <a:lvl1pPr>
              <a:defRPr sz="4050" spc="-100" baseline="0">
                <a:solidFill>
                  <a:schemeClr val="tx1"/>
                </a:solidFill>
              </a:defRPr>
            </a:lvl1pPr>
          </a:lstStyle>
          <a:p>
            <a:r>
              <a:rPr lang="en-US"/>
              <a:t>Click to edit </a:t>
            </a:r>
            <a:br>
              <a:rPr lang="en-US"/>
            </a:br>
            <a:r>
              <a:rPr lang="en-US"/>
              <a:t>Master title style</a:t>
            </a:r>
          </a:p>
        </p:txBody>
      </p:sp>
      <p:sp>
        <p:nvSpPr>
          <p:cNvPr id="19" name="Text Placeholder 3">
            <a:extLst>
              <a:ext uri="{FF2B5EF4-FFF2-40B4-BE49-F238E27FC236}">
                <a16:creationId xmlns:a16="http://schemas.microsoft.com/office/drawing/2014/main" id="{F1684A56-8124-4BB9-8CA6-D228DD4BA230}"/>
              </a:ext>
            </a:extLst>
          </p:cNvPr>
          <p:cNvSpPr>
            <a:spLocks noGrp="1"/>
          </p:cNvSpPr>
          <p:nvPr>
            <p:ph type="body" sz="half" idx="13"/>
          </p:nvPr>
        </p:nvSpPr>
        <p:spPr>
          <a:xfrm>
            <a:off x="428626" y="2573863"/>
            <a:ext cx="4029074" cy="230833"/>
          </a:xfrm>
          <a:prstGeom prst="rect">
            <a:avLst/>
          </a:prstGeom>
        </p:spPr>
        <p:txBody>
          <a:bodyPr wrap="square" lIns="0" tIns="0" rIns="0" bIns="0">
            <a:spAutoFit/>
          </a:bodyPr>
          <a:lstStyle>
            <a:lvl1pPr marL="0" indent="0">
              <a:lnSpc>
                <a:spcPct val="100000"/>
              </a:lnSpc>
              <a:buNone/>
              <a:defRPr sz="1500" b="0" i="0" spc="0" baseline="0">
                <a:solidFill>
                  <a:schemeClr val="tx1"/>
                </a:solidFill>
                <a:latin typeface="CiscoSansTT" panose="020B0503020201020303" pitchFamily="34" charset="0"/>
                <a:cs typeface="CiscoSansTT" panose="020B0503020201020303" pitchFamily="34" charset="0"/>
              </a:defRPr>
            </a:lvl1pPr>
            <a:lvl2pPr marL="330816" indent="0">
              <a:buNone/>
              <a:defRPr sz="1013"/>
            </a:lvl2pPr>
            <a:lvl3pPr marL="661628" indent="0">
              <a:buNone/>
              <a:defRPr sz="868"/>
            </a:lvl3pPr>
            <a:lvl4pPr marL="992444" indent="0">
              <a:buNone/>
              <a:defRPr sz="724"/>
            </a:lvl4pPr>
            <a:lvl5pPr marL="1323258" indent="0">
              <a:buNone/>
              <a:defRPr sz="724"/>
            </a:lvl5pPr>
            <a:lvl6pPr marL="1654074" indent="0">
              <a:buNone/>
              <a:defRPr sz="724"/>
            </a:lvl6pPr>
            <a:lvl7pPr marL="1984886" indent="0">
              <a:buNone/>
              <a:defRPr sz="724"/>
            </a:lvl7pPr>
            <a:lvl8pPr marL="2315702" indent="0">
              <a:buNone/>
              <a:defRPr sz="724"/>
            </a:lvl8pPr>
            <a:lvl9pPr marL="2646517" indent="0">
              <a:buNone/>
              <a:defRPr sz="724"/>
            </a:lvl9pPr>
          </a:lstStyle>
          <a:p>
            <a:pPr lvl="0"/>
            <a:r>
              <a:rPr lang="en-GB"/>
              <a:t>Click to edit Master text styles</a:t>
            </a:r>
          </a:p>
        </p:txBody>
      </p:sp>
      <p:sp>
        <p:nvSpPr>
          <p:cNvPr id="21" name="TextBox 20">
            <a:extLst>
              <a:ext uri="{FF2B5EF4-FFF2-40B4-BE49-F238E27FC236}">
                <a16:creationId xmlns:a16="http://schemas.microsoft.com/office/drawing/2014/main" id="{FAE77518-5FA0-4944-B48B-3B844A6193E2}"/>
              </a:ext>
            </a:extLst>
          </p:cNvPr>
          <p:cNvSpPr txBox="1"/>
          <p:nvPr userDrawn="1"/>
        </p:nvSpPr>
        <p:spPr>
          <a:xfrm>
            <a:off x="428625" y="4824394"/>
            <a:ext cx="4029075" cy="69250"/>
          </a:xfrm>
          <a:prstGeom prst="rect">
            <a:avLst/>
          </a:prstGeom>
          <a:noFill/>
        </p:spPr>
        <p:txBody>
          <a:bodyPr wrap="square" lIns="0" tIns="0" rIns="0" bIns="0" rtlCol="0">
            <a:spAutoFit/>
          </a:bodyPr>
          <a:lstStyle/>
          <a:p>
            <a:pPr marL="0" marR="0" lvl="0" indent="0" algn="l"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3" name="Picture Placeholder 2">
            <a:extLst>
              <a:ext uri="{FF2B5EF4-FFF2-40B4-BE49-F238E27FC236}">
                <a16:creationId xmlns:a16="http://schemas.microsoft.com/office/drawing/2014/main" id="{B73A75F9-B823-4C33-BC6A-70650FACD3A3}"/>
              </a:ext>
            </a:extLst>
          </p:cNvPr>
          <p:cNvSpPr>
            <a:spLocks noGrp="1"/>
          </p:cNvSpPr>
          <p:nvPr>
            <p:ph type="pic" sz="quarter" idx="14" hasCustomPrompt="1"/>
          </p:nvPr>
        </p:nvSpPr>
        <p:spPr>
          <a:xfrm>
            <a:off x="4686300" y="0"/>
            <a:ext cx="4457700" cy="5143500"/>
          </a:xfrm>
          <a:noFill/>
        </p:spPr>
        <p:txBody>
          <a:bodyPr anchor="ctr" anchorCtr="0"/>
          <a:lstStyle>
            <a:lvl1pPr marL="0" indent="0" algn="ctr" defTabSz="661628" rtl="0" eaLnBrk="1" latinLnBrk="0" hangingPunct="1">
              <a:lnSpc>
                <a:spcPct val="100000"/>
              </a:lnSpc>
              <a:spcBef>
                <a:spcPts val="0"/>
              </a:spcBef>
              <a:spcAft>
                <a:spcPts val="750"/>
              </a:spcAft>
              <a:buFont typeface="Arial" panose="020B0604020202020204" pitchFamily="34" charset="0"/>
              <a:buNone/>
              <a:defRPr lang="en-US" sz="1200" b="0" i="0" kern="1200" spc="0" baseline="0" dirty="0">
                <a:solidFill>
                  <a:schemeClr val="tx1"/>
                </a:solidFill>
                <a:latin typeface="+mj-lt"/>
                <a:ea typeface="+mn-ea"/>
                <a:cs typeface="+mn-cs"/>
              </a:defRPr>
            </a:lvl1pPr>
          </a:lstStyle>
          <a:p>
            <a:r>
              <a:rPr lang="en-US"/>
              <a:t>Drag &amp; drop your photo here </a:t>
            </a:r>
            <a:br>
              <a:rPr lang="en-US"/>
            </a:br>
            <a:r>
              <a:rPr lang="en-US"/>
              <a:t>or click or tap icon </a:t>
            </a:r>
            <a:br>
              <a:rPr lang="en-US"/>
            </a:br>
            <a:r>
              <a:rPr lang="en-US"/>
              <a:t>below to insert</a:t>
            </a:r>
          </a:p>
          <a:p>
            <a:endParaRPr lang="en-US"/>
          </a:p>
          <a:p>
            <a:endParaRPr lang="en-US"/>
          </a:p>
          <a:p>
            <a:endParaRPr lang="en-US"/>
          </a:p>
          <a:p>
            <a:endParaRPr lang="en-US"/>
          </a:p>
        </p:txBody>
      </p:sp>
    </p:spTree>
    <p:extLst>
      <p:ext uri="{BB962C8B-B14F-4D97-AF65-F5344CB8AC3E}">
        <p14:creationId xmlns:p14="http://schemas.microsoft.com/office/powerpoint/2010/main" val="20907491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Five Topics">
    <p:bg>
      <p:bgPr>
        <a:solidFill>
          <a:srgbClr val="121212"/>
        </a:solidFill>
        <a:effectLst/>
      </p:bgPr>
    </p:bg>
    <p:spTree>
      <p:nvGrpSpPr>
        <p:cNvPr id="1" name=""/>
        <p:cNvGrpSpPr/>
        <p:nvPr/>
      </p:nvGrpSpPr>
      <p:grpSpPr>
        <a:xfrm>
          <a:off x="0" y="0"/>
          <a:ext cx="0" cy="0"/>
          <a:chOff x="0" y="0"/>
          <a:chExt cx="0" cy="0"/>
        </a:xfrm>
      </p:grpSpPr>
      <p:sp>
        <p:nvSpPr>
          <p:cNvPr id="25" name="Title Placeholder 1">
            <a:extLst>
              <a:ext uri="{FF2B5EF4-FFF2-40B4-BE49-F238E27FC236}">
                <a16:creationId xmlns:a16="http://schemas.microsoft.com/office/drawing/2014/main" id="{9E6D9EB8-CE1C-4E47-A0CE-E70016F1FA9A}"/>
              </a:ext>
            </a:extLst>
          </p:cNvPr>
          <p:cNvSpPr>
            <a:spLocks noGrp="1"/>
          </p:cNvSpPr>
          <p:nvPr>
            <p:ph type="title"/>
          </p:nvPr>
        </p:nvSpPr>
        <p:spPr>
          <a:xfrm>
            <a:off x="428625" y="457200"/>
            <a:ext cx="4029075" cy="830997"/>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5" name="Text Placeholder 4">
            <a:extLst>
              <a:ext uri="{FF2B5EF4-FFF2-40B4-BE49-F238E27FC236}">
                <a16:creationId xmlns:a16="http://schemas.microsoft.com/office/drawing/2014/main" id="{BB213C59-7880-41D1-9DE5-B53FA71B4FD7}"/>
              </a:ext>
            </a:extLst>
          </p:cNvPr>
          <p:cNvSpPr>
            <a:spLocks noGrp="1"/>
          </p:cNvSpPr>
          <p:nvPr>
            <p:ph type="body" sz="quarter" idx="44" hasCustomPrompt="1"/>
          </p:nvPr>
        </p:nvSpPr>
        <p:spPr>
          <a:xfrm>
            <a:off x="4686300" y="457200"/>
            <a:ext cx="485775" cy="276999"/>
          </a:xfrm>
        </p:spPr>
        <p:txBody>
          <a:bodyPr>
            <a:spAutoFit/>
          </a:bodyPr>
          <a:lstStyle>
            <a:lvl1pPr algn="l">
              <a:defRPr sz="1800">
                <a:latin typeface="+mj-lt"/>
              </a:defRPr>
            </a:lvl1pPr>
          </a:lstStyle>
          <a:p>
            <a:pPr lvl="0"/>
            <a:r>
              <a:rPr lang="en-US"/>
              <a:t>01</a:t>
            </a:r>
          </a:p>
        </p:txBody>
      </p:sp>
      <p:sp>
        <p:nvSpPr>
          <p:cNvPr id="7" name="Text Placeholder 6">
            <a:extLst>
              <a:ext uri="{FF2B5EF4-FFF2-40B4-BE49-F238E27FC236}">
                <a16:creationId xmlns:a16="http://schemas.microsoft.com/office/drawing/2014/main" id="{80BD0D78-FA9C-47FE-A8C5-A942C1A9A1E0}"/>
              </a:ext>
            </a:extLst>
          </p:cNvPr>
          <p:cNvSpPr>
            <a:spLocks noGrp="1"/>
          </p:cNvSpPr>
          <p:nvPr>
            <p:ph type="body" sz="quarter" idx="49"/>
          </p:nvPr>
        </p:nvSpPr>
        <p:spPr>
          <a:xfrm>
            <a:off x="5310607" y="457200"/>
            <a:ext cx="3404768" cy="276999"/>
          </a:xfrm>
        </p:spPr>
        <p:txBody>
          <a:bodyPr wrap="square">
            <a:spAutoFit/>
          </a:bodyPr>
          <a:lstStyle>
            <a:lvl1pPr>
              <a:defRPr sz="1800" spc="-90" baseline="0">
                <a:latin typeface="+mj-lt"/>
              </a:defRPr>
            </a:lvl1pPr>
          </a:lstStyle>
          <a:p>
            <a:pPr lvl="0"/>
            <a:r>
              <a:rPr lang="en-GB"/>
              <a:t>Click to edit Master text styles</a:t>
            </a:r>
          </a:p>
        </p:txBody>
      </p:sp>
      <p:sp>
        <p:nvSpPr>
          <p:cNvPr id="33" name="Text Placeholder 6">
            <a:extLst>
              <a:ext uri="{FF2B5EF4-FFF2-40B4-BE49-F238E27FC236}">
                <a16:creationId xmlns:a16="http://schemas.microsoft.com/office/drawing/2014/main" id="{4D1B0561-72B3-4A7C-9434-B0EDE523688D}"/>
              </a:ext>
            </a:extLst>
          </p:cNvPr>
          <p:cNvSpPr>
            <a:spLocks noGrp="1"/>
          </p:cNvSpPr>
          <p:nvPr>
            <p:ph type="body" sz="quarter" idx="51"/>
          </p:nvPr>
        </p:nvSpPr>
        <p:spPr>
          <a:xfrm>
            <a:off x="5310607" y="778353"/>
            <a:ext cx="3404768" cy="138499"/>
          </a:xfrm>
        </p:spPr>
        <p:txBody>
          <a:bodyPr wrap="square">
            <a:spAutoFit/>
          </a:bodyPr>
          <a:lstStyle>
            <a:lvl1pPr>
              <a:defRPr sz="900">
                <a:latin typeface="+mn-lt"/>
              </a:defRPr>
            </a:lvl1pPr>
          </a:lstStyle>
          <a:p>
            <a:pPr lvl="0"/>
            <a:r>
              <a:rPr lang="en-GB"/>
              <a:t>Click to edit Master text styles</a:t>
            </a:r>
          </a:p>
        </p:txBody>
      </p:sp>
      <p:sp>
        <p:nvSpPr>
          <p:cNvPr id="49" name="Text Placeholder 4">
            <a:extLst>
              <a:ext uri="{FF2B5EF4-FFF2-40B4-BE49-F238E27FC236}">
                <a16:creationId xmlns:a16="http://schemas.microsoft.com/office/drawing/2014/main" id="{FB88D30E-5998-42C2-BFDA-6C6AA1F33F7A}"/>
              </a:ext>
            </a:extLst>
          </p:cNvPr>
          <p:cNvSpPr>
            <a:spLocks noGrp="1"/>
          </p:cNvSpPr>
          <p:nvPr>
            <p:ph type="body" sz="quarter" idx="52" hasCustomPrompt="1"/>
          </p:nvPr>
        </p:nvSpPr>
        <p:spPr>
          <a:xfrm>
            <a:off x="4686300" y="1235396"/>
            <a:ext cx="485775" cy="276999"/>
          </a:xfrm>
        </p:spPr>
        <p:txBody>
          <a:bodyPr>
            <a:spAutoFit/>
          </a:bodyPr>
          <a:lstStyle>
            <a:lvl1pPr algn="l">
              <a:defRPr sz="1800">
                <a:latin typeface="+mj-lt"/>
              </a:defRPr>
            </a:lvl1pPr>
          </a:lstStyle>
          <a:p>
            <a:pPr lvl="0"/>
            <a:r>
              <a:rPr lang="en-US"/>
              <a:t>02</a:t>
            </a:r>
          </a:p>
        </p:txBody>
      </p:sp>
      <p:sp>
        <p:nvSpPr>
          <p:cNvPr id="50" name="Text Placeholder 6">
            <a:extLst>
              <a:ext uri="{FF2B5EF4-FFF2-40B4-BE49-F238E27FC236}">
                <a16:creationId xmlns:a16="http://schemas.microsoft.com/office/drawing/2014/main" id="{6D18BF23-F279-48A8-8AFF-AC70F73F091E}"/>
              </a:ext>
            </a:extLst>
          </p:cNvPr>
          <p:cNvSpPr>
            <a:spLocks noGrp="1"/>
          </p:cNvSpPr>
          <p:nvPr>
            <p:ph type="body" sz="quarter" idx="53"/>
          </p:nvPr>
        </p:nvSpPr>
        <p:spPr>
          <a:xfrm>
            <a:off x="5310607" y="1235395"/>
            <a:ext cx="3404768" cy="276999"/>
          </a:xfrm>
        </p:spPr>
        <p:txBody>
          <a:bodyPr wrap="square">
            <a:spAutoFit/>
          </a:bodyPr>
          <a:lstStyle>
            <a:lvl1pPr>
              <a:defRPr sz="1800" spc="-90" baseline="0">
                <a:latin typeface="+mj-lt"/>
              </a:defRPr>
            </a:lvl1pPr>
          </a:lstStyle>
          <a:p>
            <a:pPr lvl="0"/>
            <a:r>
              <a:rPr lang="en-GB"/>
              <a:t>Click to edit Master text styles</a:t>
            </a:r>
          </a:p>
        </p:txBody>
      </p:sp>
      <p:sp>
        <p:nvSpPr>
          <p:cNvPr id="51" name="Text Placeholder 6">
            <a:extLst>
              <a:ext uri="{FF2B5EF4-FFF2-40B4-BE49-F238E27FC236}">
                <a16:creationId xmlns:a16="http://schemas.microsoft.com/office/drawing/2014/main" id="{8445664B-F9E1-4D1D-9F6E-DA27AF43C213}"/>
              </a:ext>
            </a:extLst>
          </p:cNvPr>
          <p:cNvSpPr>
            <a:spLocks noGrp="1"/>
          </p:cNvSpPr>
          <p:nvPr>
            <p:ph type="body" sz="quarter" idx="54"/>
          </p:nvPr>
        </p:nvSpPr>
        <p:spPr>
          <a:xfrm>
            <a:off x="5310607" y="1556548"/>
            <a:ext cx="3404768" cy="138499"/>
          </a:xfrm>
        </p:spPr>
        <p:txBody>
          <a:bodyPr wrap="square">
            <a:spAutoFit/>
          </a:bodyPr>
          <a:lstStyle>
            <a:lvl1pPr>
              <a:defRPr sz="900">
                <a:latin typeface="+mn-lt"/>
              </a:defRPr>
            </a:lvl1pPr>
          </a:lstStyle>
          <a:p>
            <a:pPr lvl="0"/>
            <a:r>
              <a:rPr lang="en-GB"/>
              <a:t>Click to edit Master text styles</a:t>
            </a:r>
          </a:p>
        </p:txBody>
      </p:sp>
      <p:sp>
        <p:nvSpPr>
          <p:cNvPr id="52" name="Text Placeholder 4">
            <a:extLst>
              <a:ext uri="{FF2B5EF4-FFF2-40B4-BE49-F238E27FC236}">
                <a16:creationId xmlns:a16="http://schemas.microsoft.com/office/drawing/2014/main" id="{31F0F46D-89DF-46CA-934B-C124727D9373}"/>
              </a:ext>
            </a:extLst>
          </p:cNvPr>
          <p:cNvSpPr>
            <a:spLocks noGrp="1"/>
          </p:cNvSpPr>
          <p:nvPr>
            <p:ph type="body" sz="quarter" idx="55" hasCustomPrompt="1"/>
          </p:nvPr>
        </p:nvSpPr>
        <p:spPr>
          <a:xfrm>
            <a:off x="4686300" y="2013591"/>
            <a:ext cx="485775" cy="276999"/>
          </a:xfrm>
        </p:spPr>
        <p:txBody>
          <a:bodyPr>
            <a:spAutoFit/>
          </a:bodyPr>
          <a:lstStyle>
            <a:lvl1pPr algn="l">
              <a:defRPr sz="1800">
                <a:latin typeface="+mj-lt"/>
              </a:defRPr>
            </a:lvl1pPr>
          </a:lstStyle>
          <a:p>
            <a:pPr lvl="0"/>
            <a:r>
              <a:rPr lang="en-US"/>
              <a:t>03</a:t>
            </a:r>
          </a:p>
        </p:txBody>
      </p:sp>
      <p:sp>
        <p:nvSpPr>
          <p:cNvPr id="53" name="Text Placeholder 6">
            <a:extLst>
              <a:ext uri="{FF2B5EF4-FFF2-40B4-BE49-F238E27FC236}">
                <a16:creationId xmlns:a16="http://schemas.microsoft.com/office/drawing/2014/main" id="{8BB0DD2A-742F-4019-B2A6-6AC6CF3BEEA3}"/>
              </a:ext>
            </a:extLst>
          </p:cNvPr>
          <p:cNvSpPr>
            <a:spLocks noGrp="1"/>
          </p:cNvSpPr>
          <p:nvPr>
            <p:ph type="body" sz="quarter" idx="56"/>
          </p:nvPr>
        </p:nvSpPr>
        <p:spPr>
          <a:xfrm>
            <a:off x="5310607" y="2013590"/>
            <a:ext cx="3404768" cy="276999"/>
          </a:xfrm>
        </p:spPr>
        <p:txBody>
          <a:bodyPr wrap="square">
            <a:spAutoFit/>
          </a:bodyPr>
          <a:lstStyle>
            <a:lvl1pPr>
              <a:defRPr sz="1800" spc="-90" baseline="0">
                <a:latin typeface="+mj-lt"/>
              </a:defRPr>
            </a:lvl1pPr>
          </a:lstStyle>
          <a:p>
            <a:pPr lvl="0"/>
            <a:r>
              <a:rPr lang="en-GB"/>
              <a:t>Click to edit Master text styles</a:t>
            </a:r>
          </a:p>
        </p:txBody>
      </p:sp>
      <p:sp>
        <p:nvSpPr>
          <p:cNvPr id="54" name="Text Placeholder 6">
            <a:extLst>
              <a:ext uri="{FF2B5EF4-FFF2-40B4-BE49-F238E27FC236}">
                <a16:creationId xmlns:a16="http://schemas.microsoft.com/office/drawing/2014/main" id="{4D48E93A-11A3-45A0-961F-26062021432E}"/>
              </a:ext>
            </a:extLst>
          </p:cNvPr>
          <p:cNvSpPr>
            <a:spLocks noGrp="1"/>
          </p:cNvSpPr>
          <p:nvPr>
            <p:ph type="body" sz="quarter" idx="57"/>
          </p:nvPr>
        </p:nvSpPr>
        <p:spPr>
          <a:xfrm>
            <a:off x="5310607" y="2334744"/>
            <a:ext cx="3404768" cy="138499"/>
          </a:xfrm>
        </p:spPr>
        <p:txBody>
          <a:bodyPr wrap="square">
            <a:spAutoFit/>
          </a:bodyPr>
          <a:lstStyle>
            <a:lvl1pPr>
              <a:defRPr sz="900">
                <a:latin typeface="+mn-lt"/>
              </a:defRPr>
            </a:lvl1pPr>
          </a:lstStyle>
          <a:p>
            <a:pPr lvl="0"/>
            <a:r>
              <a:rPr lang="en-GB"/>
              <a:t>Click to edit Master text styles</a:t>
            </a:r>
          </a:p>
        </p:txBody>
      </p:sp>
      <p:sp>
        <p:nvSpPr>
          <p:cNvPr id="55" name="Text Placeholder 4">
            <a:extLst>
              <a:ext uri="{FF2B5EF4-FFF2-40B4-BE49-F238E27FC236}">
                <a16:creationId xmlns:a16="http://schemas.microsoft.com/office/drawing/2014/main" id="{365D378F-8BFE-41E2-A048-4F1E113B4080}"/>
              </a:ext>
            </a:extLst>
          </p:cNvPr>
          <p:cNvSpPr>
            <a:spLocks noGrp="1"/>
          </p:cNvSpPr>
          <p:nvPr>
            <p:ph type="body" sz="quarter" idx="58" hasCustomPrompt="1"/>
          </p:nvPr>
        </p:nvSpPr>
        <p:spPr>
          <a:xfrm>
            <a:off x="4686300" y="2791786"/>
            <a:ext cx="485775" cy="276999"/>
          </a:xfrm>
        </p:spPr>
        <p:txBody>
          <a:bodyPr>
            <a:spAutoFit/>
          </a:bodyPr>
          <a:lstStyle>
            <a:lvl1pPr algn="l">
              <a:defRPr sz="1800">
                <a:latin typeface="+mj-lt"/>
              </a:defRPr>
            </a:lvl1pPr>
          </a:lstStyle>
          <a:p>
            <a:pPr lvl="0"/>
            <a:r>
              <a:rPr lang="en-US"/>
              <a:t>04</a:t>
            </a:r>
          </a:p>
        </p:txBody>
      </p:sp>
      <p:sp>
        <p:nvSpPr>
          <p:cNvPr id="56" name="Text Placeholder 6">
            <a:extLst>
              <a:ext uri="{FF2B5EF4-FFF2-40B4-BE49-F238E27FC236}">
                <a16:creationId xmlns:a16="http://schemas.microsoft.com/office/drawing/2014/main" id="{4681FE84-1510-4206-91AF-B290EF3C0E1E}"/>
              </a:ext>
            </a:extLst>
          </p:cNvPr>
          <p:cNvSpPr>
            <a:spLocks noGrp="1"/>
          </p:cNvSpPr>
          <p:nvPr>
            <p:ph type="body" sz="quarter" idx="59"/>
          </p:nvPr>
        </p:nvSpPr>
        <p:spPr>
          <a:xfrm>
            <a:off x="5310607" y="2791786"/>
            <a:ext cx="3404768" cy="276999"/>
          </a:xfrm>
        </p:spPr>
        <p:txBody>
          <a:bodyPr wrap="square">
            <a:spAutoFit/>
          </a:bodyPr>
          <a:lstStyle>
            <a:lvl1pPr>
              <a:defRPr sz="1800" spc="-90" baseline="0">
                <a:latin typeface="+mj-lt"/>
              </a:defRPr>
            </a:lvl1pPr>
          </a:lstStyle>
          <a:p>
            <a:pPr lvl="0"/>
            <a:r>
              <a:rPr lang="en-GB"/>
              <a:t>Click to edit Master text styles</a:t>
            </a:r>
          </a:p>
        </p:txBody>
      </p:sp>
      <p:sp>
        <p:nvSpPr>
          <p:cNvPr id="57" name="Text Placeholder 6">
            <a:extLst>
              <a:ext uri="{FF2B5EF4-FFF2-40B4-BE49-F238E27FC236}">
                <a16:creationId xmlns:a16="http://schemas.microsoft.com/office/drawing/2014/main" id="{58EB90C9-03A7-449D-A8F3-B379B319950E}"/>
              </a:ext>
            </a:extLst>
          </p:cNvPr>
          <p:cNvSpPr>
            <a:spLocks noGrp="1"/>
          </p:cNvSpPr>
          <p:nvPr>
            <p:ph type="body" sz="quarter" idx="60"/>
          </p:nvPr>
        </p:nvSpPr>
        <p:spPr>
          <a:xfrm>
            <a:off x="5310607" y="3112939"/>
            <a:ext cx="3404768" cy="138499"/>
          </a:xfrm>
        </p:spPr>
        <p:txBody>
          <a:bodyPr wrap="square">
            <a:spAutoFit/>
          </a:bodyPr>
          <a:lstStyle>
            <a:lvl1pPr>
              <a:defRPr sz="900">
                <a:latin typeface="+mn-lt"/>
              </a:defRPr>
            </a:lvl1pPr>
          </a:lstStyle>
          <a:p>
            <a:pPr lvl="0"/>
            <a:r>
              <a:rPr lang="en-GB"/>
              <a:t>Click to edit Master text styles</a:t>
            </a:r>
          </a:p>
        </p:txBody>
      </p:sp>
      <p:sp>
        <p:nvSpPr>
          <p:cNvPr id="58" name="Text Placeholder 4">
            <a:extLst>
              <a:ext uri="{FF2B5EF4-FFF2-40B4-BE49-F238E27FC236}">
                <a16:creationId xmlns:a16="http://schemas.microsoft.com/office/drawing/2014/main" id="{E3E332E3-41A2-4350-A7FE-20CB379706F0}"/>
              </a:ext>
            </a:extLst>
          </p:cNvPr>
          <p:cNvSpPr>
            <a:spLocks noGrp="1"/>
          </p:cNvSpPr>
          <p:nvPr>
            <p:ph type="body" sz="quarter" idx="61" hasCustomPrompt="1"/>
          </p:nvPr>
        </p:nvSpPr>
        <p:spPr>
          <a:xfrm>
            <a:off x="4686300" y="3569980"/>
            <a:ext cx="485775" cy="276999"/>
          </a:xfrm>
        </p:spPr>
        <p:txBody>
          <a:bodyPr>
            <a:spAutoFit/>
          </a:bodyPr>
          <a:lstStyle>
            <a:lvl1pPr algn="l">
              <a:defRPr sz="1800">
                <a:latin typeface="+mj-lt"/>
              </a:defRPr>
            </a:lvl1pPr>
          </a:lstStyle>
          <a:p>
            <a:pPr lvl="0"/>
            <a:r>
              <a:rPr lang="en-US"/>
              <a:t>05</a:t>
            </a:r>
          </a:p>
        </p:txBody>
      </p:sp>
      <p:sp>
        <p:nvSpPr>
          <p:cNvPr id="59" name="Text Placeholder 6">
            <a:extLst>
              <a:ext uri="{FF2B5EF4-FFF2-40B4-BE49-F238E27FC236}">
                <a16:creationId xmlns:a16="http://schemas.microsoft.com/office/drawing/2014/main" id="{948A5A7B-49E0-4CF2-8080-E002145F2FF6}"/>
              </a:ext>
            </a:extLst>
          </p:cNvPr>
          <p:cNvSpPr>
            <a:spLocks noGrp="1"/>
          </p:cNvSpPr>
          <p:nvPr>
            <p:ph type="body" sz="quarter" idx="62"/>
          </p:nvPr>
        </p:nvSpPr>
        <p:spPr>
          <a:xfrm>
            <a:off x="5310607" y="3569980"/>
            <a:ext cx="3404768" cy="276999"/>
          </a:xfrm>
        </p:spPr>
        <p:txBody>
          <a:bodyPr wrap="square">
            <a:spAutoFit/>
          </a:bodyPr>
          <a:lstStyle>
            <a:lvl1pPr>
              <a:defRPr sz="1800" spc="-90" baseline="0">
                <a:latin typeface="+mj-lt"/>
              </a:defRPr>
            </a:lvl1pPr>
          </a:lstStyle>
          <a:p>
            <a:pPr lvl="0"/>
            <a:r>
              <a:rPr lang="en-GB"/>
              <a:t>Click to edit Master text styles</a:t>
            </a:r>
          </a:p>
        </p:txBody>
      </p:sp>
      <p:sp>
        <p:nvSpPr>
          <p:cNvPr id="60" name="Text Placeholder 6">
            <a:extLst>
              <a:ext uri="{FF2B5EF4-FFF2-40B4-BE49-F238E27FC236}">
                <a16:creationId xmlns:a16="http://schemas.microsoft.com/office/drawing/2014/main" id="{B8F46644-76D3-4C51-9163-739A1F5F7650}"/>
              </a:ext>
            </a:extLst>
          </p:cNvPr>
          <p:cNvSpPr>
            <a:spLocks noGrp="1"/>
          </p:cNvSpPr>
          <p:nvPr>
            <p:ph type="body" sz="quarter" idx="63"/>
          </p:nvPr>
        </p:nvSpPr>
        <p:spPr>
          <a:xfrm>
            <a:off x="5310607" y="3891134"/>
            <a:ext cx="3404768" cy="138499"/>
          </a:xfrm>
        </p:spPr>
        <p:txBody>
          <a:bodyPr wrap="square">
            <a:spAutoFit/>
          </a:bodyPr>
          <a:lstStyle>
            <a:lvl1pPr>
              <a:defRPr sz="900">
                <a:latin typeface="+mn-lt"/>
              </a:defRPr>
            </a:lvl1pPr>
          </a:lstStyle>
          <a:p>
            <a:pPr lvl="0"/>
            <a:r>
              <a:rPr lang="en-GB"/>
              <a:t>Click to edit Master text styles</a:t>
            </a:r>
          </a:p>
        </p:txBody>
      </p:sp>
      <p:sp>
        <p:nvSpPr>
          <p:cNvPr id="19" name="TextBox 18">
            <a:extLst>
              <a:ext uri="{FF2B5EF4-FFF2-40B4-BE49-F238E27FC236}">
                <a16:creationId xmlns:a16="http://schemas.microsoft.com/office/drawing/2014/main" id="{D7D1C11A-12D9-461B-A255-03DBC65A944A}"/>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22" name="Slide Number Placeholder 5">
            <a:extLst>
              <a:ext uri="{FF2B5EF4-FFF2-40B4-BE49-F238E27FC236}">
                <a16:creationId xmlns:a16="http://schemas.microsoft.com/office/drawing/2014/main" id="{EA8191E0-49D0-4036-B896-597B5FEF1388}"/>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35544049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 Ten Topics">
    <p:spTree>
      <p:nvGrpSpPr>
        <p:cNvPr id="1" name=""/>
        <p:cNvGrpSpPr/>
        <p:nvPr/>
      </p:nvGrpSpPr>
      <p:grpSpPr>
        <a:xfrm>
          <a:off x="0" y="0"/>
          <a:ext cx="0" cy="0"/>
          <a:chOff x="0" y="0"/>
          <a:chExt cx="0" cy="0"/>
        </a:xfrm>
      </p:grpSpPr>
      <p:sp>
        <p:nvSpPr>
          <p:cNvPr id="25" name="Title Placeholder 1">
            <a:extLst>
              <a:ext uri="{FF2B5EF4-FFF2-40B4-BE49-F238E27FC236}">
                <a16:creationId xmlns:a16="http://schemas.microsoft.com/office/drawing/2014/main" id="{9E6D9EB8-CE1C-4E47-A0CE-E70016F1FA9A}"/>
              </a:ext>
            </a:extLst>
          </p:cNvPr>
          <p:cNvSpPr>
            <a:spLocks noGrp="1"/>
          </p:cNvSpPr>
          <p:nvPr>
            <p:ph type="title"/>
          </p:nvPr>
        </p:nvSpPr>
        <p:spPr>
          <a:xfrm>
            <a:off x="428625" y="457200"/>
            <a:ext cx="4029075" cy="830997"/>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22" name="Text Placeholder 4">
            <a:extLst>
              <a:ext uri="{FF2B5EF4-FFF2-40B4-BE49-F238E27FC236}">
                <a16:creationId xmlns:a16="http://schemas.microsoft.com/office/drawing/2014/main" id="{2875B737-D8C9-4B5A-A987-E648592F8ABA}"/>
              </a:ext>
            </a:extLst>
          </p:cNvPr>
          <p:cNvSpPr>
            <a:spLocks noGrp="1"/>
          </p:cNvSpPr>
          <p:nvPr>
            <p:ph type="body" sz="quarter" idx="44" hasCustomPrompt="1"/>
          </p:nvPr>
        </p:nvSpPr>
        <p:spPr>
          <a:xfrm>
            <a:off x="428625" y="1828457"/>
            <a:ext cx="485775" cy="276999"/>
          </a:xfrm>
        </p:spPr>
        <p:txBody>
          <a:bodyPr>
            <a:spAutoFit/>
          </a:bodyPr>
          <a:lstStyle>
            <a:lvl1pPr algn="l">
              <a:defRPr sz="1800">
                <a:latin typeface="+mj-lt"/>
              </a:defRPr>
            </a:lvl1pPr>
          </a:lstStyle>
          <a:p>
            <a:pPr lvl="0"/>
            <a:r>
              <a:rPr lang="en-US"/>
              <a:t>01</a:t>
            </a:r>
          </a:p>
        </p:txBody>
      </p:sp>
      <p:sp>
        <p:nvSpPr>
          <p:cNvPr id="24" name="Text Placeholder 6">
            <a:extLst>
              <a:ext uri="{FF2B5EF4-FFF2-40B4-BE49-F238E27FC236}">
                <a16:creationId xmlns:a16="http://schemas.microsoft.com/office/drawing/2014/main" id="{61BC899D-37C3-4568-A4DF-0B0EDE20DC4C}"/>
              </a:ext>
            </a:extLst>
          </p:cNvPr>
          <p:cNvSpPr>
            <a:spLocks noGrp="1"/>
          </p:cNvSpPr>
          <p:nvPr>
            <p:ph type="body" sz="quarter" idx="49"/>
          </p:nvPr>
        </p:nvSpPr>
        <p:spPr>
          <a:xfrm>
            <a:off x="1052932" y="1828457"/>
            <a:ext cx="3404768" cy="276999"/>
          </a:xfrm>
        </p:spPr>
        <p:txBody>
          <a:bodyPr wrap="square">
            <a:spAutoFit/>
          </a:bodyPr>
          <a:lstStyle>
            <a:lvl1pPr>
              <a:defRPr sz="1800" spc="-90" baseline="0">
                <a:latin typeface="+mj-lt"/>
              </a:defRPr>
            </a:lvl1pPr>
          </a:lstStyle>
          <a:p>
            <a:pPr lvl="0"/>
            <a:r>
              <a:rPr lang="en-GB"/>
              <a:t>Click to edit Master text styles</a:t>
            </a:r>
          </a:p>
        </p:txBody>
      </p:sp>
      <p:sp>
        <p:nvSpPr>
          <p:cNvPr id="26" name="Text Placeholder 6">
            <a:extLst>
              <a:ext uri="{FF2B5EF4-FFF2-40B4-BE49-F238E27FC236}">
                <a16:creationId xmlns:a16="http://schemas.microsoft.com/office/drawing/2014/main" id="{FB5D11EE-1D55-4041-81BF-2D405343AEB1}"/>
              </a:ext>
            </a:extLst>
          </p:cNvPr>
          <p:cNvSpPr>
            <a:spLocks noGrp="1"/>
          </p:cNvSpPr>
          <p:nvPr>
            <p:ph type="body" sz="quarter" idx="51"/>
          </p:nvPr>
        </p:nvSpPr>
        <p:spPr>
          <a:xfrm>
            <a:off x="1052932" y="2149610"/>
            <a:ext cx="3404768" cy="138499"/>
          </a:xfrm>
        </p:spPr>
        <p:txBody>
          <a:bodyPr wrap="square">
            <a:spAutoFit/>
          </a:bodyPr>
          <a:lstStyle>
            <a:lvl1pPr>
              <a:defRPr sz="900">
                <a:latin typeface="+mn-lt"/>
              </a:defRPr>
            </a:lvl1pPr>
          </a:lstStyle>
          <a:p>
            <a:pPr lvl="0"/>
            <a:r>
              <a:rPr lang="en-GB"/>
              <a:t>Click to edit Master text styles</a:t>
            </a:r>
          </a:p>
        </p:txBody>
      </p:sp>
      <p:sp>
        <p:nvSpPr>
          <p:cNvPr id="27" name="Text Placeholder 4">
            <a:extLst>
              <a:ext uri="{FF2B5EF4-FFF2-40B4-BE49-F238E27FC236}">
                <a16:creationId xmlns:a16="http://schemas.microsoft.com/office/drawing/2014/main" id="{478F2AB5-8A22-4344-B743-464793BF69FB}"/>
              </a:ext>
            </a:extLst>
          </p:cNvPr>
          <p:cNvSpPr>
            <a:spLocks noGrp="1"/>
          </p:cNvSpPr>
          <p:nvPr>
            <p:ph type="body" sz="quarter" idx="52" hasCustomPrompt="1"/>
          </p:nvPr>
        </p:nvSpPr>
        <p:spPr>
          <a:xfrm>
            <a:off x="428625" y="2458967"/>
            <a:ext cx="485775" cy="276999"/>
          </a:xfrm>
        </p:spPr>
        <p:txBody>
          <a:bodyPr>
            <a:spAutoFit/>
          </a:bodyPr>
          <a:lstStyle>
            <a:lvl1pPr algn="l">
              <a:defRPr lang="en-US" sz="1800" b="0" i="0" kern="0" spc="0" baseline="0" dirty="0">
                <a:solidFill>
                  <a:schemeClr val="tx1"/>
                </a:solidFill>
                <a:latin typeface="+mj-lt"/>
                <a:ea typeface="+mn-ea"/>
                <a:cs typeface="+mn-cs"/>
              </a:defRPr>
            </a:lvl1pPr>
          </a:lstStyle>
          <a:p>
            <a:pPr marL="0" lvl="0" indent="0" algn="l" defTabSz="661628" rtl="0" eaLnBrk="1" latinLnBrk="0" hangingPunct="1">
              <a:lnSpc>
                <a:spcPct val="100000"/>
              </a:lnSpc>
              <a:spcBef>
                <a:spcPts val="0"/>
              </a:spcBef>
              <a:spcAft>
                <a:spcPts val="750"/>
              </a:spcAft>
              <a:buFont typeface="Arial" panose="020B0604020202020204" pitchFamily="34" charset="0"/>
              <a:buNone/>
            </a:pPr>
            <a:r>
              <a:rPr lang="en-US"/>
              <a:t>02</a:t>
            </a:r>
          </a:p>
        </p:txBody>
      </p:sp>
      <p:sp>
        <p:nvSpPr>
          <p:cNvPr id="28" name="Text Placeholder 6">
            <a:extLst>
              <a:ext uri="{FF2B5EF4-FFF2-40B4-BE49-F238E27FC236}">
                <a16:creationId xmlns:a16="http://schemas.microsoft.com/office/drawing/2014/main" id="{22A1D5CE-6473-44B2-BC10-1AC73E1B795C}"/>
              </a:ext>
            </a:extLst>
          </p:cNvPr>
          <p:cNvSpPr>
            <a:spLocks noGrp="1"/>
          </p:cNvSpPr>
          <p:nvPr>
            <p:ph type="body" sz="quarter" idx="53"/>
          </p:nvPr>
        </p:nvSpPr>
        <p:spPr>
          <a:xfrm>
            <a:off x="1052932" y="2458967"/>
            <a:ext cx="3404768" cy="276999"/>
          </a:xfrm>
        </p:spPr>
        <p:txBody>
          <a:bodyPr wrap="square">
            <a:spAutoFit/>
          </a:bodyPr>
          <a:lstStyle>
            <a:lvl1pPr>
              <a:defRPr sz="1800" spc="-90" baseline="0">
                <a:latin typeface="+mj-lt"/>
              </a:defRPr>
            </a:lvl1pPr>
          </a:lstStyle>
          <a:p>
            <a:pPr lvl="0"/>
            <a:r>
              <a:rPr lang="en-GB"/>
              <a:t>Click to edit Master text styles</a:t>
            </a:r>
          </a:p>
        </p:txBody>
      </p:sp>
      <p:sp>
        <p:nvSpPr>
          <p:cNvPr id="29" name="Text Placeholder 6">
            <a:extLst>
              <a:ext uri="{FF2B5EF4-FFF2-40B4-BE49-F238E27FC236}">
                <a16:creationId xmlns:a16="http://schemas.microsoft.com/office/drawing/2014/main" id="{D8A733FF-648D-413A-A965-9380FF19EB38}"/>
              </a:ext>
            </a:extLst>
          </p:cNvPr>
          <p:cNvSpPr>
            <a:spLocks noGrp="1"/>
          </p:cNvSpPr>
          <p:nvPr>
            <p:ph type="body" sz="quarter" idx="54"/>
          </p:nvPr>
        </p:nvSpPr>
        <p:spPr>
          <a:xfrm>
            <a:off x="1052932" y="2780120"/>
            <a:ext cx="3404768" cy="138499"/>
          </a:xfrm>
        </p:spPr>
        <p:txBody>
          <a:bodyPr wrap="square">
            <a:spAutoFit/>
          </a:bodyPr>
          <a:lstStyle>
            <a:lvl1pPr>
              <a:defRPr sz="900">
                <a:latin typeface="+mn-lt"/>
              </a:defRPr>
            </a:lvl1pPr>
          </a:lstStyle>
          <a:p>
            <a:pPr lvl="0"/>
            <a:r>
              <a:rPr lang="en-GB"/>
              <a:t>Click to edit Master text styles</a:t>
            </a:r>
          </a:p>
        </p:txBody>
      </p:sp>
      <p:sp>
        <p:nvSpPr>
          <p:cNvPr id="30" name="Text Placeholder 4">
            <a:extLst>
              <a:ext uri="{FF2B5EF4-FFF2-40B4-BE49-F238E27FC236}">
                <a16:creationId xmlns:a16="http://schemas.microsoft.com/office/drawing/2014/main" id="{C4EAFF18-13A5-4454-9A4E-50C9683A0861}"/>
              </a:ext>
            </a:extLst>
          </p:cNvPr>
          <p:cNvSpPr>
            <a:spLocks noGrp="1"/>
          </p:cNvSpPr>
          <p:nvPr>
            <p:ph type="body" sz="quarter" idx="55" hasCustomPrompt="1"/>
          </p:nvPr>
        </p:nvSpPr>
        <p:spPr>
          <a:xfrm>
            <a:off x="428625" y="3089113"/>
            <a:ext cx="485775" cy="276999"/>
          </a:xfrm>
        </p:spPr>
        <p:txBody>
          <a:bodyPr>
            <a:spAutoFit/>
          </a:bodyPr>
          <a:lstStyle>
            <a:lvl1pPr algn="l">
              <a:defRPr lang="en-US" sz="1800" b="0" i="0" kern="0" spc="0" baseline="0" dirty="0">
                <a:solidFill>
                  <a:schemeClr val="tx1"/>
                </a:solidFill>
                <a:latin typeface="+mj-lt"/>
                <a:ea typeface="+mn-ea"/>
                <a:cs typeface="+mn-cs"/>
              </a:defRPr>
            </a:lvl1pPr>
          </a:lstStyle>
          <a:p>
            <a:pPr marL="0" lvl="0" indent="0" algn="l" defTabSz="661628" rtl="0" eaLnBrk="1" latinLnBrk="0" hangingPunct="1">
              <a:lnSpc>
                <a:spcPct val="100000"/>
              </a:lnSpc>
              <a:spcBef>
                <a:spcPts val="0"/>
              </a:spcBef>
              <a:spcAft>
                <a:spcPts val="750"/>
              </a:spcAft>
              <a:buFont typeface="Arial" panose="020B0604020202020204" pitchFamily="34" charset="0"/>
              <a:buNone/>
            </a:pPr>
            <a:r>
              <a:rPr lang="en-US"/>
              <a:t>03</a:t>
            </a:r>
          </a:p>
        </p:txBody>
      </p:sp>
      <p:sp>
        <p:nvSpPr>
          <p:cNvPr id="31" name="Text Placeholder 6">
            <a:extLst>
              <a:ext uri="{FF2B5EF4-FFF2-40B4-BE49-F238E27FC236}">
                <a16:creationId xmlns:a16="http://schemas.microsoft.com/office/drawing/2014/main" id="{65CFB554-4FA5-44FE-AD9D-94ADB8A1596B}"/>
              </a:ext>
            </a:extLst>
          </p:cNvPr>
          <p:cNvSpPr>
            <a:spLocks noGrp="1"/>
          </p:cNvSpPr>
          <p:nvPr>
            <p:ph type="body" sz="quarter" idx="56"/>
          </p:nvPr>
        </p:nvSpPr>
        <p:spPr>
          <a:xfrm>
            <a:off x="1052932" y="3089113"/>
            <a:ext cx="3404768" cy="276999"/>
          </a:xfrm>
        </p:spPr>
        <p:txBody>
          <a:bodyPr wrap="square">
            <a:spAutoFit/>
          </a:bodyPr>
          <a:lstStyle>
            <a:lvl1pPr>
              <a:defRPr sz="1800" spc="-90" baseline="0">
                <a:latin typeface="+mj-lt"/>
              </a:defRPr>
            </a:lvl1pPr>
          </a:lstStyle>
          <a:p>
            <a:pPr lvl="0"/>
            <a:r>
              <a:rPr lang="en-GB"/>
              <a:t>Click to edit Master text styles</a:t>
            </a:r>
          </a:p>
        </p:txBody>
      </p:sp>
      <p:sp>
        <p:nvSpPr>
          <p:cNvPr id="32" name="Text Placeholder 6">
            <a:extLst>
              <a:ext uri="{FF2B5EF4-FFF2-40B4-BE49-F238E27FC236}">
                <a16:creationId xmlns:a16="http://schemas.microsoft.com/office/drawing/2014/main" id="{E82D60C9-C7E6-4DE4-8E8B-9A9D85E509A8}"/>
              </a:ext>
            </a:extLst>
          </p:cNvPr>
          <p:cNvSpPr>
            <a:spLocks noGrp="1"/>
          </p:cNvSpPr>
          <p:nvPr>
            <p:ph type="body" sz="quarter" idx="57"/>
          </p:nvPr>
        </p:nvSpPr>
        <p:spPr>
          <a:xfrm>
            <a:off x="1052932" y="3410266"/>
            <a:ext cx="3404768" cy="138499"/>
          </a:xfrm>
        </p:spPr>
        <p:txBody>
          <a:bodyPr wrap="square">
            <a:spAutoFit/>
          </a:bodyPr>
          <a:lstStyle>
            <a:lvl1pPr>
              <a:defRPr sz="900">
                <a:latin typeface="+mn-lt"/>
              </a:defRPr>
            </a:lvl1pPr>
          </a:lstStyle>
          <a:p>
            <a:pPr lvl="0"/>
            <a:r>
              <a:rPr lang="en-GB"/>
              <a:t>Click to edit Master text styles</a:t>
            </a:r>
          </a:p>
        </p:txBody>
      </p:sp>
      <p:sp>
        <p:nvSpPr>
          <p:cNvPr id="34" name="Text Placeholder 4">
            <a:extLst>
              <a:ext uri="{FF2B5EF4-FFF2-40B4-BE49-F238E27FC236}">
                <a16:creationId xmlns:a16="http://schemas.microsoft.com/office/drawing/2014/main" id="{11C81A21-CB5C-4EBA-AA54-D73A670B36B8}"/>
              </a:ext>
            </a:extLst>
          </p:cNvPr>
          <p:cNvSpPr>
            <a:spLocks noGrp="1"/>
          </p:cNvSpPr>
          <p:nvPr>
            <p:ph type="body" sz="quarter" idx="58" hasCustomPrompt="1"/>
          </p:nvPr>
        </p:nvSpPr>
        <p:spPr>
          <a:xfrm>
            <a:off x="428625" y="3719806"/>
            <a:ext cx="485775" cy="276999"/>
          </a:xfrm>
        </p:spPr>
        <p:txBody>
          <a:bodyPr>
            <a:spAutoFit/>
          </a:bodyPr>
          <a:lstStyle>
            <a:lvl1pPr algn="l">
              <a:defRPr lang="en-US" sz="1800" b="0" i="0" kern="0" spc="0" baseline="0">
                <a:solidFill>
                  <a:schemeClr val="tx1"/>
                </a:solidFill>
                <a:latin typeface="+mj-lt"/>
                <a:ea typeface="+mn-ea"/>
                <a:cs typeface="+mn-cs"/>
              </a:defRPr>
            </a:lvl1pPr>
          </a:lstStyle>
          <a:p>
            <a:pPr marL="0" lvl="0" indent="0" algn="l" defTabSz="661628" rtl="0" eaLnBrk="1" latinLnBrk="0" hangingPunct="1">
              <a:lnSpc>
                <a:spcPct val="100000"/>
              </a:lnSpc>
              <a:spcBef>
                <a:spcPts val="0"/>
              </a:spcBef>
              <a:spcAft>
                <a:spcPts val="750"/>
              </a:spcAft>
              <a:buFont typeface="Arial" panose="020B0604020202020204" pitchFamily="34" charset="0"/>
              <a:buNone/>
            </a:pPr>
            <a:r>
              <a:rPr lang="en-US"/>
              <a:t>04</a:t>
            </a:r>
          </a:p>
        </p:txBody>
      </p:sp>
      <p:sp>
        <p:nvSpPr>
          <p:cNvPr id="35" name="Text Placeholder 6">
            <a:extLst>
              <a:ext uri="{FF2B5EF4-FFF2-40B4-BE49-F238E27FC236}">
                <a16:creationId xmlns:a16="http://schemas.microsoft.com/office/drawing/2014/main" id="{3D704AA8-F2E6-4E6E-BA0F-C73614C721D6}"/>
              </a:ext>
            </a:extLst>
          </p:cNvPr>
          <p:cNvSpPr>
            <a:spLocks noGrp="1"/>
          </p:cNvSpPr>
          <p:nvPr>
            <p:ph type="body" sz="quarter" idx="59"/>
          </p:nvPr>
        </p:nvSpPr>
        <p:spPr>
          <a:xfrm>
            <a:off x="1052932" y="3719805"/>
            <a:ext cx="3404768" cy="276999"/>
          </a:xfrm>
        </p:spPr>
        <p:txBody>
          <a:bodyPr wrap="square">
            <a:spAutoFit/>
          </a:bodyPr>
          <a:lstStyle>
            <a:lvl1pPr>
              <a:defRPr sz="1800" spc="-90" baseline="0">
                <a:latin typeface="+mj-lt"/>
              </a:defRPr>
            </a:lvl1pPr>
          </a:lstStyle>
          <a:p>
            <a:pPr lvl="0"/>
            <a:r>
              <a:rPr lang="en-GB"/>
              <a:t>Click to edit Master text styles</a:t>
            </a:r>
          </a:p>
        </p:txBody>
      </p:sp>
      <p:sp>
        <p:nvSpPr>
          <p:cNvPr id="36" name="Text Placeholder 6">
            <a:extLst>
              <a:ext uri="{FF2B5EF4-FFF2-40B4-BE49-F238E27FC236}">
                <a16:creationId xmlns:a16="http://schemas.microsoft.com/office/drawing/2014/main" id="{66AE59D2-11F7-416C-B366-F23200F2C468}"/>
              </a:ext>
            </a:extLst>
          </p:cNvPr>
          <p:cNvSpPr>
            <a:spLocks noGrp="1"/>
          </p:cNvSpPr>
          <p:nvPr>
            <p:ph type="body" sz="quarter" idx="60"/>
          </p:nvPr>
        </p:nvSpPr>
        <p:spPr>
          <a:xfrm>
            <a:off x="1052932" y="4040958"/>
            <a:ext cx="3404768" cy="138499"/>
          </a:xfrm>
        </p:spPr>
        <p:txBody>
          <a:bodyPr wrap="square">
            <a:spAutoFit/>
          </a:bodyPr>
          <a:lstStyle>
            <a:lvl1pPr>
              <a:defRPr sz="900">
                <a:latin typeface="+mn-lt"/>
              </a:defRPr>
            </a:lvl1pPr>
          </a:lstStyle>
          <a:p>
            <a:pPr lvl="0"/>
            <a:r>
              <a:rPr lang="en-GB"/>
              <a:t>Click to edit Master text styles</a:t>
            </a:r>
          </a:p>
        </p:txBody>
      </p:sp>
      <p:sp>
        <p:nvSpPr>
          <p:cNvPr id="40" name="Text Placeholder 4">
            <a:extLst>
              <a:ext uri="{FF2B5EF4-FFF2-40B4-BE49-F238E27FC236}">
                <a16:creationId xmlns:a16="http://schemas.microsoft.com/office/drawing/2014/main" id="{898C6801-7507-4803-A711-42CEC857E567}"/>
              </a:ext>
            </a:extLst>
          </p:cNvPr>
          <p:cNvSpPr>
            <a:spLocks noGrp="1"/>
          </p:cNvSpPr>
          <p:nvPr>
            <p:ph type="body" sz="quarter" idx="61" hasCustomPrompt="1"/>
          </p:nvPr>
        </p:nvSpPr>
        <p:spPr>
          <a:xfrm>
            <a:off x="4686300" y="1828457"/>
            <a:ext cx="485775" cy="276999"/>
          </a:xfrm>
        </p:spPr>
        <p:txBody>
          <a:bodyPr>
            <a:spAutoFit/>
          </a:bodyPr>
          <a:lstStyle>
            <a:lvl1pPr algn="l">
              <a:defRPr lang="en-US" sz="1800" b="0" i="0" kern="0" spc="0" baseline="0" dirty="0">
                <a:solidFill>
                  <a:schemeClr val="tx1"/>
                </a:solidFill>
                <a:latin typeface="+mj-lt"/>
                <a:ea typeface="+mn-ea"/>
                <a:cs typeface="+mn-cs"/>
              </a:defRPr>
            </a:lvl1pPr>
          </a:lstStyle>
          <a:p>
            <a:pPr marL="0" lvl="0" indent="0" algn="l" defTabSz="661628" rtl="0" eaLnBrk="1" latinLnBrk="0" hangingPunct="1">
              <a:lnSpc>
                <a:spcPct val="100000"/>
              </a:lnSpc>
              <a:spcBef>
                <a:spcPts val="0"/>
              </a:spcBef>
              <a:spcAft>
                <a:spcPts val="750"/>
              </a:spcAft>
              <a:buFont typeface="Arial" panose="020B0604020202020204" pitchFamily="34" charset="0"/>
              <a:buNone/>
            </a:pPr>
            <a:r>
              <a:rPr lang="en-US"/>
              <a:t>05</a:t>
            </a:r>
          </a:p>
        </p:txBody>
      </p:sp>
      <p:sp>
        <p:nvSpPr>
          <p:cNvPr id="41" name="Text Placeholder 6">
            <a:extLst>
              <a:ext uri="{FF2B5EF4-FFF2-40B4-BE49-F238E27FC236}">
                <a16:creationId xmlns:a16="http://schemas.microsoft.com/office/drawing/2014/main" id="{7589C976-7FFB-4218-BF7E-1F78F2A1F02C}"/>
              </a:ext>
            </a:extLst>
          </p:cNvPr>
          <p:cNvSpPr>
            <a:spLocks noGrp="1"/>
          </p:cNvSpPr>
          <p:nvPr>
            <p:ph type="body" sz="quarter" idx="62"/>
          </p:nvPr>
        </p:nvSpPr>
        <p:spPr>
          <a:xfrm>
            <a:off x="5310607" y="1828457"/>
            <a:ext cx="3404768" cy="276999"/>
          </a:xfrm>
        </p:spPr>
        <p:txBody>
          <a:bodyPr wrap="square">
            <a:spAutoFit/>
          </a:bodyPr>
          <a:lstStyle>
            <a:lvl1pPr>
              <a:defRPr sz="1800" spc="-90" baseline="0">
                <a:latin typeface="+mj-lt"/>
              </a:defRPr>
            </a:lvl1pPr>
          </a:lstStyle>
          <a:p>
            <a:pPr lvl="0"/>
            <a:r>
              <a:rPr lang="en-GB"/>
              <a:t>Click to edit Master text styles</a:t>
            </a:r>
          </a:p>
        </p:txBody>
      </p:sp>
      <p:sp>
        <p:nvSpPr>
          <p:cNvPr id="42" name="Text Placeholder 6">
            <a:extLst>
              <a:ext uri="{FF2B5EF4-FFF2-40B4-BE49-F238E27FC236}">
                <a16:creationId xmlns:a16="http://schemas.microsoft.com/office/drawing/2014/main" id="{0F3DDABD-EE25-49C3-9A53-2657DAD77A8C}"/>
              </a:ext>
            </a:extLst>
          </p:cNvPr>
          <p:cNvSpPr>
            <a:spLocks noGrp="1"/>
          </p:cNvSpPr>
          <p:nvPr>
            <p:ph type="body" sz="quarter" idx="63"/>
          </p:nvPr>
        </p:nvSpPr>
        <p:spPr>
          <a:xfrm>
            <a:off x="5310607" y="2149610"/>
            <a:ext cx="3404768" cy="138499"/>
          </a:xfrm>
        </p:spPr>
        <p:txBody>
          <a:bodyPr wrap="square">
            <a:spAutoFit/>
          </a:bodyPr>
          <a:lstStyle>
            <a:lvl1pPr>
              <a:defRPr sz="900">
                <a:latin typeface="+mn-lt"/>
              </a:defRPr>
            </a:lvl1pPr>
          </a:lstStyle>
          <a:p>
            <a:pPr lvl="0"/>
            <a:r>
              <a:rPr lang="en-GB"/>
              <a:t>Click to edit Master text styles</a:t>
            </a:r>
          </a:p>
        </p:txBody>
      </p:sp>
      <p:sp>
        <p:nvSpPr>
          <p:cNvPr id="43" name="Text Placeholder 4">
            <a:extLst>
              <a:ext uri="{FF2B5EF4-FFF2-40B4-BE49-F238E27FC236}">
                <a16:creationId xmlns:a16="http://schemas.microsoft.com/office/drawing/2014/main" id="{17167DB7-5308-42DC-AEE9-AAED2ED164D1}"/>
              </a:ext>
            </a:extLst>
          </p:cNvPr>
          <p:cNvSpPr>
            <a:spLocks noGrp="1"/>
          </p:cNvSpPr>
          <p:nvPr>
            <p:ph type="body" sz="quarter" idx="64" hasCustomPrompt="1"/>
          </p:nvPr>
        </p:nvSpPr>
        <p:spPr>
          <a:xfrm>
            <a:off x="4686300" y="2458967"/>
            <a:ext cx="485775" cy="276999"/>
          </a:xfrm>
        </p:spPr>
        <p:txBody>
          <a:bodyPr>
            <a:spAutoFit/>
          </a:bodyPr>
          <a:lstStyle>
            <a:lvl1pPr algn="l">
              <a:defRPr lang="en-US" sz="1800" b="0" i="0" kern="0" spc="0" baseline="0" dirty="0">
                <a:solidFill>
                  <a:schemeClr val="tx1"/>
                </a:solidFill>
                <a:latin typeface="+mj-lt"/>
                <a:ea typeface="+mn-ea"/>
                <a:cs typeface="+mn-cs"/>
              </a:defRPr>
            </a:lvl1pPr>
          </a:lstStyle>
          <a:p>
            <a:pPr marL="0" lvl="0" indent="0" algn="l" defTabSz="661628" rtl="0" eaLnBrk="1" latinLnBrk="0" hangingPunct="1">
              <a:lnSpc>
                <a:spcPct val="100000"/>
              </a:lnSpc>
              <a:spcBef>
                <a:spcPts val="0"/>
              </a:spcBef>
              <a:spcAft>
                <a:spcPts val="750"/>
              </a:spcAft>
              <a:buFont typeface="Arial" panose="020B0604020202020204" pitchFamily="34" charset="0"/>
              <a:buNone/>
            </a:pPr>
            <a:r>
              <a:rPr lang="en-US"/>
              <a:t>06</a:t>
            </a:r>
          </a:p>
        </p:txBody>
      </p:sp>
      <p:sp>
        <p:nvSpPr>
          <p:cNvPr id="44" name="Text Placeholder 6">
            <a:extLst>
              <a:ext uri="{FF2B5EF4-FFF2-40B4-BE49-F238E27FC236}">
                <a16:creationId xmlns:a16="http://schemas.microsoft.com/office/drawing/2014/main" id="{620B5D7B-672A-4FB9-9717-E785586DA302}"/>
              </a:ext>
            </a:extLst>
          </p:cNvPr>
          <p:cNvSpPr>
            <a:spLocks noGrp="1"/>
          </p:cNvSpPr>
          <p:nvPr>
            <p:ph type="body" sz="quarter" idx="65"/>
          </p:nvPr>
        </p:nvSpPr>
        <p:spPr>
          <a:xfrm>
            <a:off x="5310607" y="2458967"/>
            <a:ext cx="3404768" cy="276999"/>
          </a:xfrm>
        </p:spPr>
        <p:txBody>
          <a:bodyPr wrap="square">
            <a:spAutoFit/>
          </a:bodyPr>
          <a:lstStyle>
            <a:lvl1pPr>
              <a:defRPr sz="1800" spc="-90" baseline="0">
                <a:latin typeface="+mj-lt"/>
              </a:defRPr>
            </a:lvl1pPr>
          </a:lstStyle>
          <a:p>
            <a:pPr lvl="0"/>
            <a:r>
              <a:rPr lang="en-GB"/>
              <a:t>Click to edit Master text styles</a:t>
            </a:r>
          </a:p>
        </p:txBody>
      </p:sp>
      <p:sp>
        <p:nvSpPr>
          <p:cNvPr id="45" name="Text Placeholder 6">
            <a:extLst>
              <a:ext uri="{FF2B5EF4-FFF2-40B4-BE49-F238E27FC236}">
                <a16:creationId xmlns:a16="http://schemas.microsoft.com/office/drawing/2014/main" id="{E23B210E-5C88-4516-A864-36247F88D733}"/>
              </a:ext>
            </a:extLst>
          </p:cNvPr>
          <p:cNvSpPr>
            <a:spLocks noGrp="1"/>
          </p:cNvSpPr>
          <p:nvPr>
            <p:ph type="body" sz="quarter" idx="66"/>
          </p:nvPr>
        </p:nvSpPr>
        <p:spPr>
          <a:xfrm>
            <a:off x="5310607" y="2780120"/>
            <a:ext cx="3404768" cy="138499"/>
          </a:xfrm>
        </p:spPr>
        <p:txBody>
          <a:bodyPr wrap="square">
            <a:spAutoFit/>
          </a:bodyPr>
          <a:lstStyle>
            <a:lvl1pPr>
              <a:defRPr sz="900">
                <a:latin typeface="+mn-lt"/>
              </a:defRPr>
            </a:lvl1pPr>
          </a:lstStyle>
          <a:p>
            <a:pPr lvl="0"/>
            <a:r>
              <a:rPr lang="en-GB"/>
              <a:t>Click to edit Master text styles</a:t>
            </a:r>
          </a:p>
        </p:txBody>
      </p:sp>
      <p:sp>
        <p:nvSpPr>
          <p:cNvPr id="46" name="Text Placeholder 4">
            <a:extLst>
              <a:ext uri="{FF2B5EF4-FFF2-40B4-BE49-F238E27FC236}">
                <a16:creationId xmlns:a16="http://schemas.microsoft.com/office/drawing/2014/main" id="{37DB0FAF-76DD-43D1-B897-9417F5B3AB7B}"/>
              </a:ext>
            </a:extLst>
          </p:cNvPr>
          <p:cNvSpPr>
            <a:spLocks noGrp="1"/>
          </p:cNvSpPr>
          <p:nvPr>
            <p:ph type="body" sz="quarter" idx="67" hasCustomPrompt="1"/>
          </p:nvPr>
        </p:nvSpPr>
        <p:spPr>
          <a:xfrm>
            <a:off x="4686300" y="3089113"/>
            <a:ext cx="485775" cy="276999"/>
          </a:xfrm>
        </p:spPr>
        <p:txBody>
          <a:bodyPr>
            <a:spAutoFit/>
          </a:bodyPr>
          <a:lstStyle>
            <a:lvl1pPr algn="l">
              <a:defRPr lang="en-US" sz="1800" b="0" i="0" kern="0" spc="0" baseline="0" dirty="0">
                <a:solidFill>
                  <a:schemeClr val="tx1"/>
                </a:solidFill>
                <a:latin typeface="+mj-lt"/>
                <a:ea typeface="+mn-ea"/>
                <a:cs typeface="+mn-cs"/>
              </a:defRPr>
            </a:lvl1pPr>
          </a:lstStyle>
          <a:p>
            <a:pPr marL="0" lvl="0" indent="0" algn="l" defTabSz="661628" rtl="0" eaLnBrk="1" latinLnBrk="0" hangingPunct="1">
              <a:lnSpc>
                <a:spcPct val="100000"/>
              </a:lnSpc>
              <a:spcBef>
                <a:spcPts val="0"/>
              </a:spcBef>
              <a:spcAft>
                <a:spcPts val="750"/>
              </a:spcAft>
              <a:buFont typeface="Arial" panose="020B0604020202020204" pitchFamily="34" charset="0"/>
              <a:buNone/>
            </a:pPr>
            <a:r>
              <a:rPr lang="en-US"/>
              <a:t>07</a:t>
            </a:r>
          </a:p>
        </p:txBody>
      </p:sp>
      <p:sp>
        <p:nvSpPr>
          <p:cNvPr id="47" name="Text Placeholder 6">
            <a:extLst>
              <a:ext uri="{FF2B5EF4-FFF2-40B4-BE49-F238E27FC236}">
                <a16:creationId xmlns:a16="http://schemas.microsoft.com/office/drawing/2014/main" id="{B0C7BE68-E1A9-48A3-8ADD-8FDB96C02A40}"/>
              </a:ext>
            </a:extLst>
          </p:cNvPr>
          <p:cNvSpPr>
            <a:spLocks noGrp="1"/>
          </p:cNvSpPr>
          <p:nvPr>
            <p:ph type="body" sz="quarter" idx="68"/>
          </p:nvPr>
        </p:nvSpPr>
        <p:spPr>
          <a:xfrm>
            <a:off x="5310607" y="3089113"/>
            <a:ext cx="3404768" cy="276999"/>
          </a:xfrm>
        </p:spPr>
        <p:txBody>
          <a:bodyPr wrap="square">
            <a:spAutoFit/>
          </a:bodyPr>
          <a:lstStyle>
            <a:lvl1pPr>
              <a:defRPr sz="1800" spc="-90" baseline="0">
                <a:latin typeface="+mj-lt"/>
              </a:defRPr>
            </a:lvl1pPr>
          </a:lstStyle>
          <a:p>
            <a:pPr lvl="0"/>
            <a:r>
              <a:rPr lang="en-GB"/>
              <a:t>Click to edit Master text styles</a:t>
            </a:r>
          </a:p>
        </p:txBody>
      </p:sp>
      <p:sp>
        <p:nvSpPr>
          <p:cNvPr id="48" name="Text Placeholder 6">
            <a:extLst>
              <a:ext uri="{FF2B5EF4-FFF2-40B4-BE49-F238E27FC236}">
                <a16:creationId xmlns:a16="http://schemas.microsoft.com/office/drawing/2014/main" id="{5195D37A-ED4A-4E1F-A476-81831613075B}"/>
              </a:ext>
            </a:extLst>
          </p:cNvPr>
          <p:cNvSpPr>
            <a:spLocks noGrp="1"/>
          </p:cNvSpPr>
          <p:nvPr>
            <p:ph type="body" sz="quarter" idx="69"/>
          </p:nvPr>
        </p:nvSpPr>
        <p:spPr>
          <a:xfrm>
            <a:off x="5310607" y="3410266"/>
            <a:ext cx="3404768" cy="138499"/>
          </a:xfrm>
        </p:spPr>
        <p:txBody>
          <a:bodyPr wrap="square">
            <a:spAutoFit/>
          </a:bodyPr>
          <a:lstStyle>
            <a:lvl1pPr>
              <a:defRPr sz="900">
                <a:latin typeface="+mn-lt"/>
              </a:defRPr>
            </a:lvl1pPr>
          </a:lstStyle>
          <a:p>
            <a:pPr lvl="0"/>
            <a:r>
              <a:rPr lang="en-GB"/>
              <a:t>Click to edit Master text styles</a:t>
            </a:r>
          </a:p>
        </p:txBody>
      </p:sp>
      <p:sp>
        <p:nvSpPr>
          <p:cNvPr id="61" name="Text Placeholder 4">
            <a:extLst>
              <a:ext uri="{FF2B5EF4-FFF2-40B4-BE49-F238E27FC236}">
                <a16:creationId xmlns:a16="http://schemas.microsoft.com/office/drawing/2014/main" id="{62FE476F-78D3-4BBD-ADB0-A014E40BC384}"/>
              </a:ext>
            </a:extLst>
          </p:cNvPr>
          <p:cNvSpPr>
            <a:spLocks noGrp="1"/>
          </p:cNvSpPr>
          <p:nvPr>
            <p:ph type="body" sz="quarter" idx="70" hasCustomPrompt="1"/>
          </p:nvPr>
        </p:nvSpPr>
        <p:spPr>
          <a:xfrm>
            <a:off x="4686300" y="3719806"/>
            <a:ext cx="485775" cy="276999"/>
          </a:xfrm>
        </p:spPr>
        <p:txBody>
          <a:bodyPr>
            <a:spAutoFit/>
          </a:bodyPr>
          <a:lstStyle>
            <a:lvl1pPr algn="l">
              <a:defRPr lang="en-US" sz="1800" b="0" i="0" kern="0" spc="0" baseline="0">
                <a:solidFill>
                  <a:schemeClr val="tx1"/>
                </a:solidFill>
                <a:latin typeface="+mj-lt"/>
                <a:ea typeface="+mn-ea"/>
                <a:cs typeface="+mn-cs"/>
              </a:defRPr>
            </a:lvl1pPr>
          </a:lstStyle>
          <a:p>
            <a:pPr marL="0" lvl="0" indent="0" algn="l" defTabSz="661628" rtl="0" eaLnBrk="1" latinLnBrk="0" hangingPunct="1">
              <a:lnSpc>
                <a:spcPct val="100000"/>
              </a:lnSpc>
              <a:spcBef>
                <a:spcPts val="0"/>
              </a:spcBef>
              <a:spcAft>
                <a:spcPts val="750"/>
              </a:spcAft>
              <a:buFont typeface="Arial" panose="020B0604020202020204" pitchFamily="34" charset="0"/>
              <a:buNone/>
            </a:pPr>
            <a:r>
              <a:rPr lang="en-US"/>
              <a:t>08</a:t>
            </a:r>
          </a:p>
        </p:txBody>
      </p:sp>
      <p:sp>
        <p:nvSpPr>
          <p:cNvPr id="62" name="Text Placeholder 6">
            <a:extLst>
              <a:ext uri="{FF2B5EF4-FFF2-40B4-BE49-F238E27FC236}">
                <a16:creationId xmlns:a16="http://schemas.microsoft.com/office/drawing/2014/main" id="{D42D2D51-155D-4C35-BC5F-B8F1C46DC335}"/>
              </a:ext>
            </a:extLst>
          </p:cNvPr>
          <p:cNvSpPr>
            <a:spLocks noGrp="1"/>
          </p:cNvSpPr>
          <p:nvPr>
            <p:ph type="body" sz="quarter" idx="71"/>
          </p:nvPr>
        </p:nvSpPr>
        <p:spPr>
          <a:xfrm>
            <a:off x="5310607" y="3719805"/>
            <a:ext cx="3404768" cy="276999"/>
          </a:xfrm>
        </p:spPr>
        <p:txBody>
          <a:bodyPr wrap="square">
            <a:spAutoFit/>
          </a:bodyPr>
          <a:lstStyle>
            <a:lvl1pPr>
              <a:defRPr sz="1800" spc="-90" baseline="0">
                <a:latin typeface="+mj-lt"/>
              </a:defRPr>
            </a:lvl1pPr>
          </a:lstStyle>
          <a:p>
            <a:pPr lvl="0"/>
            <a:r>
              <a:rPr lang="en-GB"/>
              <a:t>Click to edit Master text styles</a:t>
            </a:r>
          </a:p>
        </p:txBody>
      </p:sp>
      <p:sp>
        <p:nvSpPr>
          <p:cNvPr id="63" name="Text Placeholder 6">
            <a:extLst>
              <a:ext uri="{FF2B5EF4-FFF2-40B4-BE49-F238E27FC236}">
                <a16:creationId xmlns:a16="http://schemas.microsoft.com/office/drawing/2014/main" id="{EBF4B885-D002-47D6-8922-12B72E21CACE}"/>
              </a:ext>
            </a:extLst>
          </p:cNvPr>
          <p:cNvSpPr>
            <a:spLocks noGrp="1"/>
          </p:cNvSpPr>
          <p:nvPr>
            <p:ph type="body" sz="quarter" idx="72"/>
          </p:nvPr>
        </p:nvSpPr>
        <p:spPr>
          <a:xfrm>
            <a:off x="5310607" y="4040958"/>
            <a:ext cx="3404768" cy="138499"/>
          </a:xfrm>
        </p:spPr>
        <p:txBody>
          <a:bodyPr wrap="square">
            <a:spAutoFit/>
          </a:bodyPr>
          <a:lstStyle>
            <a:lvl1pPr>
              <a:defRPr sz="900">
                <a:latin typeface="+mn-lt"/>
              </a:defRPr>
            </a:lvl1pPr>
          </a:lstStyle>
          <a:p>
            <a:pPr lvl="0"/>
            <a:r>
              <a:rPr lang="en-GB"/>
              <a:t>Click to edit Master text styles</a:t>
            </a:r>
          </a:p>
        </p:txBody>
      </p:sp>
      <p:sp>
        <p:nvSpPr>
          <p:cNvPr id="37" name="TextBox 36">
            <a:extLst>
              <a:ext uri="{FF2B5EF4-FFF2-40B4-BE49-F238E27FC236}">
                <a16:creationId xmlns:a16="http://schemas.microsoft.com/office/drawing/2014/main" id="{D0EEB412-0CE0-4F00-8756-0957743AE431}"/>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38" name="Slide Number Placeholder 5">
            <a:extLst>
              <a:ext uri="{FF2B5EF4-FFF2-40B4-BE49-F238E27FC236}">
                <a16:creationId xmlns:a16="http://schemas.microsoft.com/office/drawing/2014/main" id="{2DB28A58-94F9-401A-ADF6-47C90FEA9566}"/>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1352273726"/>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Bulleted Text">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11696DE5-6EFF-4C09-9943-5FCA93FF6331}"/>
              </a:ext>
            </a:extLst>
          </p:cNvPr>
          <p:cNvSpPr>
            <a:spLocks noGrp="1"/>
          </p:cNvSpPr>
          <p:nvPr>
            <p:ph idx="1"/>
          </p:nvPr>
        </p:nvSpPr>
        <p:spPr>
          <a:xfrm>
            <a:off x="428625" y="1428750"/>
            <a:ext cx="8284464" cy="3228976"/>
          </a:xfrm>
          <a:prstGeom prst="rect">
            <a:avLst/>
          </a:prstGeom>
        </p:spPr>
        <p:txBody>
          <a:bodyPr vert="horz" lIns="0" tIns="0" rIns="0" bIns="0" rtlCol="0">
            <a:noAutofit/>
          </a:bodyPr>
          <a:lstStyle>
            <a:lvl1pPr>
              <a:defRPr sz="1200"/>
            </a:lvl1pPr>
            <a:lvl2pPr>
              <a:defRPr sz="1050"/>
            </a:lvl2pPr>
            <a:lvl3pPr>
              <a:defRPr sz="900"/>
            </a:lvl3pPr>
            <a:lvl4pPr>
              <a:defRPr sz="750"/>
            </a:lvl4pPr>
            <a:lvl5pPr>
              <a:defRPr sz="400"/>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itle Placeholder 1">
            <a:extLst>
              <a:ext uri="{FF2B5EF4-FFF2-40B4-BE49-F238E27FC236}">
                <a16:creationId xmlns:a16="http://schemas.microsoft.com/office/drawing/2014/main" id="{011A5B07-96E9-42C8-81C4-56D26550D3B3}"/>
              </a:ext>
            </a:extLst>
          </p:cNvPr>
          <p:cNvSpPr>
            <a:spLocks noGrp="1"/>
          </p:cNvSpPr>
          <p:nvPr>
            <p:ph type="title"/>
          </p:nvPr>
        </p:nvSpPr>
        <p:spPr>
          <a:xfrm>
            <a:off x="428625" y="457200"/>
            <a:ext cx="8286750" cy="415499"/>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6" name="TextBox 5">
            <a:extLst>
              <a:ext uri="{FF2B5EF4-FFF2-40B4-BE49-F238E27FC236}">
                <a16:creationId xmlns:a16="http://schemas.microsoft.com/office/drawing/2014/main" id="{454FE852-4660-4623-83C0-2F7C9B6EDB27}"/>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7" name="Slide Number Placeholder 5">
            <a:extLst>
              <a:ext uri="{FF2B5EF4-FFF2-40B4-BE49-F238E27FC236}">
                <a16:creationId xmlns:a16="http://schemas.microsoft.com/office/drawing/2014/main" id="{4CCC6C03-EF21-44ED-8593-CDA31C61E8DD}"/>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1161016118"/>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F564E15E-85C2-40F1-B654-E42DCFBA17DE}"/>
              </a:ext>
            </a:extLst>
          </p:cNvPr>
          <p:cNvSpPr>
            <a:spLocks noGrp="1"/>
          </p:cNvSpPr>
          <p:nvPr>
            <p:ph idx="1"/>
          </p:nvPr>
        </p:nvSpPr>
        <p:spPr>
          <a:xfrm>
            <a:off x="428625" y="1428750"/>
            <a:ext cx="8284464" cy="3228976"/>
          </a:xfrm>
          <a:prstGeom prst="rect">
            <a:avLst/>
          </a:prstGeom>
        </p:spPr>
        <p:txBody>
          <a:bodyPr vert="horz" lIns="0" tIns="0" rIns="0" bIns="0" rtlCol="0">
            <a:noAutofit/>
          </a:bodyPr>
          <a:lstStyle>
            <a:lvl1pPr>
              <a:defRPr sz="1200"/>
            </a:lvl1pPr>
            <a:lvl2pPr marL="0" indent="0">
              <a:buNone/>
              <a:defRPr sz="1050"/>
            </a:lvl2pPr>
            <a:lvl3pPr marL="171450" indent="0">
              <a:buNone/>
              <a:defRPr sz="900"/>
            </a:lvl3pPr>
            <a:lvl4pPr marL="304800" indent="0">
              <a:buNone/>
              <a:defRPr sz="750"/>
            </a:lvl4pPr>
            <a:lvl5pPr>
              <a:defRPr sz="400"/>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Title Placeholder 1">
            <a:extLst>
              <a:ext uri="{FF2B5EF4-FFF2-40B4-BE49-F238E27FC236}">
                <a16:creationId xmlns:a16="http://schemas.microsoft.com/office/drawing/2014/main" id="{A30370F4-DF08-4B4A-A3BB-EB89056225C0}"/>
              </a:ext>
            </a:extLst>
          </p:cNvPr>
          <p:cNvSpPr>
            <a:spLocks noGrp="1"/>
          </p:cNvSpPr>
          <p:nvPr>
            <p:ph type="title"/>
          </p:nvPr>
        </p:nvSpPr>
        <p:spPr>
          <a:xfrm>
            <a:off x="428625" y="457200"/>
            <a:ext cx="8286750" cy="415499"/>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7" name="TextBox 6">
            <a:extLst>
              <a:ext uri="{FF2B5EF4-FFF2-40B4-BE49-F238E27FC236}">
                <a16:creationId xmlns:a16="http://schemas.microsoft.com/office/drawing/2014/main" id="{263BE238-C084-4FBF-86DF-59C91AF8317F}"/>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10" name="Slide Number Placeholder 5">
            <a:extLst>
              <a:ext uri="{FF2B5EF4-FFF2-40B4-BE49-F238E27FC236}">
                <a16:creationId xmlns:a16="http://schemas.microsoft.com/office/drawing/2014/main" id="{51E1701B-4C10-476A-8FDF-6089699136E1}"/>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948326202"/>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7E1C715D-9112-4A01-AD63-361439BFBD2A}"/>
              </a:ext>
            </a:extLst>
          </p:cNvPr>
          <p:cNvSpPr>
            <a:spLocks noGrp="1"/>
          </p:cNvSpPr>
          <p:nvPr>
            <p:ph type="title"/>
          </p:nvPr>
        </p:nvSpPr>
        <p:spPr>
          <a:xfrm>
            <a:off x="428625" y="457200"/>
            <a:ext cx="8286750" cy="415499"/>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10" name="TextBox 9">
            <a:extLst>
              <a:ext uri="{FF2B5EF4-FFF2-40B4-BE49-F238E27FC236}">
                <a16:creationId xmlns:a16="http://schemas.microsoft.com/office/drawing/2014/main" id="{DAE43F6E-A8D0-4155-BD27-8561034BB2B8}"/>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5" name="Slide Number Placeholder 5">
            <a:extLst>
              <a:ext uri="{FF2B5EF4-FFF2-40B4-BE49-F238E27FC236}">
                <a16:creationId xmlns:a16="http://schemas.microsoft.com/office/drawing/2014/main" id="{9A02B8EA-12A2-4673-BF3F-8D4FB8234D27}"/>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20586465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with Subhead">
    <p:spTree>
      <p:nvGrpSpPr>
        <p:cNvPr id="1" name=""/>
        <p:cNvGrpSpPr/>
        <p:nvPr/>
      </p:nvGrpSpPr>
      <p:grpSpPr>
        <a:xfrm>
          <a:off x="0" y="0"/>
          <a:ext cx="0" cy="0"/>
          <a:chOff x="0" y="0"/>
          <a:chExt cx="0" cy="0"/>
        </a:xfrm>
      </p:grpSpPr>
      <p:sp>
        <p:nvSpPr>
          <p:cNvPr id="13" name="Text Placeholder 5">
            <a:extLst>
              <a:ext uri="{FF2B5EF4-FFF2-40B4-BE49-F238E27FC236}">
                <a16:creationId xmlns:a16="http://schemas.microsoft.com/office/drawing/2014/main" id="{B8EE2313-2646-4E0B-B6B4-BA07574D2F8A}"/>
              </a:ext>
            </a:extLst>
          </p:cNvPr>
          <p:cNvSpPr>
            <a:spLocks noGrp="1"/>
          </p:cNvSpPr>
          <p:nvPr>
            <p:ph type="body" sz="quarter" idx="45"/>
          </p:nvPr>
        </p:nvSpPr>
        <p:spPr>
          <a:xfrm>
            <a:off x="428625" y="916597"/>
            <a:ext cx="8282532" cy="230833"/>
          </a:xfrm>
        </p:spPr>
        <p:txBody>
          <a:bodyPr>
            <a:spAutoFit/>
          </a:bodyPr>
          <a:lstStyle>
            <a:lvl1pPr marL="0" indent="0">
              <a:buFont typeface="Arial" panose="020B0604020202020204" pitchFamily="34" charset="0"/>
              <a:buNone/>
              <a:defRPr sz="1500">
                <a:latin typeface="+mj-lt"/>
              </a:defRPr>
            </a:lvl1pPr>
            <a:lvl2pPr marL="0" indent="0">
              <a:buNone/>
              <a:defRPr/>
            </a:lvl2pPr>
            <a:lvl3pPr marL="171450" indent="0">
              <a:buNone/>
              <a:defRPr/>
            </a:lvl3pPr>
            <a:lvl4pPr marL="304800" indent="0">
              <a:buNone/>
              <a:defRPr/>
            </a:lvl4pPr>
            <a:lvl5pPr marL="428625" indent="0">
              <a:buNone/>
              <a:defRPr/>
            </a:lvl5pPr>
          </a:lstStyle>
          <a:p>
            <a:pPr lvl="0"/>
            <a:r>
              <a:rPr lang="en-GB"/>
              <a:t>Click to edit Master text styles</a:t>
            </a:r>
          </a:p>
        </p:txBody>
      </p:sp>
      <p:sp>
        <p:nvSpPr>
          <p:cNvPr id="5" name="TextBox 4">
            <a:extLst>
              <a:ext uri="{FF2B5EF4-FFF2-40B4-BE49-F238E27FC236}">
                <a16:creationId xmlns:a16="http://schemas.microsoft.com/office/drawing/2014/main" id="{0572B255-D144-453C-90FA-BB07F680CF0A}"/>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7" name="Title Placeholder 1">
            <a:extLst>
              <a:ext uri="{FF2B5EF4-FFF2-40B4-BE49-F238E27FC236}">
                <a16:creationId xmlns:a16="http://schemas.microsoft.com/office/drawing/2014/main" id="{4D9DF569-2B30-EE4C-8D21-F21B9779315F}"/>
              </a:ext>
            </a:extLst>
          </p:cNvPr>
          <p:cNvSpPr>
            <a:spLocks noGrp="1"/>
          </p:cNvSpPr>
          <p:nvPr>
            <p:ph type="title"/>
          </p:nvPr>
        </p:nvSpPr>
        <p:spPr>
          <a:xfrm>
            <a:off x="428625" y="457200"/>
            <a:ext cx="8286750" cy="415499"/>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8" name="Slide Number Placeholder 5">
            <a:extLst>
              <a:ext uri="{FF2B5EF4-FFF2-40B4-BE49-F238E27FC236}">
                <a16:creationId xmlns:a16="http://schemas.microsoft.com/office/drawing/2014/main" id="{DC61E8BE-7C30-466D-96E8-145E0409391E}"/>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3701217364"/>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head &amp; Bulleted Tex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C7D94ED-0F39-4B30-8B40-B8D535783A5C}"/>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9" name="Text Placeholder 5">
            <a:extLst>
              <a:ext uri="{FF2B5EF4-FFF2-40B4-BE49-F238E27FC236}">
                <a16:creationId xmlns:a16="http://schemas.microsoft.com/office/drawing/2014/main" id="{0CE85B47-180E-0542-8A98-FABBBFB2A6DF}"/>
              </a:ext>
            </a:extLst>
          </p:cNvPr>
          <p:cNvSpPr>
            <a:spLocks noGrp="1"/>
          </p:cNvSpPr>
          <p:nvPr>
            <p:ph type="body" sz="quarter" idx="45"/>
          </p:nvPr>
        </p:nvSpPr>
        <p:spPr>
          <a:xfrm>
            <a:off x="428625" y="916597"/>
            <a:ext cx="8282532" cy="230833"/>
          </a:xfrm>
        </p:spPr>
        <p:txBody>
          <a:bodyPr>
            <a:spAutoFit/>
          </a:bodyPr>
          <a:lstStyle>
            <a:lvl1pPr marL="0" indent="0">
              <a:buFont typeface="Arial" panose="020B0604020202020204" pitchFamily="34" charset="0"/>
              <a:buNone/>
              <a:defRPr sz="1500">
                <a:latin typeface="+mj-lt"/>
              </a:defRPr>
            </a:lvl1pPr>
            <a:lvl2pPr marL="0" indent="0">
              <a:buNone/>
              <a:defRPr/>
            </a:lvl2pPr>
            <a:lvl3pPr marL="171450" indent="0">
              <a:buNone/>
              <a:defRPr/>
            </a:lvl3pPr>
            <a:lvl4pPr marL="304800" indent="0">
              <a:buNone/>
              <a:defRPr/>
            </a:lvl4pPr>
            <a:lvl5pPr marL="428625" indent="0">
              <a:buNone/>
              <a:defRPr/>
            </a:lvl5pPr>
          </a:lstStyle>
          <a:p>
            <a:pPr lvl="0"/>
            <a:r>
              <a:rPr lang="en-GB"/>
              <a:t>Click to edit Master text styles</a:t>
            </a:r>
          </a:p>
        </p:txBody>
      </p:sp>
      <p:sp>
        <p:nvSpPr>
          <p:cNvPr id="11" name="Title Placeholder 1">
            <a:extLst>
              <a:ext uri="{FF2B5EF4-FFF2-40B4-BE49-F238E27FC236}">
                <a16:creationId xmlns:a16="http://schemas.microsoft.com/office/drawing/2014/main" id="{265EAF99-811E-0A42-AD86-6F1F07B547A3}"/>
              </a:ext>
            </a:extLst>
          </p:cNvPr>
          <p:cNvSpPr>
            <a:spLocks noGrp="1"/>
          </p:cNvSpPr>
          <p:nvPr>
            <p:ph type="title"/>
          </p:nvPr>
        </p:nvSpPr>
        <p:spPr>
          <a:xfrm>
            <a:off x="428625" y="457200"/>
            <a:ext cx="8286750" cy="415499"/>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12" name="Text Placeholder 2">
            <a:extLst>
              <a:ext uri="{FF2B5EF4-FFF2-40B4-BE49-F238E27FC236}">
                <a16:creationId xmlns:a16="http://schemas.microsoft.com/office/drawing/2014/main" id="{ABC72363-F3A6-5E44-AD40-7647C83973A9}"/>
              </a:ext>
            </a:extLst>
          </p:cNvPr>
          <p:cNvSpPr>
            <a:spLocks noGrp="1"/>
          </p:cNvSpPr>
          <p:nvPr>
            <p:ph idx="1"/>
          </p:nvPr>
        </p:nvSpPr>
        <p:spPr>
          <a:xfrm>
            <a:off x="428625" y="1428750"/>
            <a:ext cx="8284464" cy="3228976"/>
          </a:xfrm>
          <a:prstGeom prst="rect">
            <a:avLst/>
          </a:prstGeom>
        </p:spPr>
        <p:txBody>
          <a:bodyPr vert="horz" lIns="0" tIns="0" rIns="0" bIns="0" rtlCol="0">
            <a:noAutofit/>
          </a:bodyPr>
          <a:lstStyle>
            <a:lvl1pPr>
              <a:defRPr sz="1200"/>
            </a:lvl1pPr>
            <a:lvl2pPr marL="130969" indent="-130969">
              <a:defRPr sz="1050"/>
            </a:lvl2pPr>
            <a:lvl3pPr marL="259556" indent="-128588">
              <a:defRPr sz="900"/>
            </a:lvl3pPr>
            <a:lvl4pPr>
              <a:defRPr sz="750"/>
            </a:lvl4pPr>
            <a:lvl5pPr>
              <a:defRPr sz="400"/>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8" name="Slide Number Placeholder 5">
            <a:extLst>
              <a:ext uri="{FF2B5EF4-FFF2-40B4-BE49-F238E27FC236}">
                <a16:creationId xmlns:a16="http://schemas.microsoft.com/office/drawing/2014/main" id="{0A216F31-D19E-4174-ACB7-CAFBD6AE68A2}"/>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279066614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solidFill>
                <a:latin typeface="+mj-lt"/>
                <a:cs typeface="CiscoSans Thin"/>
              </a:defRPr>
            </a:lvl1pPr>
          </a:lstStyle>
          <a:p>
            <a:r>
              <a:rPr lang="en-GB"/>
              <a:t>Click to edit Master title style</a:t>
            </a:r>
            <a:endParaRPr lang="en-US"/>
          </a:p>
        </p:txBody>
      </p:sp>
    </p:spTree>
    <p:extLst>
      <p:ext uri="{BB962C8B-B14F-4D97-AF65-F5344CB8AC3E}">
        <p14:creationId xmlns:p14="http://schemas.microsoft.com/office/powerpoint/2010/main" val="27483693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head &amp; Non-bulleted Tex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9195570-1534-4F74-B303-B06313C227F6}"/>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10" name="Text Placeholder 5">
            <a:extLst>
              <a:ext uri="{FF2B5EF4-FFF2-40B4-BE49-F238E27FC236}">
                <a16:creationId xmlns:a16="http://schemas.microsoft.com/office/drawing/2014/main" id="{A66674A7-0DAD-C54D-BB6A-AB4B6F3D1CF2}"/>
              </a:ext>
            </a:extLst>
          </p:cNvPr>
          <p:cNvSpPr>
            <a:spLocks noGrp="1"/>
          </p:cNvSpPr>
          <p:nvPr>
            <p:ph type="body" sz="quarter" idx="45"/>
          </p:nvPr>
        </p:nvSpPr>
        <p:spPr>
          <a:xfrm>
            <a:off x="428625" y="916597"/>
            <a:ext cx="8282532" cy="228600"/>
          </a:xfrm>
        </p:spPr>
        <p:txBody>
          <a:bodyPr>
            <a:noAutofit/>
          </a:bodyPr>
          <a:lstStyle>
            <a:lvl1pPr marL="0" indent="0">
              <a:buFont typeface="Arial" panose="020B0604020202020204" pitchFamily="34" charset="0"/>
              <a:buNone/>
              <a:defRPr sz="1500">
                <a:latin typeface="+mj-lt"/>
              </a:defRPr>
            </a:lvl1pPr>
            <a:lvl2pPr marL="0" indent="0">
              <a:buNone/>
              <a:defRPr/>
            </a:lvl2pPr>
            <a:lvl3pPr marL="171450" indent="0">
              <a:buNone/>
              <a:defRPr/>
            </a:lvl3pPr>
            <a:lvl4pPr marL="304800" indent="0">
              <a:buNone/>
              <a:defRPr/>
            </a:lvl4pPr>
            <a:lvl5pPr marL="428625" indent="0">
              <a:buNone/>
              <a:defRPr/>
            </a:lvl5pPr>
          </a:lstStyle>
          <a:p>
            <a:pPr lvl="0"/>
            <a:r>
              <a:rPr lang="en-GB"/>
              <a:t>Click to edit Master text styles</a:t>
            </a:r>
          </a:p>
        </p:txBody>
      </p:sp>
      <p:sp>
        <p:nvSpPr>
          <p:cNvPr id="11" name="Title Placeholder 1">
            <a:extLst>
              <a:ext uri="{FF2B5EF4-FFF2-40B4-BE49-F238E27FC236}">
                <a16:creationId xmlns:a16="http://schemas.microsoft.com/office/drawing/2014/main" id="{14BFEFE0-97D7-B240-BC88-FC2205227922}"/>
              </a:ext>
            </a:extLst>
          </p:cNvPr>
          <p:cNvSpPr>
            <a:spLocks noGrp="1"/>
          </p:cNvSpPr>
          <p:nvPr>
            <p:ph type="title"/>
          </p:nvPr>
        </p:nvSpPr>
        <p:spPr>
          <a:xfrm>
            <a:off x="428625" y="457200"/>
            <a:ext cx="8286750" cy="415499"/>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12" name="Text Placeholder 2">
            <a:extLst>
              <a:ext uri="{FF2B5EF4-FFF2-40B4-BE49-F238E27FC236}">
                <a16:creationId xmlns:a16="http://schemas.microsoft.com/office/drawing/2014/main" id="{D82028C6-D96F-A145-862B-ED80E5C5EFDB}"/>
              </a:ext>
            </a:extLst>
          </p:cNvPr>
          <p:cNvSpPr>
            <a:spLocks noGrp="1"/>
          </p:cNvSpPr>
          <p:nvPr>
            <p:ph idx="1"/>
          </p:nvPr>
        </p:nvSpPr>
        <p:spPr>
          <a:xfrm>
            <a:off x="428625" y="1428750"/>
            <a:ext cx="8284464" cy="3228976"/>
          </a:xfrm>
          <a:prstGeom prst="rect">
            <a:avLst/>
          </a:prstGeom>
        </p:spPr>
        <p:txBody>
          <a:bodyPr vert="horz" lIns="0" tIns="0" rIns="0" bIns="0" rtlCol="0">
            <a:noAutofit/>
          </a:bodyPr>
          <a:lstStyle>
            <a:lvl1pPr>
              <a:buFontTx/>
              <a:buNone/>
              <a:defRPr sz="1200"/>
            </a:lvl1pPr>
            <a:lvl2pPr marL="0" indent="0">
              <a:buFontTx/>
              <a:buNone/>
              <a:defRPr sz="1050"/>
            </a:lvl2pPr>
            <a:lvl3pPr marL="171450" indent="0">
              <a:buFontTx/>
              <a:buNone/>
              <a:defRPr sz="900"/>
            </a:lvl3pPr>
            <a:lvl4pPr marL="304800" indent="0">
              <a:buFontTx/>
              <a:buNone/>
              <a:defRPr sz="750"/>
            </a:lvl4pPr>
            <a:lvl5pPr>
              <a:defRPr sz="400"/>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8" name="Slide Number Placeholder 5">
            <a:extLst>
              <a:ext uri="{FF2B5EF4-FFF2-40B4-BE49-F238E27FC236}">
                <a16:creationId xmlns:a16="http://schemas.microsoft.com/office/drawing/2014/main" id="{0A8F312C-C046-4076-8AB0-7EBEDB950552}"/>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3635005120"/>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C469D-456E-4ECF-83FA-AF1F3BDB263D}"/>
              </a:ext>
            </a:extLst>
          </p:cNvPr>
          <p:cNvSpPr>
            <a:spLocks noGrp="1"/>
          </p:cNvSpPr>
          <p:nvPr>
            <p:ph sz="half" idx="1"/>
          </p:nvPr>
        </p:nvSpPr>
        <p:spPr>
          <a:xfrm>
            <a:off x="428625" y="1428750"/>
            <a:ext cx="4029075" cy="3228976"/>
          </a:xfrm>
        </p:spPr>
        <p:txBody>
          <a:bodyPr>
            <a:noAutofit/>
          </a:bodyPr>
          <a:lstStyle>
            <a:lvl1pPr>
              <a:defRPr sz="1200"/>
            </a:lvl1pPr>
            <a:lvl2pPr>
              <a:defRPr sz="1050"/>
            </a:lvl2pPr>
            <a:lvl3pPr>
              <a:defRPr sz="900"/>
            </a:lvl3pPr>
            <a:lvl4pPr>
              <a:defRPr sz="750"/>
            </a:lvl4pPr>
            <a:lvl5pPr>
              <a:defRPr sz="450"/>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Content Placeholder 3">
            <a:extLst>
              <a:ext uri="{FF2B5EF4-FFF2-40B4-BE49-F238E27FC236}">
                <a16:creationId xmlns:a16="http://schemas.microsoft.com/office/drawing/2014/main" id="{FE478E86-A92A-495E-A49E-35F25D765ACA}"/>
              </a:ext>
            </a:extLst>
          </p:cNvPr>
          <p:cNvSpPr>
            <a:spLocks noGrp="1"/>
          </p:cNvSpPr>
          <p:nvPr>
            <p:ph sz="half" idx="2"/>
          </p:nvPr>
        </p:nvSpPr>
        <p:spPr>
          <a:xfrm>
            <a:off x="4687172" y="1428750"/>
            <a:ext cx="4029075" cy="3228977"/>
          </a:xfrm>
        </p:spPr>
        <p:txBody>
          <a:bodyPr>
            <a:noAutofit/>
          </a:bodyPr>
          <a:lstStyle>
            <a:lvl1pPr>
              <a:defRPr sz="1200"/>
            </a:lvl1pPr>
            <a:lvl2pPr>
              <a:defRPr sz="1050"/>
            </a:lvl2pPr>
            <a:lvl3pPr>
              <a:defRPr sz="900"/>
            </a:lvl3pPr>
            <a:lvl4pPr marL="384572" indent="-127397">
              <a:defRPr lang="en-US" sz="750" b="0" i="0" kern="0" spc="0" baseline="0" dirty="0" smtClean="0">
                <a:solidFill>
                  <a:schemeClr val="tx1"/>
                </a:solidFill>
                <a:latin typeface="+mn-lt"/>
                <a:ea typeface="+mn-ea"/>
                <a:cs typeface="CiscoSansTT" panose="020B0503020201020303" pitchFamily="34" charset="0"/>
              </a:defRPr>
            </a:lvl4pPr>
            <a:lvl5pPr marL="559594" indent="-130969">
              <a:defRPr lang="en-US" sz="450" b="0" i="0" kern="1200" spc="0" baseline="0" dirty="0">
                <a:solidFill>
                  <a:schemeClr val="tx1"/>
                </a:solidFill>
                <a:latin typeface="CiscoSansTT Light" panose="020B0503020201020303" pitchFamily="34" charset="0"/>
                <a:ea typeface="+mn-ea"/>
                <a:cs typeface="+mn-cs"/>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7" name="Title Placeholder 1">
            <a:extLst>
              <a:ext uri="{FF2B5EF4-FFF2-40B4-BE49-F238E27FC236}">
                <a16:creationId xmlns:a16="http://schemas.microsoft.com/office/drawing/2014/main" id="{F274A685-F33F-448C-B6FE-AB508BA75B90}"/>
              </a:ext>
            </a:extLst>
          </p:cNvPr>
          <p:cNvSpPr>
            <a:spLocks noGrp="1"/>
          </p:cNvSpPr>
          <p:nvPr>
            <p:ph type="title"/>
          </p:nvPr>
        </p:nvSpPr>
        <p:spPr>
          <a:xfrm>
            <a:off x="428625" y="457200"/>
            <a:ext cx="8286750" cy="415499"/>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8" name="TextBox 7">
            <a:extLst>
              <a:ext uri="{FF2B5EF4-FFF2-40B4-BE49-F238E27FC236}">
                <a16:creationId xmlns:a16="http://schemas.microsoft.com/office/drawing/2014/main" id="{E1DAB2D8-1539-4822-9614-2E04B2120F55}"/>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10" name="Slide Number Placeholder 5">
            <a:extLst>
              <a:ext uri="{FF2B5EF4-FFF2-40B4-BE49-F238E27FC236}">
                <a16:creationId xmlns:a16="http://schemas.microsoft.com/office/drawing/2014/main" id="{E9306D53-D47B-4F16-A012-78C12883E1D6}"/>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127901064"/>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Title &amp; Bullet Tex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DC1BA0-9AAE-4457-AB7A-2225418D150D}"/>
              </a:ext>
            </a:extLst>
          </p:cNvPr>
          <p:cNvSpPr>
            <a:spLocks noGrp="1"/>
          </p:cNvSpPr>
          <p:nvPr>
            <p:ph type="body" idx="1"/>
          </p:nvPr>
        </p:nvSpPr>
        <p:spPr>
          <a:xfrm>
            <a:off x="429497" y="1428750"/>
            <a:ext cx="4029075" cy="230832"/>
          </a:xfrm>
        </p:spPr>
        <p:txBody>
          <a:bodyPr vert="horz" wrap="square" lIns="0" tIns="0" rIns="0" bIns="0" rtlCol="0" anchor="t" anchorCtr="0">
            <a:spAutoFit/>
          </a:bodyPr>
          <a:lstStyle>
            <a:lvl1pPr>
              <a:defRPr lang="en-US" sz="1500" dirty="0">
                <a:latin typeface="+mj-lt"/>
                <a:cs typeface="CiscoSansTT" panose="020B0503020201020303" pitchFamily="34" charset="0"/>
              </a:defRPr>
            </a:lvl1pPr>
          </a:lstStyle>
          <a:p>
            <a:pPr lvl="0">
              <a:spcAft>
                <a:spcPts val="0"/>
              </a:spcAft>
              <a:buNone/>
            </a:pPr>
            <a:r>
              <a:rPr lang="en-GB"/>
              <a:t>Click to edit Master text styles</a:t>
            </a:r>
          </a:p>
        </p:txBody>
      </p:sp>
      <p:sp>
        <p:nvSpPr>
          <p:cNvPr id="20" name="Text Placeholder 2">
            <a:extLst>
              <a:ext uri="{FF2B5EF4-FFF2-40B4-BE49-F238E27FC236}">
                <a16:creationId xmlns:a16="http://schemas.microsoft.com/office/drawing/2014/main" id="{A87F35FC-680E-4287-99BA-ED6DF9E6085D}"/>
              </a:ext>
            </a:extLst>
          </p:cNvPr>
          <p:cNvSpPr>
            <a:spLocks noGrp="1"/>
          </p:cNvSpPr>
          <p:nvPr>
            <p:ph type="body" idx="57"/>
          </p:nvPr>
        </p:nvSpPr>
        <p:spPr>
          <a:xfrm>
            <a:off x="4687172" y="1428750"/>
            <a:ext cx="4029075" cy="230833"/>
          </a:xfrm>
        </p:spPr>
        <p:txBody>
          <a:bodyPr vert="horz" wrap="square" lIns="0" tIns="0" rIns="0" bIns="0" rtlCol="0" anchor="t" anchorCtr="0">
            <a:noAutofit/>
          </a:bodyPr>
          <a:lstStyle>
            <a:lvl1pPr>
              <a:defRPr lang="en-US" sz="1500" dirty="0">
                <a:latin typeface="+mj-lt"/>
                <a:cs typeface="CiscoSansTT" panose="020B0503020201020303" pitchFamily="34" charset="0"/>
              </a:defRPr>
            </a:lvl1pPr>
          </a:lstStyle>
          <a:p>
            <a:pPr lvl="0">
              <a:spcAft>
                <a:spcPts val="0"/>
              </a:spcAft>
              <a:buNone/>
            </a:pPr>
            <a:r>
              <a:rPr lang="en-GB"/>
              <a:t>Click to edit Master text styles</a:t>
            </a:r>
          </a:p>
        </p:txBody>
      </p:sp>
      <p:sp>
        <p:nvSpPr>
          <p:cNvPr id="10" name="Content Placeholder 2">
            <a:extLst>
              <a:ext uri="{FF2B5EF4-FFF2-40B4-BE49-F238E27FC236}">
                <a16:creationId xmlns:a16="http://schemas.microsoft.com/office/drawing/2014/main" id="{AE451DCD-2B8C-4BF9-8D85-AA8F5ABE2826}"/>
              </a:ext>
            </a:extLst>
          </p:cNvPr>
          <p:cNvSpPr>
            <a:spLocks noGrp="1"/>
          </p:cNvSpPr>
          <p:nvPr>
            <p:ph sz="half" idx="58"/>
          </p:nvPr>
        </p:nvSpPr>
        <p:spPr>
          <a:xfrm>
            <a:off x="428625" y="1776790"/>
            <a:ext cx="4029075" cy="2880937"/>
          </a:xfrm>
        </p:spPr>
        <p:txBody>
          <a:bodyPr>
            <a:noAutofit/>
          </a:bodyPr>
          <a:lstStyle>
            <a:lvl1pPr>
              <a:defRPr sz="1200"/>
            </a:lvl1pPr>
            <a:lvl2pPr>
              <a:defRPr sz="1050"/>
            </a:lvl2pPr>
            <a:lvl3pPr>
              <a:defRPr sz="900"/>
            </a:lvl3pPr>
            <a:lvl4pPr>
              <a:defRPr sz="750"/>
            </a:lvl4pPr>
            <a:lvl5pPr>
              <a:defRPr sz="450"/>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1" name="Content Placeholder 3">
            <a:extLst>
              <a:ext uri="{FF2B5EF4-FFF2-40B4-BE49-F238E27FC236}">
                <a16:creationId xmlns:a16="http://schemas.microsoft.com/office/drawing/2014/main" id="{5F39D5E2-4E9E-4B26-9E69-7D77328E4C9A}"/>
              </a:ext>
            </a:extLst>
          </p:cNvPr>
          <p:cNvSpPr>
            <a:spLocks noGrp="1"/>
          </p:cNvSpPr>
          <p:nvPr>
            <p:ph sz="half" idx="2"/>
          </p:nvPr>
        </p:nvSpPr>
        <p:spPr>
          <a:xfrm>
            <a:off x="4687172" y="1776789"/>
            <a:ext cx="4029075" cy="2880937"/>
          </a:xfrm>
        </p:spPr>
        <p:txBody>
          <a:bodyPr>
            <a:noAutofit/>
          </a:bodyPr>
          <a:lstStyle>
            <a:lvl1pPr>
              <a:defRPr sz="1200"/>
            </a:lvl1pPr>
            <a:lvl2pPr>
              <a:defRPr sz="1050"/>
            </a:lvl2pPr>
            <a:lvl3pPr>
              <a:defRPr sz="900"/>
            </a:lvl3pPr>
            <a:lvl4pPr>
              <a:defRPr sz="750"/>
            </a:lvl4pPr>
            <a:lvl5pPr marL="559594" indent="-130969">
              <a:defRPr lang="en-US" sz="450" b="0" i="0" kern="1200" spc="0" baseline="0" dirty="0">
                <a:solidFill>
                  <a:schemeClr val="tx1"/>
                </a:solidFill>
                <a:latin typeface="CiscoSansTT Light" panose="020B0503020201020303" pitchFamily="34" charset="0"/>
                <a:ea typeface="+mn-ea"/>
                <a:cs typeface="+mn-cs"/>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itle Placeholder 1">
            <a:extLst>
              <a:ext uri="{FF2B5EF4-FFF2-40B4-BE49-F238E27FC236}">
                <a16:creationId xmlns:a16="http://schemas.microsoft.com/office/drawing/2014/main" id="{BC2285B0-0824-4973-8F1D-C24F2784A9C6}"/>
              </a:ext>
            </a:extLst>
          </p:cNvPr>
          <p:cNvSpPr>
            <a:spLocks noGrp="1"/>
          </p:cNvSpPr>
          <p:nvPr>
            <p:ph type="title"/>
          </p:nvPr>
        </p:nvSpPr>
        <p:spPr>
          <a:xfrm>
            <a:off x="428625" y="457200"/>
            <a:ext cx="8286750" cy="415499"/>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13" name="TextBox 12">
            <a:extLst>
              <a:ext uri="{FF2B5EF4-FFF2-40B4-BE49-F238E27FC236}">
                <a16:creationId xmlns:a16="http://schemas.microsoft.com/office/drawing/2014/main" id="{0C254480-49EA-44F8-91E6-0FCF9F498DC6}"/>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14" name="Slide Number Placeholder 5">
            <a:extLst>
              <a:ext uri="{FF2B5EF4-FFF2-40B4-BE49-F238E27FC236}">
                <a16:creationId xmlns:a16="http://schemas.microsoft.com/office/drawing/2014/main" id="{4D5DBBD6-CA78-4551-B263-2F8BFC4E781A}"/>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3335628225"/>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0958696A-2388-495D-981D-050920BB5C78}"/>
              </a:ext>
            </a:extLst>
          </p:cNvPr>
          <p:cNvSpPr>
            <a:spLocks noGrp="1"/>
          </p:cNvSpPr>
          <p:nvPr>
            <p:ph type="body" sz="quarter" idx="13" hasCustomPrompt="1"/>
          </p:nvPr>
        </p:nvSpPr>
        <p:spPr>
          <a:xfrm>
            <a:off x="428626" y="4000500"/>
            <a:ext cx="4029074" cy="657225"/>
          </a:xfrm>
        </p:spPr>
        <p:txBody>
          <a:bodyPr>
            <a:noAutofit/>
          </a:bodyPr>
          <a:lstStyle>
            <a:lvl1pPr marL="0" indent="0">
              <a:buNone/>
              <a:tabLst/>
              <a:defRPr sz="1200"/>
            </a:lvl1pPr>
          </a:lstStyle>
          <a:p>
            <a:pPr lvl="0"/>
            <a:r>
              <a:rPr lang="en-US"/>
              <a:t>Caption</a:t>
            </a:r>
          </a:p>
        </p:txBody>
      </p:sp>
      <p:sp>
        <p:nvSpPr>
          <p:cNvPr id="11" name="Text Placeholder 9">
            <a:extLst>
              <a:ext uri="{FF2B5EF4-FFF2-40B4-BE49-F238E27FC236}">
                <a16:creationId xmlns:a16="http://schemas.microsoft.com/office/drawing/2014/main" id="{FC009990-5F38-4F94-ABE2-44DA301BD2A4}"/>
              </a:ext>
            </a:extLst>
          </p:cNvPr>
          <p:cNvSpPr>
            <a:spLocks noGrp="1"/>
          </p:cNvSpPr>
          <p:nvPr>
            <p:ph type="body" sz="quarter" idx="14" hasCustomPrompt="1"/>
          </p:nvPr>
        </p:nvSpPr>
        <p:spPr>
          <a:xfrm>
            <a:off x="4686301" y="4000500"/>
            <a:ext cx="4029074" cy="657225"/>
          </a:xfrm>
        </p:spPr>
        <p:txBody>
          <a:bodyPr>
            <a:noAutofit/>
          </a:bodyPr>
          <a:lstStyle>
            <a:lvl1pPr marL="0" indent="0">
              <a:buNone/>
              <a:defRPr sz="1200"/>
            </a:lvl1pPr>
          </a:lstStyle>
          <a:p>
            <a:pPr lvl="0"/>
            <a:r>
              <a:rPr lang="en-US"/>
              <a:t>Caption</a:t>
            </a:r>
          </a:p>
        </p:txBody>
      </p:sp>
      <p:sp>
        <p:nvSpPr>
          <p:cNvPr id="13" name="Picture Placeholder 12">
            <a:extLst>
              <a:ext uri="{FF2B5EF4-FFF2-40B4-BE49-F238E27FC236}">
                <a16:creationId xmlns:a16="http://schemas.microsoft.com/office/drawing/2014/main" id="{7D01E734-4CA7-4CBD-A769-BCC20375564E}"/>
              </a:ext>
            </a:extLst>
          </p:cNvPr>
          <p:cNvSpPr>
            <a:spLocks noGrp="1"/>
          </p:cNvSpPr>
          <p:nvPr>
            <p:ph type="pic" sz="quarter" idx="15" hasCustomPrompt="1"/>
          </p:nvPr>
        </p:nvSpPr>
        <p:spPr>
          <a:xfrm>
            <a:off x="428625" y="1428750"/>
            <a:ext cx="4029075" cy="2453367"/>
          </a:xfrm>
          <a:solidFill>
            <a:schemeClr val="bg2"/>
          </a:solidFill>
        </p:spPr>
        <p:txBody>
          <a:bodyPr anchor="ctr" anchorCtr="0">
            <a:noAutofit/>
          </a:bodyPr>
          <a:lstStyle>
            <a:lvl1pPr marL="0" indent="0" algn="ctr" defTabSz="661628" rtl="0" eaLnBrk="1" latinLnBrk="0" hangingPunct="1">
              <a:lnSpc>
                <a:spcPct val="100000"/>
              </a:lnSpc>
              <a:spcBef>
                <a:spcPts val="0"/>
              </a:spcBef>
              <a:spcAft>
                <a:spcPts val="750"/>
              </a:spcAft>
              <a:buFont typeface="Arial" panose="020B0604020202020204" pitchFamily="34" charset="0"/>
              <a:buNone/>
              <a:defRPr lang="en-US" sz="900" b="0" i="0" kern="1200" spc="0" baseline="0" dirty="0">
                <a:solidFill>
                  <a:schemeClr val="tx1"/>
                </a:solidFill>
                <a:latin typeface="+mj-lt"/>
                <a:ea typeface="+mn-ea"/>
                <a:cs typeface="+mn-cs"/>
              </a:defRPr>
            </a:lvl1pPr>
          </a:lstStyle>
          <a:p>
            <a:r>
              <a:rPr lang="en-US"/>
              <a:t>Drag &amp; drop your photo here </a:t>
            </a:r>
            <a:br>
              <a:rPr lang="en-US"/>
            </a:br>
            <a:r>
              <a:rPr lang="en-US"/>
              <a:t>or click or tap icon </a:t>
            </a:r>
            <a:br>
              <a:rPr lang="en-US"/>
            </a:br>
            <a:r>
              <a:rPr lang="en-US"/>
              <a:t>below to insert</a:t>
            </a:r>
          </a:p>
          <a:p>
            <a:endParaRPr lang="en-US"/>
          </a:p>
          <a:p>
            <a:endParaRPr lang="en-US"/>
          </a:p>
          <a:p>
            <a:endParaRPr lang="en-US"/>
          </a:p>
          <a:p>
            <a:endParaRPr lang="en-US"/>
          </a:p>
        </p:txBody>
      </p:sp>
      <p:sp>
        <p:nvSpPr>
          <p:cNvPr id="14" name="Picture Placeholder 12">
            <a:extLst>
              <a:ext uri="{FF2B5EF4-FFF2-40B4-BE49-F238E27FC236}">
                <a16:creationId xmlns:a16="http://schemas.microsoft.com/office/drawing/2014/main" id="{E24BD1C9-BB6F-4B1A-B0AC-70FBFBAD0DD6}"/>
              </a:ext>
            </a:extLst>
          </p:cNvPr>
          <p:cNvSpPr>
            <a:spLocks noGrp="1"/>
          </p:cNvSpPr>
          <p:nvPr>
            <p:ph type="pic" sz="quarter" idx="16" hasCustomPrompt="1"/>
          </p:nvPr>
        </p:nvSpPr>
        <p:spPr>
          <a:xfrm>
            <a:off x="4686300" y="1428750"/>
            <a:ext cx="4029075" cy="2453367"/>
          </a:xfrm>
          <a:solidFill>
            <a:schemeClr val="bg2"/>
          </a:solidFill>
        </p:spPr>
        <p:txBody>
          <a:bodyPr anchor="ctr" anchorCtr="0">
            <a:noAutofit/>
          </a:bodyPr>
          <a:lstStyle>
            <a:lvl1pPr marL="0" indent="0" algn="ctr" defTabSz="661628" rtl="0" eaLnBrk="1" latinLnBrk="0" hangingPunct="1">
              <a:lnSpc>
                <a:spcPct val="100000"/>
              </a:lnSpc>
              <a:spcBef>
                <a:spcPts val="0"/>
              </a:spcBef>
              <a:spcAft>
                <a:spcPts val="750"/>
              </a:spcAft>
              <a:buFont typeface="Arial" panose="020B0604020202020204" pitchFamily="34" charset="0"/>
              <a:buNone/>
              <a:defRPr lang="en-US" sz="900" b="0" i="0" kern="1200" spc="0" baseline="0" dirty="0">
                <a:solidFill>
                  <a:schemeClr val="tx1"/>
                </a:solidFill>
                <a:latin typeface="+mj-lt"/>
                <a:ea typeface="+mn-ea"/>
                <a:cs typeface="+mn-cs"/>
              </a:defRPr>
            </a:lvl1pPr>
          </a:lstStyle>
          <a:p>
            <a:r>
              <a:rPr lang="en-US"/>
              <a:t>Drag &amp; drop your photo here </a:t>
            </a:r>
            <a:br>
              <a:rPr lang="en-US"/>
            </a:br>
            <a:r>
              <a:rPr lang="en-US"/>
              <a:t>or click or tap icon </a:t>
            </a:r>
            <a:br>
              <a:rPr lang="en-US"/>
            </a:br>
            <a:r>
              <a:rPr lang="en-US"/>
              <a:t>below to insert</a:t>
            </a:r>
          </a:p>
          <a:p>
            <a:endParaRPr lang="en-US"/>
          </a:p>
          <a:p>
            <a:endParaRPr lang="en-US"/>
          </a:p>
          <a:p>
            <a:endParaRPr lang="en-US"/>
          </a:p>
          <a:p>
            <a:endParaRPr lang="en-US"/>
          </a:p>
        </p:txBody>
      </p:sp>
      <p:sp>
        <p:nvSpPr>
          <p:cNvPr id="8" name="Title Placeholder 1">
            <a:extLst>
              <a:ext uri="{FF2B5EF4-FFF2-40B4-BE49-F238E27FC236}">
                <a16:creationId xmlns:a16="http://schemas.microsoft.com/office/drawing/2014/main" id="{5C3A3765-3130-474C-96F5-7E50AE68B501}"/>
              </a:ext>
            </a:extLst>
          </p:cNvPr>
          <p:cNvSpPr>
            <a:spLocks noGrp="1"/>
          </p:cNvSpPr>
          <p:nvPr>
            <p:ph type="title"/>
          </p:nvPr>
        </p:nvSpPr>
        <p:spPr>
          <a:xfrm>
            <a:off x="428625" y="457200"/>
            <a:ext cx="8286750" cy="415499"/>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15" name="TextBox 14">
            <a:extLst>
              <a:ext uri="{FF2B5EF4-FFF2-40B4-BE49-F238E27FC236}">
                <a16:creationId xmlns:a16="http://schemas.microsoft.com/office/drawing/2014/main" id="{3CEFB623-3BE4-41A5-AD7A-7D81E50E12FC}"/>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9" name="Slide Number Placeholder 5">
            <a:extLst>
              <a:ext uri="{FF2B5EF4-FFF2-40B4-BE49-F238E27FC236}">
                <a16:creationId xmlns:a16="http://schemas.microsoft.com/office/drawing/2014/main" id="{C840F6A6-3445-46E0-90CD-B778CB75CB3D}"/>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1476737893"/>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C1C862-6F14-47C3-885D-12D6E1A99AA2}"/>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5" name="Slide Number Placeholder 5">
            <a:extLst>
              <a:ext uri="{FF2B5EF4-FFF2-40B4-BE49-F238E27FC236}">
                <a16:creationId xmlns:a16="http://schemas.microsoft.com/office/drawing/2014/main" id="{AAD8007C-DE91-4E81-8041-976C5135CD04}"/>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331987175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ull Bleed Picture with Titl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EF7496-FB76-482F-B4DC-5B78B30B1B0A}"/>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5" name="Picture Placeholder 4">
            <a:extLst>
              <a:ext uri="{FF2B5EF4-FFF2-40B4-BE49-F238E27FC236}">
                <a16:creationId xmlns:a16="http://schemas.microsoft.com/office/drawing/2014/main" id="{5054F9D6-4889-4D51-9ADF-D453DFF1E8E5}"/>
              </a:ext>
            </a:extLst>
          </p:cNvPr>
          <p:cNvSpPr>
            <a:spLocks noGrp="1"/>
          </p:cNvSpPr>
          <p:nvPr>
            <p:ph type="pic" sz="quarter" idx="10" hasCustomPrompt="1"/>
          </p:nvPr>
        </p:nvSpPr>
        <p:spPr>
          <a:xfrm>
            <a:off x="0" y="1428750"/>
            <a:ext cx="9144000" cy="3228975"/>
          </a:xfr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normAutofit/>
          </a:bodyPr>
          <a:lstStyle>
            <a:lvl1pPr algn="ctr">
              <a:defRPr lang="en-US" sz="1200" b="0" i="0" kern="1200" spc="0" baseline="0" dirty="0">
                <a:solidFill>
                  <a:schemeClr val="tx1"/>
                </a:solidFill>
                <a:latin typeface="+mj-lt"/>
                <a:ea typeface="+mn-ea"/>
                <a:cs typeface="+mn-cs"/>
              </a:defRPr>
            </a:lvl1pPr>
          </a:lstStyle>
          <a:p>
            <a:r>
              <a:rPr lang="en-US"/>
              <a:t>Drag &amp; drop your photo here </a:t>
            </a:r>
            <a:br>
              <a:rPr lang="en-US"/>
            </a:br>
            <a:r>
              <a:rPr lang="en-US"/>
              <a:t>or click or tap icon </a:t>
            </a:r>
            <a:br>
              <a:rPr lang="en-US"/>
            </a:br>
            <a:r>
              <a:rPr lang="en-US"/>
              <a:t>below to insert</a:t>
            </a:r>
          </a:p>
          <a:p>
            <a:endParaRPr lang="en-US"/>
          </a:p>
          <a:p>
            <a:endParaRPr lang="en-US"/>
          </a:p>
          <a:p>
            <a:endParaRPr lang="en-US"/>
          </a:p>
          <a:p>
            <a:endParaRPr lang="en-US"/>
          </a:p>
        </p:txBody>
      </p:sp>
      <p:sp>
        <p:nvSpPr>
          <p:cNvPr id="4" name="Title Placeholder 1">
            <a:extLst>
              <a:ext uri="{FF2B5EF4-FFF2-40B4-BE49-F238E27FC236}">
                <a16:creationId xmlns:a16="http://schemas.microsoft.com/office/drawing/2014/main" id="{F73476B1-5604-4136-9D0F-58F8AF89BB79}"/>
              </a:ext>
            </a:extLst>
          </p:cNvPr>
          <p:cNvSpPr>
            <a:spLocks noGrp="1"/>
          </p:cNvSpPr>
          <p:nvPr>
            <p:ph type="title"/>
          </p:nvPr>
        </p:nvSpPr>
        <p:spPr>
          <a:xfrm>
            <a:off x="428625" y="457200"/>
            <a:ext cx="8286750" cy="415499"/>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8" name="Slide Number Placeholder 5">
            <a:extLst>
              <a:ext uri="{FF2B5EF4-FFF2-40B4-BE49-F238E27FC236}">
                <a16:creationId xmlns:a16="http://schemas.microsoft.com/office/drawing/2014/main" id="{FCDEE37D-020A-4A22-922F-31441A6C8745}"/>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6104927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ull Bleed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054F9D6-4889-4D51-9ADF-D453DFF1E8E5}"/>
              </a:ext>
            </a:extLst>
          </p:cNvPr>
          <p:cNvSpPr>
            <a:spLocks noGrp="1"/>
          </p:cNvSpPr>
          <p:nvPr>
            <p:ph type="pic" sz="quarter" idx="10" hasCustomPrompt="1"/>
          </p:nvPr>
        </p:nvSpPr>
        <p:spPr>
          <a:xfrm>
            <a:off x="0" y="0"/>
            <a:ext cx="9144000" cy="5143500"/>
          </a:xfrm>
          <a:blipFill dpi="0" rotWithShape="1">
            <a:blip r:embed="rId2">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normAutofit/>
          </a:bodyPr>
          <a:lstStyle>
            <a:lvl1pPr marL="0" indent="0" algn="ctr" defTabSz="661628" rtl="0" eaLnBrk="1" latinLnBrk="0" hangingPunct="1">
              <a:lnSpc>
                <a:spcPct val="100000"/>
              </a:lnSpc>
              <a:spcBef>
                <a:spcPts val="0"/>
              </a:spcBef>
              <a:spcAft>
                <a:spcPts val="750"/>
              </a:spcAft>
              <a:buFont typeface="Arial" panose="020B0604020202020204" pitchFamily="34" charset="0"/>
              <a:buNone/>
              <a:defRPr lang="en-US" sz="1200" b="0" i="0" kern="1200" spc="0" baseline="0" dirty="0">
                <a:solidFill>
                  <a:schemeClr val="tx1"/>
                </a:solidFill>
                <a:latin typeface="+mj-lt"/>
                <a:ea typeface="+mn-ea"/>
                <a:cs typeface="+mn-cs"/>
              </a:defRPr>
            </a:lvl1pPr>
          </a:lstStyle>
          <a:p>
            <a:r>
              <a:rPr lang="en-US"/>
              <a:t>Drag &amp; drop your photo here </a:t>
            </a:r>
            <a:br>
              <a:rPr lang="en-US"/>
            </a:br>
            <a:r>
              <a:rPr lang="en-US"/>
              <a:t>or click or tap icon </a:t>
            </a:r>
            <a:br>
              <a:rPr lang="en-US"/>
            </a:br>
            <a:r>
              <a:rPr lang="en-US"/>
              <a:t>below to insert</a:t>
            </a:r>
          </a:p>
          <a:p>
            <a:endParaRPr lang="en-US"/>
          </a:p>
          <a:p>
            <a:endParaRPr lang="en-US"/>
          </a:p>
          <a:p>
            <a:endParaRPr lang="en-US"/>
          </a:p>
          <a:p>
            <a:endParaRPr lang="en-US"/>
          </a:p>
        </p:txBody>
      </p:sp>
      <p:sp>
        <p:nvSpPr>
          <p:cNvPr id="6" name="TextBox 5">
            <a:extLst>
              <a:ext uri="{FF2B5EF4-FFF2-40B4-BE49-F238E27FC236}">
                <a16:creationId xmlns:a16="http://schemas.microsoft.com/office/drawing/2014/main" id="{DDEF7496-FB76-482F-B4DC-5B78B30B1B0A}"/>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pic>
        <p:nvPicPr>
          <p:cNvPr id="17" name="Graphic 16">
            <a:extLst>
              <a:ext uri="{FF2B5EF4-FFF2-40B4-BE49-F238E27FC236}">
                <a16:creationId xmlns:a16="http://schemas.microsoft.com/office/drawing/2014/main" id="{696465F4-B55E-463E-9A4A-F93B1EE9FD6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7606" y="4773478"/>
            <a:ext cx="377753" cy="165843"/>
          </a:xfrm>
          <a:prstGeom prst="rect">
            <a:avLst/>
          </a:prstGeom>
        </p:spPr>
      </p:pic>
      <p:sp>
        <p:nvSpPr>
          <p:cNvPr id="7" name="Slide Number Placeholder 5">
            <a:extLst>
              <a:ext uri="{FF2B5EF4-FFF2-40B4-BE49-F238E27FC236}">
                <a16:creationId xmlns:a16="http://schemas.microsoft.com/office/drawing/2014/main" id="{F81D1E80-33EB-4E5D-9415-4B0EE02EBDF8}"/>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29416097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eft Content">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8D6DF483-DD51-444D-AF16-AF31E72FDD48}"/>
              </a:ext>
            </a:extLst>
          </p:cNvPr>
          <p:cNvSpPr>
            <a:spLocks noGrp="1"/>
          </p:cNvSpPr>
          <p:nvPr>
            <p:ph idx="1"/>
          </p:nvPr>
        </p:nvSpPr>
        <p:spPr>
          <a:xfrm>
            <a:off x="428625" y="1428750"/>
            <a:ext cx="3800475" cy="3228976"/>
          </a:xfrm>
          <a:prstGeom prst="rect">
            <a:avLst/>
          </a:prstGeom>
        </p:spPr>
        <p:txBody>
          <a:bodyPr vert="horz" lIns="0" tIns="0" rIns="0" bIns="0" rtlCol="0">
            <a:noAutofit/>
          </a:bodyPr>
          <a:lstStyle>
            <a:lvl1pPr>
              <a:defRPr sz="1200"/>
            </a:lvl1pPr>
            <a:lvl2pPr>
              <a:defRPr sz="1050"/>
            </a:lvl2pPr>
            <a:lvl3pPr>
              <a:defRPr sz="900"/>
            </a:lvl3pPr>
            <a:lvl4pPr marL="385763" indent="-128588">
              <a:buFont typeface="Arial" panose="020B0604020202020204" pitchFamily="34" charset="0"/>
              <a:buChar char="•"/>
              <a:defRPr sz="750"/>
            </a:lvl4pPr>
            <a:lvl5pPr>
              <a:defRPr sz="400"/>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itle Placeholder 1">
            <a:extLst>
              <a:ext uri="{FF2B5EF4-FFF2-40B4-BE49-F238E27FC236}">
                <a16:creationId xmlns:a16="http://schemas.microsoft.com/office/drawing/2014/main" id="{50BAC715-F543-452A-80B1-3A07B10B217C}"/>
              </a:ext>
            </a:extLst>
          </p:cNvPr>
          <p:cNvSpPr>
            <a:spLocks noGrp="1"/>
          </p:cNvSpPr>
          <p:nvPr>
            <p:ph type="title"/>
          </p:nvPr>
        </p:nvSpPr>
        <p:spPr>
          <a:xfrm>
            <a:off x="428625" y="457200"/>
            <a:ext cx="3800475" cy="830997"/>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13" name="TextBox 12">
            <a:extLst>
              <a:ext uri="{FF2B5EF4-FFF2-40B4-BE49-F238E27FC236}">
                <a16:creationId xmlns:a16="http://schemas.microsoft.com/office/drawing/2014/main" id="{A5F48862-22C1-482F-B821-3D8CC682DAB1}"/>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6" name="Slide Number Placeholder 5">
            <a:extLst>
              <a:ext uri="{FF2B5EF4-FFF2-40B4-BE49-F238E27FC236}">
                <a16:creationId xmlns:a16="http://schemas.microsoft.com/office/drawing/2014/main" id="{68524910-4FFE-49EA-99DE-65BFB724546B}"/>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3466959542"/>
      </p:ext>
    </p:extLst>
  </p:cSld>
  <p:clrMapOvr>
    <a:masterClrMapping/>
  </p:clrMapOvr>
  <p:extLst>
    <p:ext uri="{DCECCB84-F9BA-43D5-87BE-67443E8EF086}">
      <p15:sldGuideLst xmlns:p15="http://schemas.microsoft.com/office/powerpoint/2012/main">
        <p15:guide id="3" pos="3552">
          <p15:clr>
            <a:srgbClr val="A4A3A4"/>
          </p15:clr>
        </p15:guide>
        <p15:guide id="4" pos="4128">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Left Content with Cap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3C8124-BA09-4AFB-BB26-FEFD291E1A72}"/>
              </a:ext>
            </a:extLst>
          </p:cNvPr>
          <p:cNvSpPr/>
          <p:nvPr userDrawn="1"/>
        </p:nvSpPr>
        <p:spPr>
          <a:xfrm>
            <a:off x="4572000" y="0"/>
            <a:ext cx="4572000" cy="51435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24"/>
          </a:p>
        </p:txBody>
      </p:sp>
      <p:sp>
        <p:nvSpPr>
          <p:cNvPr id="13" name="Content Placeholder 4">
            <a:extLst>
              <a:ext uri="{FF2B5EF4-FFF2-40B4-BE49-F238E27FC236}">
                <a16:creationId xmlns:a16="http://schemas.microsoft.com/office/drawing/2014/main" id="{1E1BB935-C530-47D2-883E-00828E3A8FC8}"/>
              </a:ext>
            </a:extLst>
          </p:cNvPr>
          <p:cNvSpPr>
            <a:spLocks noGrp="1"/>
          </p:cNvSpPr>
          <p:nvPr>
            <p:ph sz="quarter" idx="21" hasCustomPrompt="1"/>
          </p:nvPr>
        </p:nvSpPr>
        <p:spPr>
          <a:xfrm>
            <a:off x="4914900" y="457201"/>
            <a:ext cx="3800475" cy="4200525"/>
          </a:xfrm>
        </p:spPr>
        <p:txBody>
          <a:bodyPr lIns="182880" tIns="182880" rIns="182880" bIns="182880">
            <a:noAutofit/>
          </a:bodyPr>
          <a:lstStyle>
            <a:lvl1pPr marL="0" indent="0" algn="ctr">
              <a:buNone/>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chart or graphic</a:t>
            </a:r>
          </a:p>
        </p:txBody>
      </p:sp>
      <p:sp>
        <p:nvSpPr>
          <p:cNvPr id="9" name="Text Placeholder 2">
            <a:extLst>
              <a:ext uri="{FF2B5EF4-FFF2-40B4-BE49-F238E27FC236}">
                <a16:creationId xmlns:a16="http://schemas.microsoft.com/office/drawing/2014/main" id="{6D970870-8847-48D6-ACCA-B0F7D662F2EC}"/>
              </a:ext>
            </a:extLst>
          </p:cNvPr>
          <p:cNvSpPr>
            <a:spLocks noGrp="1"/>
          </p:cNvSpPr>
          <p:nvPr>
            <p:ph idx="1"/>
          </p:nvPr>
        </p:nvSpPr>
        <p:spPr>
          <a:xfrm>
            <a:off x="428625" y="1428750"/>
            <a:ext cx="3800475" cy="3228976"/>
          </a:xfrm>
          <a:prstGeom prst="rect">
            <a:avLst/>
          </a:prstGeom>
        </p:spPr>
        <p:txBody>
          <a:bodyPr vert="horz" lIns="0" tIns="0" rIns="0" bIns="0" rtlCol="0">
            <a:noAutofit/>
          </a:bodyPr>
          <a:lstStyle>
            <a:lvl1pPr>
              <a:defRPr sz="1200"/>
            </a:lvl1pPr>
            <a:lvl2pPr>
              <a:defRPr sz="1050"/>
            </a:lvl2pPr>
            <a:lvl3pPr marL="259556" indent="-128588">
              <a:buFont typeface="Arial" panose="020B0604020202020204" pitchFamily="34" charset="0"/>
              <a:buChar char="•"/>
              <a:defRPr sz="900"/>
            </a:lvl3pPr>
            <a:lvl4pPr marL="385763" indent="-128588">
              <a:buFont typeface="Arial" panose="020B0604020202020204" pitchFamily="34" charset="0"/>
              <a:buChar char="•"/>
              <a:defRPr sz="750"/>
            </a:lvl4pPr>
            <a:lvl5pPr>
              <a:defRPr sz="400"/>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itle Placeholder 1">
            <a:extLst>
              <a:ext uri="{FF2B5EF4-FFF2-40B4-BE49-F238E27FC236}">
                <a16:creationId xmlns:a16="http://schemas.microsoft.com/office/drawing/2014/main" id="{D8CEBD18-98E9-4568-A90A-5715A834E2BA}"/>
              </a:ext>
            </a:extLst>
          </p:cNvPr>
          <p:cNvSpPr>
            <a:spLocks noGrp="1"/>
          </p:cNvSpPr>
          <p:nvPr>
            <p:ph type="title"/>
          </p:nvPr>
        </p:nvSpPr>
        <p:spPr>
          <a:xfrm>
            <a:off x="428625" y="457200"/>
            <a:ext cx="3800475" cy="830997"/>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7" name="Slide Number Placeholder 5">
            <a:extLst>
              <a:ext uri="{FF2B5EF4-FFF2-40B4-BE49-F238E27FC236}">
                <a16:creationId xmlns:a16="http://schemas.microsoft.com/office/drawing/2014/main" id="{938F8A1A-3A97-4C8E-9550-2C62BC10A83F}"/>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237387466"/>
      </p:ext>
    </p:extLst>
  </p:cSld>
  <p:clrMapOvr>
    <a:masterClrMapping/>
  </p:clrMapOvr>
  <p:extLst>
    <p:ext uri="{DCECCB84-F9BA-43D5-87BE-67443E8EF086}">
      <p15:sldGuideLst xmlns:p15="http://schemas.microsoft.com/office/powerpoint/2012/main">
        <p15:guide id="3" pos="3552">
          <p15:clr>
            <a:srgbClr val="A4A3A4"/>
          </p15:clr>
        </p15:guide>
        <p15:guide id="4" pos="4128">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eft Two Content with Cap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FEF2E81-694A-4A5A-BEDE-DF13285D820B}"/>
              </a:ext>
            </a:extLst>
          </p:cNvPr>
          <p:cNvSpPr/>
          <p:nvPr userDrawn="1"/>
        </p:nvSpPr>
        <p:spPr>
          <a:xfrm>
            <a:off x="4572000" y="0"/>
            <a:ext cx="4572000" cy="51435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24"/>
          </a:p>
        </p:txBody>
      </p:sp>
      <p:sp>
        <p:nvSpPr>
          <p:cNvPr id="3" name="Text Placeholder 2">
            <a:extLst>
              <a:ext uri="{FF2B5EF4-FFF2-40B4-BE49-F238E27FC236}">
                <a16:creationId xmlns:a16="http://schemas.microsoft.com/office/drawing/2014/main" id="{B95E2598-51C8-4F83-B09D-69C86C142A31}"/>
              </a:ext>
            </a:extLst>
          </p:cNvPr>
          <p:cNvSpPr>
            <a:spLocks noGrp="1"/>
          </p:cNvSpPr>
          <p:nvPr>
            <p:ph type="body" sz="quarter" idx="57"/>
          </p:nvPr>
        </p:nvSpPr>
        <p:spPr>
          <a:xfrm>
            <a:off x="428625" y="1428750"/>
            <a:ext cx="1836433" cy="542925"/>
          </a:xfrm>
        </p:spPr>
        <p:txBody>
          <a:bodyPr wrap="square" anchor="t" anchorCtr="0">
            <a:noAutofit/>
          </a:bodyPr>
          <a:lstStyle>
            <a:lvl1pPr>
              <a:defRPr lang="en-US" sz="1500" b="0" i="0" kern="0" spc="0" baseline="0" dirty="0" smtClean="0">
                <a:solidFill>
                  <a:schemeClr val="tx1"/>
                </a:solidFill>
                <a:latin typeface="+mj-lt"/>
                <a:ea typeface="+mn-ea"/>
                <a:cs typeface="+mn-cs"/>
              </a:defRPr>
            </a:lvl1pPr>
            <a:lvl2pPr marL="0" indent="0">
              <a:buNone/>
              <a:defRPr/>
            </a:lvl2pPr>
          </a:lstStyle>
          <a:p>
            <a:pPr marL="0" lvl="0" indent="0" algn="l" defTabSz="661628" rtl="0" eaLnBrk="1" latinLnBrk="0" hangingPunct="1">
              <a:lnSpc>
                <a:spcPct val="120000"/>
              </a:lnSpc>
              <a:spcBef>
                <a:spcPts val="0"/>
              </a:spcBef>
              <a:spcAft>
                <a:spcPts val="600"/>
              </a:spcAft>
              <a:buFont typeface="Arial" panose="020B0604020202020204" pitchFamily="34" charset="0"/>
              <a:buNone/>
            </a:pPr>
            <a:r>
              <a:rPr lang="en-GB"/>
              <a:t>Click to edit Master text styles</a:t>
            </a:r>
          </a:p>
        </p:txBody>
      </p:sp>
      <p:sp>
        <p:nvSpPr>
          <p:cNvPr id="31" name="Text Placeholder 2">
            <a:extLst>
              <a:ext uri="{FF2B5EF4-FFF2-40B4-BE49-F238E27FC236}">
                <a16:creationId xmlns:a16="http://schemas.microsoft.com/office/drawing/2014/main" id="{6737D39F-19A0-4D2A-8E85-527465AFD610}"/>
              </a:ext>
            </a:extLst>
          </p:cNvPr>
          <p:cNvSpPr>
            <a:spLocks noGrp="1"/>
          </p:cNvSpPr>
          <p:nvPr>
            <p:ph type="body" sz="quarter" idx="58"/>
          </p:nvPr>
        </p:nvSpPr>
        <p:spPr>
          <a:xfrm>
            <a:off x="2391156" y="1428750"/>
            <a:ext cx="1837944" cy="542925"/>
          </a:xfrm>
        </p:spPr>
        <p:txBody>
          <a:bodyPr wrap="square" anchor="t" anchorCtr="0">
            <a:noAutofit/>
          </a:bodyPr>
          <a:lstStyle>
            <a:lvl1pPr>
              <a:defRPr lang="en-US" sz="1500" b="0" i="0" kern="0" spc="0" baseline="0" dirty="0" smtClean="0">
                <a:solidFill>
                  <a:schemeClr val="tx1"/>
                </a:solidFill>
                <a:latin typeface="+mj-lt"/>
                <a:ea typeface="+mn-ea"/>
                <a:cs typeface="+mn-cs"/>
              </a:defRPr>
            </a:lvl1pPr>
            <a:lvl2pPr marL="0" indent="0">
              <a:buNone/>
              <a:defRPr/>
            </a:lvl2pPr>
          </a:lstStyle>
          <a:p>
            <a:pPr marL="0" lvl="0" indent="0" algn="l" defTabSz="661628" rtl="0" eaLnBrk="1" latinLnBrk="0" hangingPunct="1">
              <a:lnSpc>
                <a:spcPct val="120000"/>
              </a:lnSpc>
              <a:spcBef>
                <a:spcPts val="0"/>
              </a:spcBef>
              <a:spcAft>
                <a:spcPts val="600"/>
              </a:spcAft>
              <a:buFont typeface="Arial" panose="020B0604020202020204" pitchFamily="34" charset="0"/>
              <a:buNone/>
            </a:pPr>
            <a:r>
              <a:rPr lang="en-GB"/>
              <a:t>Click to edit Master text styles</a:t>
            </a:r>
          </a:p>
        </p:txBody>
      </p:sp>
      <p:sp>
        <p:nvSpPr>
          <p:cNvPr id="6" name="Text Placeholder 5">
            <a:extLst>
              <a:ext uri="{FF2B5EF4-FFF2-40B4-BE49-F238E27FC236}">
                <a16:creationId xmlns:a16="http://schemas.microsoft.com/office/drawing/2014/main" id="{B4FE5E7B-ECDC-404D-9B30-E7B580CCEED3}"/>
              </a:ext>
            </a:extLst>
          </p:cNvPr>
          <p:cNvSpPr>
            <a:spLocks noGrp="1"/>
          </p:cNvSpPr>
          <p:nvPr>
            <p:ph type="body" sz="quarter" idx="61" hasCustomPrompt="1"/>
          </p:nvPr>
        </p:nvSpPr>
        <p:spPr>
          <a:xfrm>
            <a:off x="428624" y="2092475"/>
            <a:ext cx="1836432" cy="2565250"/>
          </a:xfrm>
        </p:spPr>
        <p:txBody>
          <a:bodyPr/>
          <a:lstStyle>
            <a:lvl1pPr>
              <a:defRPr sz="1200"/>
            </a:lvl1pPr>
            <a:lvl2pPr>
              <a:defRPr sz="1050"/>
            </a:lvl2pPr>
            <a:lvl3pPr>
              <a:defRPr sz="900"/>
            </a:lvl3pPr>
            <a:lvl4pPr marL="257175" indent="0">
              <a:buNone/>
              <a:defRPr sz="750"/>
            </a:lvl4pPr>
          </a:lstStyle>
          <a:p>
            <a:pPr lvl="0"/>
            <a:r>
              <a:rPr lang="en-US"/>
              <a:t>Click to edit text styles</a:t>
            </a:r>
          </a:p>
          <a:p>
            <a:pPr lvl="1"/>
            <a:r>
              <a:rPr lang="en-US"/>
              <a:t>Second level</a:t>
            </a:r>
          </a:p>
          <a:p>
            <a:pPr lvl="2"/>
            <a:r>
              <a:rPr lang="en-US"/>
              <a:t>Third level</a:t>
            </a:r>
          </a:p>
          <a:p>
            <a:pPr marL="384572" marR="0" lvl="3" indent="-127397" algn="l" defTabSz="661628" rtl="0" eaLnBrk="1" fontAlgn="auto" latinLnBrk="0" hangingPunct="1">
              <a:lnSpc>
                <a:spcPct val="100000"/>
              </a:lnSpc>
              <a:spcBef>
                <a:spcPts val="0"/>
              </a:spcBef>
              <a:spcAft>
                <a:spcPts val="750"/>
              </a:spcAft>
              <a:buClrTx/>
              <a:buSzTx/>
              <a:buFont typeface="Arial" panose="020B0604020202020204" pitchFamily="34" charset="0"/>
              <a:buChar char="•"/>
              <a:tabLst/>
              <a:defRPr/>
            </a:pPr>
            <a:r>
              <a:rPr lang="en-US"/>
              <a:t>Fourth level</a:t>
            </a:r>
          </a:p>
        </p:txBody>
      </p:sp>
      <p:sp>
        <p:nvSpPr>
          <p:cNvPr id="34" name="Text Placeholder 5">
            <a:extLst>
              <a:ext uri="{FF2B5EF4-FFF2-40B4-BE49-F238E27FC236}">
                <a16:creationId xmlns:a16="http://schemas.microsoft.com/office/drawing/2014/main" id="{11CDB75F-12E1-4403-B291-31A3B1C83B04}"/>
              </a:ext>
            </a:extLst>
          </p:cNvPr>
          <p:cNvSpPr>
            <a:spLocks noGrp="1"/>
          </p:cNvSpPr>
          <p:nvPr>
            <p:ph type="body" sz="quarter" idx="62" hasCustomPrompt="1"/>
          </p:nvPr>
        </p:nvSpPr>
        <p:spPr>
          <a:xfrm>
            <a:off x="2391156" y="2092475"/>
            <a:ext cx="1837944" cy="2565250"/>
          </a:xfrm>
        </p:spPr>
        <p:txBody>
          <a:bodyPr/>
          <a:lstStyle>
            <a:lvl1pPr>
              <a:defRPr sz="1200"/>
            </a:lvl1pPr>
            <a:lvl2pPr>
              <a:defRPr sz="1050"/>
            </a:lvl2pPr>
            <a:lvl3pPr>
              <a:defRPr sz="900"/>
            </a:lvl3pPr>
            <a:lvl4pPr marL="257175" indent="0">
              <a:buNone/>
              <a:defRPr lang="en-US" sz="750" b="0" i="0" kern="0" spc="0" baseline="0" dirty="0" smtClean="0">
                <a:solidFill>
                  <a:schemeClr val="tx1"/>
                </a:solidFill>
                <a:latin typeface="+mn-lt"/>
                <a:ea typeface="+mn-ea"/>
                <a:cs typeface="CiscoSansTT" panose="020B0503020201020303" pitchFamily="34" charset="0"/>
              </a:defRPr>
            </a:lvl4pPr>
          </a:lstStyle>
          <a:p>
            <a:pPr lvl="0"/>
            <a:r>
              <a:rPr lang="en-US"/>
              <a:t>Click to edit text styles</a:t>
            </a:r>
          </a:p>
          <a:p>
            <a:pPr lvl="1"/>
            <a:r>
              <a:rPr lang="en-US"/>
              <a:t>Second level</a:t>
            </a:r>
          </a:p>
          <a:p>
            <a:pPr lvl="2"/>
            <a:r>
              <a:rPr lang="en-US"/>
              <a:t>Third level</a:t>
            </a:r>
          </a:p>
          <a:p>
            <a:pPr marL="384572" marR="0" lvl="3" indent="-127397" algn="l" defTabSz="661628" rtl="0" eaLnBrk="1" fontAlgn="auto" latinLnBrk="0" hangingPunct="1">
              <a:lnSpc>
                <a:spcPct val="100000"/>
              </a:lnSpc>
              <a:spcBef>
                <a:spcPts val="0"/>
              </a:spcBef>
              <a:spcAft>
                <a:spcPts val="750"/>
              </a:spcAft>
              <a:buClrTx/>
              <a:buSzTx/>
              <a:buFont typeface="Arial" panose="020B0604020202020204" pitchFamily="34" charset="0"/>
              <a:buChar char="•"/>
              <a:tabLst/>
              <a:defRPr/>
            </a:pPr>
            <a:r>
              <a:rPr lang="en-US"/>
              <a:t>Fourth level</a:t>
            </a:r>
          </a:p>
        </p:txBody>
      </p:sp>
      <p:sp>
        <p:nvSpPr>
          <p:cNvPr id="11" name="Content Placeholder 4">
            <a:extLst>
              <a:ext uri="{FF2B5EF4-FFF2-40B4-BE49-F238E27FC236}">
                <a16:creationId xmlns:a16="http://schemas.microsoft.com/office/drawing/2014/main" id="{BA687946-9318-4CD5-B900-AA488A7BDA58}"/>
              </a:ext>
            </a:extLst>
          </p:cNvPr>
          <p:cNvSpPr>
            <a:spLocks noGrp="1"/>
          </p:cNvSpPr>
          <p:nvPr>
            <p:ph sz="quarter" idx="21" hasCustomPrompt="1"/>
          </p:nvPr>
        </p:nvSpPr>
        <p:spPr>
          <a:xfrm>
            <a:off x="4914900" y="457201"/>
            <a:ext cx="3800475" cy="4200525"/>
          </a:xfrm>
        </p:spPr>
        <p:txBody>
          <a:bodyPr lIns="182880" tIns="182880" rIns="182880" bIns="182880">
            <a:noAutofit/>
          </a:bodyPr>
          <a:lstStyle>
            <a:lvl1pPr marL="0" indent="0" algn="ctr">
              <a:buNone/>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chart or graphic</a:t>
            </a:r>
          </a:p>
        </p:txBody>
      </p:sp>
      <p:sp>
        <p:nvSpPr>
          <p:cNvPr id="16" name="Title Placeholder 1">
            <a:extLst>
              <a:ext uri="{FF2B5EF4-FFF2-40B4-BE49-F238E27FC236}">
                <a16:creationId xmlns:a16="http://schemas.microsoft.com/office/drawing/2014/main" id="{ECBF8DC3-DA3E-470B-AE86-6B154E24E3B0}"/>
              </a:ext>
            </a:extLst>
          </p:cNvPr>
          <p:cNvSpPr>
            <a:spLocks noGrp="1"/>
          </p:cNvSpPr>
          <p:nvPr>
            <p:ph type="title"/>
          </p:nvPr>
        </p:nvSpPr>
        <p:spPr>
          <a:xfrm>
            <a:off x="428625" y="457200"/>
            <a:ext cx="3800475" cy="830997"/>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10" name="Slide Number Placeholder 5">
            <a:extLst>
              <a:ext uri="{FF2B5EF4-FFF2-40B4-BE49-F238E27FC236}">
                <a16:creationId xmlns:a16="http://schemas.microsoft.com/office/drawing/2014/main" id="{B312C61A-B9D3-456C-953D-82B30FE7C4A7}"/>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320587935"/>
      </p:ext>
    </p:extLst>
  </p:cSld>
  <p:clrMapOvr>
    <a:masterClrMapping/>
  </p:clrMapOvr>
  <p:extLst>
    <p:ext uri="{DCECCB84-F9BA-43D5-87BE-67443E8EF086}">
      <p15:sldGuideLst xmlns:p15="http://schemas.microsoft.com/office/powerpoint/2012/main">
        <p15:guide id="2" pos="3552">
          <p15:clr>
            <a:srgbClr val="A4A3A4"/>
          </p15:clr>
        </p15:guide>
        <p15:guide id="3" pos="4128">
          <p15:clr>
            <a:srgbClr val="A4A3A4"/>
          </p15:clr>
        </p15:guide>
        <p15:guide id="4" orient="horz" pos="1656">
          <p15:clr>
            <a:srgbClr val="A4A3A4"/>
          </p15:clr>
        </p15:guide>
        <p15:guide id="5" orient="horz" pos="1752">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solidFill>
                <a:latin typeface="+mj-lt"/>
                <a:cs typeface="CiscoSans Thin"/>
              </a:defRPr>
            </a:lvl1pPr>
          </a:lstStyle>
          <a:p>
            <a:r>
              <a:rPr lang="en-GB"/>
              <a:t>Click to edit Master title style</a:t>
            </a:r>
            <a:endParaRPr lang="en-US"/>
          </a:p>
        </p:txBody>
      </p:sp>
    </p:spTree>
    <p:extLst>
      <p:ext uri="{BB962C8B-B14F-4D97-AF65-F5344CB8AC3E}">
        <p14:creationId xmlns:p14="http://schemas.microsoft.com/office/powerpoint/2010/main" val="20075337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eft Content with Pictur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905BFD70-60D5-4954-9D81-85903F6F14BB}"/>
              </a:ext>
            </a:extLst>
          </p:cNvPr>
          <p:cNvSpPr>
            <a:spLocks noGrp="1"/>
          </p:cNvSpPr>
          <p:nvPr>
            <p:ph type="pic" sz="quarter" idx="22" hasCustomPrompt="1"/>
          </p:nvPr>
        </p:nvSpPr>
        <p:spPr>
          <a:xfrm>
            <a:off x="4572001" y="0"/>
            <a:ext cx="4571999" cy="5143500"/>
          </a:xfr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normAutofit/>
          </a:bodyPr>
          <a:lstStyle>
            <a:lvl1pPr marL="0" indent="0" algn="ctr" defTabSz="661628" rtl="0" eaLnBrk="1" latinLnBrk="0" hangingPunct="1">
              <a:lnSpc>
                <a:spcPct val="100000"/>
              </a:lnSpc>
              <a:spcBef>
                <a:spcPts val="0"/>
              </a:spcBef>
              <a:spcAft>
                <a:spcPts val="750"/>
              </a:spcAft>
              <a:buFont typeface="Arial" panose="020B0604020202020204" pitchFamily="34" charset="0"/>
              <a:buNone/>
              <a:defRPr lang="en-US" sz="1200" b="0" i="0" kern="1200" spc="0" baseline="0" dirty="0">
                <a:solidFill>
                  <a:schemeClr val="tx1"/>
                </a:solidFill>
                <a:latin typeface="+mj-lt"/>
                <a:ea typeface="+mn-ea"/>
                <a:cs typeface="+mn-cs"/>
              </a:defRPr>
            </a:lvl1pPr>
          </a:lstStyle>
          <a:p>
            <a:r>
              <a:rPr lang="en-US"/>
              <a:t>Drag &amp; drop your photo here </a:t>
            </a:r>
            <a:br>
              <a:rPr lang="en-US"/>
            </a:br>
            <a:r>
              <a:rPr lang="en-US"/>
              <a:t>or click or tap icon </a:t>
            </a:r>
            <a:br>
              <a:rPr lang="en-US"/>
            </a:br>
            <a:r>
              <a:rPr lang="en-US"/>
              <a:t>below to insert</a:t>
            </a:r>
          </a:p>
          <a:p>
            <a:endParaRPr lang="en-US"/>
          </a:p>
          <a:p>
            <a:endParaRPr lang="en-US"/>
          </a:p>
          <a:p>
            <a:endParaRPr lang="en-US"/>
          </a:p>
          <a:p>
            <a:endParaRPr lang="en-US"/>
          </a:p>
        </p:txBody>
      </p:sp>
      <p:sp>
        <p:nvSpPr>
          <p:cNvPr id="7" name="Text Placeholder 2">
            <a:extLst>
              <a:ext uri="{FF2B5EF4-FFF2-40B4-BE49-F238E27FC236}">
                <a16:creationId xmlns:a16="http://schemas.microsoft.com/office/drawing/2014/main" id="{6689F426-4C63-454D-B133-BC94D9D16012}"/>
              </a:ext>
            </a:extLst>
          </p:cNvPr>
          <p:cNvSpPr>
            <a:spLocks noGrp="1"/>
          </p:cNvSpPr>
          <p:nvPr>
            <p:ph idx="1"/>
          </p:nvPr>
        </p:nvSpPr>
        <p:spPr>
          <a:xfrm>
            <a:off x="428625" y="1428750"/>
            <a:ext cx="3800475" cy="3228976"/>
          </a:xfrm>
          <a:prstGeom prst="rect">
            <a:avLst/>
          </a:prstGeom>
        </p:spPr>
        <p:txBody>
          <a:bodyPr vert="horz" lIns="0" tIns="0" rIns="0" bIns="0" rtlCol="0">
            <a:noAutofit/>
          </a:bodyPr>
          <a:lstStyle>
            <a:lvl1pPr>
              <a:defRPr sz="1200"/>
            </a:lvl1pPr>
            <a:lvl2pPr>
              <a:defRPr sz="1050"/>
            </a:lvl2pPr>
            <a:lvl3pPr>
              <a:defRPr sz="900"/>
            </a:lvl3pPr>
            <a:lvl4pPr>
              <a:defRPr sz="750"/>
            </a:lvl4pPr>
            <a:lvl5pPr>
              <a:defRPr sz="400"/>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itle Placeholder 1">
            <a:extLst>
              <a:ext uri="{FF2B5EF4-FFF2-40B4-BE49-F238E27FC236}">
                <a16:creationId xmlns:a16="http://schemas.microsoft.com/office/drawing/2014/main" id="{6B15451E-AF4B-4B3A-B376-2003DB48C31E}"/>
              </a:ext>
            </a:extLst>
          </p:cNvPr>
          <p:cNvSpPr>
            <a:spLocks noGrp="1"/>
          </p:cNvSpPr>
          <p:nvPr>
            <p:ph type="title"/>
          </p:nvPr>
        </p:nvSpPr>
        <p:spPr>
          <a:xfrm>
            <a:off x="428625" y="457200"/>
            <a:ext cx="3801524" cy="830997"/>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Tree>
    <p:extLst>
      <p:ext uri="{BB962C8B-B14F-4D97-AF65-F5344CB8AC3E}">
        <p14:creationId xmlns:p14="http://schemas.microsoft.com/office/powerpoint/2010/main" val="3715035844"/>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eft Two Content with Pictur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905BFD70-60D5-4954-9D81-85903F6F14BB}"/>
              </a:ext>
            </a:extLst>
          </p:cNvPr>
          <p:cNvSpPr>
            <a:spLocks noGrp="1"/>
          </p:cNvSpPr>
          <p:nvPr>
            <p:ph type="pic" sz="quarter" idx="22" hasCustomPrompt="1"/>
          </p:nvPr>
        </p:nvSpPr>
        <p:spPr>
          <a:xfrm>
            <a:off x="4572001" y="0"/>
            <a:ext cx="4571999" cy="5143500"/>
          </a:xfr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normAutofit/>
          </a:bodyPr>
          <a:lstStyle>
            <a:lvl1pPr marL="0" indent="0" algn="ctr" defTabSz="661628" rtl="0" eaLnBrk="1" latinLnBrk="0" hangingPunct="1">
              <a:lnSpc>
                <a:spcPct val="100000"/>
              </a:lnSpc>
              <a:spcBef>
                <a:spcPts val="0"/>
              </a:spcBef>
              <a:spcAft>
                <a:spcPts val="750"/>
              </a:spcAft>
              <a:buFont typeface="Arial" panose="020B0604020202020204" pitchFamily="34" charset="0"/>
              <a:buNone/>
              <a:defRPr lang="en-US" sz="1200" b="0" i="0" kern="1200" spc="0" baseline="0" dirty="0">
                <a:solidFill>
                  <a:schemeClr val="tx1"/>
                </a:solidFill>
                <a:latin typeface="+mj-lt"/>
                <a:ea typeface="+mn-ea"/>
                <a:cs typeface="+mn-cs"/>
              </a:defRPr>
            </a:lvl1pPr>
          </a:lstStyle>
          <a:p>
            <a:r>
              <a:rPr lang="en-US"/>
              <a:t>Drag &amp; drop your photo here </a:t>
            </a:r>
            <a:br>
              <a:rPr lang="en-US"/>
            </a:br>
            <a:r>
              <a:rPr lang="en-US"/>
              <a:t>or click or tap icon </a:t>
            </a:r>
            <a:br>
              <a:rPr lang="en-US"/>
            </a:br>
            <a:r>
              <a:rPr lang="en-US"/>
              <a:t>below to insert</a:t>
            </a:r>
          </a:p>
          <a:p>
            <a:endParaRPr lang="en-US"/>
          </a:p>
          <a:p>
            <a:endParaRPr lang="en-US"/>
          </a:p>
          <a:p>
            <a:endParaRPr lang="en-US"/>
          </a:p>
          <a:p>
            <a:endParaRPr lang="en-US"/>
          </a:p>
        </p:txBody>
      </p:sp>
      <p:sp>
        <p:nvSpPr>
          <p:cNvPr id="19" name="Title Placeholder 1">
            <a:extLst>
              <a:ext uri="{FF2B5EF4-FFF2-40B4-BE49-F238E27FC236}">
                <a16:creationId xmlns:a16="http://schemas.microsoft.com/office/drawing/2014/main" id="{89F1EE91-F457-4893-88BA-AF3B71081D3A}"/>
              </a:ext>
            </a:extLst>
          </p:cNvPr>
          <p:cNvSpPr>
            <a:spLocks noGrp="1"/>
          </p:cNvSpPr>
          <p:nvPr>
            <p:ph type="title"/>
          </p:nvPr>
        </p:nvSpPr>
        <p:spPr>
          <a:xfrm>
            <a:off x="428625" y="457200"/>
            <a:ext cx="3801524" cy="830997"/>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8" name="Text Placeholder 5">
            <a:extLst>
              <a:ext uri="{FF2B5EF4-FFF2-40B4-BE49-F238E27FC236}">
                <a16:creationId xmlns:a16="http://schemas.microsoft.com/office/drawing/2014/main" id="{1490D2D3-F0B6-4527-A912-AE8F2F7E703A}"/>
              </a:ext>
            </a:extLst>
          </p:cNvPr>
          <p:cNvSpPr>
            <a:spLocks noGrp="1"/>
          </p:cNvSpPr>
          <p:nvPr>
            <p:ph type="body" sz="quarter" idx="61" hasCustomPrompt="1"/>
          </p:nvPr>
        </p:nvSpPr>
        <p:spPr>
          <a:xfrm>
            <a:off x="428624" y="2092475"/>
            <a:ext cx="1836432" cy="2565250"/>
          </a:xfrm>
        </p:spPr>
        <p:txBody>
          <a:bodyPr/>
          <a:lstStyle>
            <a:lvl1pPr>
              <a:defRPr sz="1200"/>
            </a:lvl1pPr>
            <a:lvl2pPr>
              <a:defRPr sz="1050"/>
            </a:lvl2pPr>
            <a:lvl3pPr>
              <a:defRPr sz="900"/>
            </a:lvl3pPr>
            <a:lvl4pPr marL="257175" indent="0">
              <a:buNone/>
              <a:defRPr sz="750"/>
            </a:lvl4pPr>
          </a:lstStyle>
          <a:p>
            <a:pPr lvl="0"/>
            <a:r>
              <a:rPr lang="en-US"/>
              <a:t>Click to edit text styles</a:t>
            </a:r>
          </a:p>
          <a:p>
            <a:pPr lvl="1"/>
            <a:r>
              <a:rPr lang="en-US"/>
              <a:t>Second level</a:t>
            </a:r>
          </a:p>
          <a:p>
            <a:pPr lvl="2"/>
            <a:r>
              <a:rPr lang="en-US"/>
              <a:t>Third level</a:t>
            </a:r>
          </a:p>
          <a:p>
            <a:pPr marL="384572" marR="0" lvl="3" indent="-127397" algn="l" defTabSz="661628" rtl="0" eaLnBrk="1" fontAlgn="auto" latinLnBrk="0" hangingPunct="1">
              <a:lnSpc>
                <a:spcPct val="100000"/>
              </a:lnSpc>
              <a:spcBef>
                <a:spcPts val="0"/>
              </a:spcBef>
              <a:spcAft>
                <a:spcPts val="750"/>
              </a:spcAft>
              <a:buClrTx/>
              <a:buSzTx/>
              <a:buFont typeface="Arial" panose="020B0604020202020204" pitchFamily="34" charset="0"/>
              <a:buChar char="•"/>
              <a:tabLst/>
              <a:defRPr/>
            </a:pPr>
            <a:r>
              <a:rPr lang="en-US"/>
              <a:t>Fourth level</a:t>
            </a:r>
          </a:p>
        </p:txBody>
      </p:sp>
      <p:sp>
        <p:nvSpPr>
          <p:cNvPr id="11" name="Text Placeholder 5">
            <a:extLst>
              <a:ext uri="{FF2B5EF4-FFF2-40B4-BE49-F238E27FC236}">
                <a16:creationId xmlns:a16="http://schemas.microsoft.com/office/drawing/2014/main" id="{D27C7EF2-E1C7-403F-81BA-2822B0BADEE7}"/>
              </a:ext>
            </a:extLst>
          </p:cNvPr>
          <p:cNvSpPr>
            <a:spLocks noGrp="1"/>
          </p:cNvSpPr>
          <p:nvPr>
            <p:ph type="body" sz="quarter" idx="62" hasCustomPrompt="1"/>
          </p:nvPr>
        </p:nvSpPr>
        <p:spPr>
          <a:xfrm>
            <a:off x="2391156" y="2092475"/>
            <a:ext cx="1837944" cy="2565250"/>
          </a:xfrm>
        </p:spPr>
        <p:txBody>
          <a:bodyPr/>
          <a:lstStyle>
            <a:lvl1pPr>
              <a:defRPr sz="1200"/>
            </a:lvl1pPr>
            <a:lvl2pPr>
              <a:defRPr sz="1050"/>
            </a:lvl2pPr>
            <a:lvl3pPr>
              <a:defRPr sz="900"/>
            </a:lvl3pPr>
            <a:lvl4pPr marL="257175" indent="0">
              <a:buNone/>
              <a:defRPr lang="en-US" sz="750" b="0" i="0" kern="0" spc="0" baseline="0" dirty="0" smtClean="0">
                <a:solidFill>
                  <a:schemeClr val="tx1"/>
                </a:solidFill>
                <a:latin typeface="+mn-lt"/>
                <a:ea typeface="+mn-ea"/>
                <a:cs typeface="CiscoSansTT" panose="020B0503020201020303" pitchFamily="34" charset="0"/>
              </a:defRPr>
            </a:lvl4pPr>
          </a:lstStyle>
          <a:p>
            <a:pPr lvl="0"/>
            <a:r>
              <a:rPr lang="en-US"/>
              <a:t>Click to edit text styles</a:t>
            </a:r>
          </a:p>
          <a:p>
            <a:pPr lvl="1"/>
            <a:r>
              <a:rPr lang="en-US"/>
              <a:t>Second level</a:t>
            </a:r>
          </a:p>
          <a:p>
            <a:pPr lvl="2"/>
            <a:r>
              <a:rPr lang="en-US"/>
              <a:t>Third level</a:t>
            </a:r>
          </a:p>
          <a:p>
            <a:pPr marL="384572" marR="0" lvl="3" indent="-127397" algn="l" defTabSz="661628" rtl="0" eaLnBrk="1" fontAlgn="auto" latinLnBrk="0" hangingPunct="1">
              <a:lnSpc>
                <a:spcPct val="100000"/>
              </a:lnSpc>
              <a:spcBef>
                <a:spcPts val="0"/>
              </a:spcBef>
              <a:spcAft>
                <a:spcPts val="750"/>
              </a:spcAft>
              <a:buClrTx/>
              <a:buSzTx/>
              <a:buFont typeface="Arial" panose="020B0604020202020204" pitchFamily="34" charset="0"/>
              <a:buChar char="•"/>
              <a:tabLst/>
              <a:defRPr/>
            </a:pPr>
            <a:r>
              <a:rPr lang="en-US"/>
              <a:t>Fourth level</a:t>
            </a:r>
          </a:p>
        </p:txBody>
      </p:sp>
      <p:sp>
        <p:nvSpPr>
          <p:cNvPr id="13" name="Text Placeholder 2">
            <a:extLst>
              <a:ext uri="{FF2B5EF4-FFF2-40B4-BE49-F238E27FC236}">
                <a16:creationId xmlns:a16="http://schemas.microsoft.com/office/drawing/2014/main" id="{4322DDD1-796F-4817-A0A2-B54629B89214}"/>
              </a:ext>
            </a:extLst>
          </p:cNvPr>
          <p:cNvSpPr>
            <a:spLocks noGrp="1"/>
          </p:cNvSpPr>
          <p:nvPr>
            <p:ph type="body" sz="quarter" idx="57"/>
          </p:nvPr>
        </p:nvSpPr>
        <p:spPr>
          <a:xfrm>
            <a:off x="428625" y="1428750"/>
            <a:ext cx="1836433" cy="542925"/>
          </a:xfrm>
        </p:spPr>
        <p:txBody>
          <a:bodyPr wrap="square" anchor="t" anchorCtr="0">
            <a:noAutofit/>
          </a:bodyPr>
          <a:lstStyle>
            <a:lvl1pPr>
              <a:defRPr lang="en-US" sz="1500" b="0" i="0" kern="0" spc="0" baseline="0" dirty="0" smtClean="0">
                <a:solidFill>
                  <a:schemeClr val="tx1"/>
                </a:solidFill>
                <a:latin typeface="+mj-lt"/>
                <a:ea typeface="+mn-ea"/>
                <a:cs typeface="+mn-cs"/>
              </a:defRPr>
            </a:lvl1pPr>
            <a:lvl2pPr marL="0" indent="0">
              <a:buNone/>
              <a:defRPr/>
            </a:lvl2pPr>
          </a:lstStyle>
          <a:p>
            <a:pPr marL="0" lvl="0" indent="0" algn="l" defTabSz="661628" rtl="0" eaLnBrk="1" latinLnBrk="0" hangingPunct="1">
              <a:lnSpc>
                <a:spcPct val="120000"/>
              </a:lnSpc>
              <a:spcBef>
                <a:spcPts val="0"/>
              </a:spcBef>
              <a:spcAft>
                <a:spcPts val="600"/>
              </a:spcAft>
              <a:buFont typeface="Arial" panose="020B0604020202020204" pitchFamily="34" charset="0"/>
              <a:buNone/>
            </a:pPr>
            <a:r>
              <a:rPr lang="en-GB"/>
              <a:t>Click to edit Master text styles</a:t>
            </a:r>
          </a:p>
        </p:txBody>
      </p:sp>
      <p:sp>
        <p:nvSpPr>
          <p:cNvPr id="14" name="Text Placeholder 2">
            <a:extLst>
              <a:ext uri="{FF2B5EF4-FFF2-40B4-BE49-F238E27FC236}">
                <a16:creationId xmlns:a16="http://schemas.microsoft.com/office/drawing/2014/main" id="{C5075854-0A14-4136-BC79-1BC72756705A}"/>
              </a:ext>
            </a:extLst>
          </p:cNvPr>
          <p:cNvSpPr>
            <a:spLocks noGrp="1"/>
          </p:cNvSpPr>
          <p:nvPr>
            <p:ph type="body" sz="quarter" idx="58"/>
          </p:nvPr>
        </p:nvSpPr>
        <p:spPr>
          <a:xfrm>
            <a:off x="2391156" y="1428750"/>
            <a:ext cx="1837944" cy="542925"/>
          </a:xfrm>
        </p:spPr>
        <p:txBody>
          <a:bodyPr wrap="square" anchor="t" anchorCtr="0">
            <a:noAutofit/>
          </a:bodyPr>
          <a:lstStyle>
            <a:lvl1pPr>
              <a:defRPr lang="en-US" sz="1500" b="0" i="0" kern="0" spc="0" baseline="0" dirty="0" smtClean="0">
                <a:solidFill>
                  <a:schemeClr val="tx1"/>
                </a:solidFill>
                <a:latin typeface="+mj-lt"/>
                <a:ea typeface="+mn-ea"/>
                <a:cs typeface="+mn-cs"/>
              </a:defRPr>
            </a:lvl1pPr>
            <a:lvl2pPr marL="0" indent="0">
              <a:buNone/>
              <a:defRPr/>
            </a:lvl2pPr>
          </a:lstStyle>
          <a:p>
            <a:pPr marL="0" lvl="0" indent="0" algn="l" defTabSz="661628" rtl="0" eaLnBrk="1" latinLnBrk="0" hangingPunct="1">
              <a:lnSpc>
                <a:spcPct val="120000"/>
              </a:lnSpc>
              <a:spcBef>
                <a:spcPts val="0"/>
              </a:spcBef>
              <a:spcAft>
                <a:spcPts val="600"/>
              </a:spcAft>
              <a:buFont typeface="Arial" panose="020B0604020202020204" pitchFamily="34" charset="0"/>
              <a:buNone/>
            </a:pPr>
            <a:r>
              <a:rPr lang="en-GB"/>
              <a:t>Click to edit Master text styles</a:t>
            </a:r>
          </a:p>
        </p:txBody>
      </p:sp>
    </p:spTree>
    <p:extLst>
      <p:ext uri="{BB962C8B-B14F-4D97-AF65-F5344CB8AC3E}">
        <p14:creationId xmlns:p14="http://schemas.microsoft.com/office/powerpoint/2010/main" val="3818973502"/>
      </p:ext>
    </p:extLst>
  </p:cSld>
  <p:clrMapOvr>
    <a:masterClrMapping/>
  </p:clrMapOvr>
  <p:extLst>
    <p:ext uri="{DCECCB84-F9BA-43D5-87BE-67443E8EF086}">
      <p15:sldGuideLst xmlns:p15="http://schemas.microsoft.com/office/powerpoint/2012/main">
        <p15:guide id="1" pos="3552">
          <p15:clr>
            <a:srgbClr val="A4A3A4"/>
          </p15:clr>
        </p15:guide>
        <p15:guide id="2" pos="4152">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Right Content">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4AEEE0BE-B874-4CB1-92B1-404602B5CA83}"/>
              </a:ext>
            </a:extLst>
          </p:cNvPr>
          <p:cNvSpPr>
            <a:spLocks noGrp="1"/>
          </p:cNvSpPr>
          <p:nvPr>
            <p:ph idx="1"/>
          </p:nvPr>
        </p:nvSpPr>
        <p:spPr>
          <a:xfrm>
            <a:off x="4914900" y="1428750"/>
            <a:ext cx="3800475" cy="3228976"/>
          </a:xfrm>
          <a:prstGeom prst="rect">
            <a:avLst/>
          </a:prstGeom>
        </p:spPr>
        <p:txBody>
          <a:bodyPr vert="horz" lIns="0" tIns="0" rIns="0" bIns="0" rtlCol="0">
            <a:noAutofit/>
          </a:bodyPr>
          <a:lstStyle>
            <a:lvl1pPr>
              <a:defRPr sz="1200"/>
            </a:lvl1pPr>
            <a:lvl2pPr>
              <a:defRPr sz="1050"/>
            </a:lvl2pPr>
            <a:lvl3pPr marL="259556" indent="-128588">
              <a:buFont typeface="Arial" panose="020B0604020202020204" pitchFamily="34" charset="0"/>
              <a:buChar char="•"/>
              <a:defRPr sz="900"/>
            </a:lvl3pPr>
            <a:lvl4pPr>
              <a:defRPr sz="750"/>
            </a:lvl4pPr>
            <a:lvl5pPr>
              <a:defRPr sz="400"/>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Title Placeholder 1">
            <a:extLst>
              <a:ext uri="{FF2B5EF4-FFF2-40B4-BE49-F238E27FC236}">
                <a16:creationId xmlns:a16="http://schemas.microsoft.com/office/drawing/2014/main" id="{AB74128E-BA5E-4242-8B4E-D1F742670297}"/>
              </a:ext>
            </a:extLst>
          </p:cNvPr>
          <p:cNvSpPr>
            <a:spLocks noGrp="1"/>
          </p:cNvSpPr>
          <p:nvPr>
            <p:ph type="title"/>
          </p:nvPr>
        </p:nvSpPr>
        <p:spPr>
          <a:xfrm>
            <a:off x="4914900" y="457200"/>
            <a:ext cx="3801524" cy="830997"/>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7" name="TextBox 6">
            <a:extLst>
              <a:ext uri="{FF2B5EF4-FFF2-40B4-BE49-F238E27FC236}">
                <a16:creationId xmlns:a16="http://schemas.microsoft.com/office/drawing/2014/main" id="{7613D29C-0961-4A3D-8A56-1E1B5BC7445C}"/>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8" name="Slide Number Placeholder 5">
            <a:extLst>
              <a:ext uri="{FF2B5EF4-FFF2-40B4-BE49-F238E27FC236}">
                <a16:creationId xmlns:a16="http://schemas.microsoft.com/office/drawing/2014/main" id="{F1F61BA1-F848-4E08-8C07-5D6D5E6C0A8C}"/>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3026562536"/>
      </p:ext>
    </p:extLst>
  </p:cSld>
  <p:clrMapOvr>
    <a:masterClrMapping/>
  </p:clrMapOvr>
  <p:extLst>
    <p:ext uri="{DCECCB84-F9BA-43D5-87BE-67443E8EF086}">
      <p15:sldGuideLst xmlns:p15="http://schemas.microsoft.com/office/powerpoint/2012/main">
        <p15:guide id="3" pos="3552">
          <p15:clr>
            <a:srgbClr val="A4A3A4"/>
          </p15:clr>
        </p15:guide>
        <p15:guide id="4" pos="4128">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Right Content with Cap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3C8124-BA09-4AFB-BB26-FEFD291E1A72}"/>
              </a:ext>
            </a:extLst>
          </p:cNvPr>
          <p:cNvSpPr/>
          <p:nvPr userDrawn="1"/>
        </p:nvSpPr>
        <p:spPr>
          <a:xfrm>
            <a:off x="0" y="0"/>
            <a:ext cx="4572000" cy="51435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24"/>
          </a:p>
        </p:txBody>
      </p:sp>
      <p:sp>
        <p:nvSpPr>
          <p:cNvPr id="7" name="Content Placeholder 4">
            <a:extLst>
              <a:ext uri="{FF2B5EF4-FFF2-40B4-BE49-F238E27FC236}">
                <a16:creationId xmlns:a16="http://schemas.microsoft.com/office/drawing/2014/main" id="{C82BCFB0-2C06-4262-9388-B4438F4E9687}"/>
              </a:ext>
            </a:extLst>
          </p:cNvPr>
          <p:cNvSpPr>
            <a:spLocks noGrp="1"/>
          </p:cNvSpPr>
          <p:nvPr>
            <p:ph sz="quarter" idx="21" hasCustomPrompt="1"/>
          </p:nvPr>
        </p:nvSpPr>
        <p:spPr>
          <a:xfrm>
            <a:off x="426584" y="457201"/>
            <a:ext cx="3800475" cy="4200525"/>
          </a:xfrm>
        </p:spPr>
        <p:txBody>
          <a:bodyPr lIns="182880" tIns="182880" rIns="182880" bIns="182880">
            <a:noAutofit/>
          </a:bodyPr>
          <a:lstStyle>
            <a:lvl1pPr marL="0" indent="0" algn="ctr">
              <a:buNone/>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chart or graphic</a:t>
            </a:r>
          </a:p>
        </p:txBody>
      </p:sp>
      <p:sp>
        <p:nvSpPr>
          <p:cNvPr id="12" name="Title Placeholder 1">
            <a:extLst>
              <a:ext uri="{FF2B5EF4-FFF2-40B4-BE49-F238E27FC236}">
                <a16:creationId xmlns:a16="http://schemas.microsoft.com/office/drawing/2014/main" id="{E96ABEA8-C693-429B-8E00-CBD848A92FA2}"/>
              </a:ext>
            </a:extLst>
          </p:cNvPr>
          <p:cNvSpPr>
            <a:spLocks noGrp="1"/>
          </p:cNvSpPr>
          <p:nvPr>
            <p:ph type="title"/>
          </p:nvPr>
        </p:nvSpPr>
        <p:spPr>
          <a:xfrm>
            <a:off x="4914900" y="457200"/>
            <a:ext cx="3801524" cy="830997"/>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9" name="Text Placeholder 2">
            <a:extLst>
              <a:ext uri="{FF2B5EF4-FFF2-40B4-BE49-F238E27FC236}">
                <a16:creationId xmlns:a16="http://schemas.microsoft.com/office/drawing/2014/main" id="{51F330DC-3ED8-470C-84C4-C7D10A9020A2}"/>
              </a:ext>
            </a:extLst>
          </p:cNvPr>
          <p:cNvSpPr>
            <a:spLocks noGrp="1"/>
          </p:cNvSpPr>
          <p:nvPr>
            <p:ph idx="1"/>
          </p:nvPr>
        </p:nvSpPr>
        <p:spPr>
          <a:xfrm>
            <a:off x="4914900" y="1428750"/>
            <a:ext cx="3800475" cy="3228976"/>
          </a:xfrm>
          <a:prstGeom prst="rect">
            <a:avLst/>
          </a:prstGeom>
        </p:spPr>
        <p:txBody>
          <a:bodyPr vert="horz" lIns="0" tIns="0" rIns="0" bIns="0" rtlCol="0">
            <a:noAutofit/>
          </a:bodyPr>
          <a:lstStyle>
            <a:lvl1pPr>
              <a:defRPr sz="1200"/>
            </a:lvl1pPr>
            <a:lvl2pPr>
              <a:defRPr sz="1050"/>
            </a:lvl2pPr>
            <a:lvl3pPr marL="259556" indent="-128588">
              <a:buFont typeface="Arial" panose="020B0604020202020204" pitchFamily="34" charset="0"/>
              <a:buChar char="•"/>
              <a:defRPr sz="900"/>
            </a:lvl3pPr>
            <a:lvl4pPr>
              <a:defRPr sz="750"/>
            </a:lvl4pPr>
            <a:lvl5pPr>
              <a:defRPr sz="400"/>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Slide Number Placeholder 5">
            <a:extLst>
              <a:ext uri="{FF2B5EF4-FFF2-40B4-BE49-F238E27FC236}">
                <a16:creationId xmlns:a16="http://schemas.microsoft.com/office/drawing/2014/main" id="{28BD350E-1BA7-4789-8917-9D2180DC4568}"/>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2553974789"/>
      </p:ext>
    </p:extLst>
  </p:cSld>
  <p:clrMapOvr>
    <a:masterClrMapping/>
  </p:clrMapOvr>
  <p:extLst>
    <p:ext uri="{DCECCB84-F9BA-43D5-87BE-67443E8EF086}">
      <p15:sldGuideLst xmlns:p15="http://schemas.microsoft.com/office/powerpoint/2012/main">
        <p15:guide id="3" pos="3552">
          <p15:clr>
            <a:srgbClr val="A4A3A4"/>
          </p15:clr>
        </p15:guide>
        <p15:guide id="4" pos="4128">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Right Two Content with Cap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3C8124-BA09-4AFB-BB26-FEFD291E1A72}"/>
              </a:ext>
            </a:extLst>
          </p:cNvPr>
          <p:cNvSpPr/>
          <p:nvPr userDrawn="1"/>
        </p:nvSpPr>
        <p:spPr>
          <a:xfrm>
            <a:off x="0" y="0"/>
            <a:ext cx="4572000" cy="51435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24"/>
          </a:p>
        </p:txBody>
      </p:sp>
      <p:sp>
        <p:nvSpPr>
          <p:cNvPr id="10" name="Content Placeholder 4">
            <a:extLst>
              <a:ext uri="{FF2B5EF4-FFF2-40B4-BE49-F238E27FC236}">
                <a16:creationId xmlns:a16="http://schemas.microsoft.com/office/drawing/2014/main" id="{2BE86DFA-31C3-4F24-A7FF-57697A0FEFD1}"/>
              </a:ext>
            </a:extLst>
          </p:cNvPr>
          <p:cNvSpPr>
            <a:spLocks noGrp="1"/>
          </p:cNvSpPr>
          <p:nvPr>
            <p:ph sz="quarter" idx="21" hasCustomPrompt="1"/>
          </p:nvPr>
        </p:nvSpPr>
        <p:spPr>
          <a:xfrm>
            <a:off x="426584" y="457201"/>
            <a:ext cx="3800475" cy="4200525"/>
          </a:xfrm>
        </p:spPr>
        <p:txBody>
          <a:bodyPr lIns="182880" tIns="182880" rIns="182880" bIns="182880">
            <a:noAutofit/>
          </a:bodyPr>
          <a:lstStyle>
            <a:lvl1pPr marL="0" indent="0" algn="ctr">
              <a:buNone/>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chart or graphic</a:t>
            </a:r>
          </a:p>
        </p:txBody>
      </p:sp>
      <p:sp>
        <p:nvSpPr>
          <p:cNvPr id="21" name="Text Placeholder 2">
            <a:extLst>
              <a:ext uri="{FF2B5EF4-FFF2-40B4-BE49-F238E27FC236}">
                <a16:creationId xmlns:a16="http://schemas.microsoft.com/office/drawing/2014/main" id="{9BA23DE7-CFFA-40A9-9A64-A60D86654551}"/>
              </a:ext>
            </a:extLst>
          </p:cNvPr>
          <p:cNvSpPr>
            <a:spLocks noGrp="1"/>
          </p:cNvSpPr>
          <p:nvPr>
            <p:ph type="body" sz="quarter" idx="57"/>
          </p:nvPr>
        </p:nvSpPr>
        <p:spPr>
          <a:xfrm>
            <a:off x="4914900" y="1432612"/>
            <a:ext cx="1836433" cy="542925"/>
          </a:xfrm>
        </p:spPr>
        <p:txBody>
          <a:bodyPr wrap="square" anchor="t" anchorCtr="0">
            <a:noAutofit/>
          </a:bodyPr>
          <a:lstStyle>
            <a:lvl1pPr>
              <a:defRPr lang="en-US" sz="1500" b="0" i="0" kern="0" spc="0" baseline="0" dirty="0" smtClean="0">
                <a:solidFill>
                  <a:schemeClr val="tx1"/>
                </a:solidFill>
                <a:latin typeface="+mj-lt"/>
                <a:ea typeface="+mn-ea"/>
                <a:cs typeface="+mn-cs"/>
              </a:defRPr>
            </a:lvl1pPr>
            <a:lvl2pPr marL="0" indent="0">
              <a:buNone/>
              <a:defRPr/>
            </a:lvl2pPr>
          </a:lstStyle>
          <a:p>
            <a:pPr marL="0" lvl="0" indent="0" algn="l" defTabSz="661628" rtl="0" eaLnBrk="1" latinLnBrk="0" hangingPunct="1">
              <a:lnSpc>
                <a:spcPct val="120000"/>
              </a:lnSpc>
              <a:spcBef>
                <a:spcPts val="0"/>
              </a:spcBef>
              <a:spcAft>
                <a:spcPts val="600"/>
              </a:spcAft>
              <a:buFont typeface="Arial" panose="020B0604020202020204" pitchFamily="34" charset="0"/>
              <a:buNone/>
            </a:pPr>
            <a:r>
              <a:rPr lang="en-GB"/>
              <a:t>Click to edit Master text styles</a:t>
            </a:r>
          </a:p>
        </p:txBody>
      </p:sp>
      <p:sp>
        <p:nvSpPr>
          <p:cNvPr id="23" name="Text Placeholder 2">
            <a:extLst>
              <a:ext uri="{FF2B5EF4-FFF2-40B4-BE49-F238E27FC236}">
                <a16:creationId xmlns:a16="http://schemas.microsoft.com/office/drawing/2014/main" id="{860001BE-2917-4768-B6B6-BEC070C85F3E}"/>
              </a:ext>
            </a:extLst>
          </p:cNvPr>
          <p:cNvSpPr>
            <a:spLocks noGrp="1"/>
          </p:cNvSpPr>
          <p:nvPr>
            <p:ph type="body" sz="quarter" idx="58"/>
          </p:nvPr>
        </p:nvSpPr>
        <p:spPr>
          <a:xfrm>
            <a:off x="6878424" y="1432612"/>
            <a:ext cx="1837944" cy="542925"/>
          </a:xfrm>
        </p:spPr>
        <p:txBody>
          <a:bodyPr wrap="square" anchor="t" anchorCtr="0">
            <a:noAutofit/>
          </a:bodyPr>
          <a:lstStyle>
            <a:lvl1pPr>
              <a:defRPr lang="en-US" sz="1500" b="0" i="0" kern="0" spc="0" baseline="0" dirty="0" smtClean="0">
                <a:solidFill>
                  <a:schemeClr val="tx1"/>
                </a:solidFill>
                <a:latin typeface="+mj-lt"/>
                <a:ea typeface="+mn-ea"/>
                <a:cs typeface="+mn-cs"/>
              </a:defRPr>
            </a:lvl1pPr>
            <a:lvl2pPr marL="0" indent="0">
              <a:buNone/>
              <a:defRPr/>
            </a:lvl2pPr>
          </a:lstStyle>
          <a:p>
            <a:pPr marL="0" lvl="0" indent="0" algn="l" defTabSz="661628" rtl="0" eaLnBrk="1" latinLnBrk="0" hangingPunct="1">
              <a:lnSpc>
                <a:spcPct val="120000"/>
              </a:lnSpc>
              <a:spcBef>
                <a:spcPts val="0"/>
              </a:spcBef>
              <a:spcAft>
                <a:spcPts val="600"/>
              </a:spcAft>
              <a:buFont typeface="Arial" panose="020B0604020202020204" pitchFamily="34" charset="0"/>
              <a:buNone/>
            </a:pPr>
            <a:r>
              <a:rPr lang="en-GB"/>
              <a:t>Click to edit Master text styles</a:t>
            </a:r>
          </a:p>
        </p:txBody>
      </p:sp>
      <p:sp>
        <p:nvSpPr>
          <p:cNvPr id="27" name="Title Placeholder 1">
            <a:extLst>
              <a:ext uri="{FF2B5EF4-FFF2-40B4-BE49-F238E27FC236}">
                <a16:creationId xmlns:a16="http://schemas.microsoft.com/office/drawing/2014/main" id="{F033B061-30E2-4203-B7D3-0E4FF6C4CC15}"/>
              </a:ext>
            </a:extLst>
          </p:cNvPr>
          <p:cNvSpPr>
            <a:spLocks noGrp="1"/>
          </p:cNvSpPr>
          <p:nvPr>
            <p:ph type="title"/>
          </p:nvPr>
        </p:nvSpPr>
        <p:spPr>
          <a:xfrm>
            <a:off x="4914900" y="457200"/>
            <a:ext cx="3801524" cy="830997"/>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11" name="Text Placeholder 5">
            <a:extLst>
              <a:ext uri="{FF2B5EF4-FFF2-40B4-BE49-F238E27FC236}">
                <a16:creationId xmlns:a16="http://schemas.microsoft.com/office/drawing/2014/main" id="{4F90B59D-E2BD-42BC-B3BC-06F775048825}"/>
              </a:ext>
            </a:extLst>
          </p:cNvPr>
          <p:cNvSpPr>
            <a:spLocks noGrp="1"/>
          </p:cNvSpPr>
          <p:nvPr>
            <p:ph type="body" sz="quarter" idx="61" hasCustomPrompt="1"/>
          </p:nvPr>
        </p:nvSpPr>
        <p:spPr>
          <a:xfrm>
            <a:off x="4914899" y="2092475"/>
            <a:ext cx="1836432" cy="2565250"/>
          </a:xfrm>
        </p:spPr>
        <p:txBody>
          <a:bodyPr/>
          <a:lstStyle>
            <a:lvl1pPr>
              <a:defRPr sz="1200"/>
            </a:lvl1pPr>
            <a:lvl2pPr>
              <a:defRPr sz="1050"/>
            </a:lvl2pPr>
            <a:lvl3pPr>
              <a:defRPr sz="900"/>
            </a:lvl3pPr>
            <a:lvl4pPr marL="257175" indent="0">
              <a:buNone/>
              <a:defRPr sz="750"/>
            </a:lvl4pPr>
          </a:lstStyle>
          <a:p>
            <a:pPr lvl="0"/>
            <a:r>
              <a:rPr lang="en-US"/>
              <a:t>Click to edit text styles</a:t>
            </a:r>
          </a:p>
          <a:p>
            <a:pPr lvl="1"/>
            <a:r>
              <a:rPr lang="en-US"/>
              <a:t>Second level</a:t>
            </a:r>
          </a:p>
          <a:p>
            <a:pPr lvl="2"/>
            <a:r>
              <a:rPr lang="en-US"/>
              <a:t>Third level</a:t>
            </a:r>
          </a:p>
          <a:p>
            <a:pPr marL="384572" marR="0" lvl="3" indent="-127397" algn="l" defTabSz="661628" rtl="0" eaLnBrk="1" fontAlgn="auto" latinLnBrk="0" hangingPunct="1">
              <a:lnSpc>
                <a:spcPct val="100000"/>
              </a:lnSpc>
              <a:spcBef>
                <a:spcPts val="0"/>
              </a:spcBef>
              <a:spcAft>
                <a:spcPts val="750"/>
              </a:spcAft>
              <a:buClrTx/>
              <a:buSzTx/>
              <a:buFont typeface="Arial" panose="020B0604020202020204" pitchFamily="34" charset="0"/>
              <a:buChar char="•"/>
              <a:tabLst/>
              <a:defRPr/>
            </a:pPr>
            <a:r>
              <a:rPr lang="en-US"/>
              <a:t>Fourth level</a:t>
            </a:r>
          </a:p>
        </p:txBody>
      </p:sp>
      <p:sp>
        <p:nvSpPr>
          <p:cNvPr id="12" name="Text Placeholder 5">
            <a:extLst>
              <a:ext uri="{FF2B5EF4-FFF2-40B4-BE49-F238E27FC236}">
                <a16:creationId xmlns:a16="http://schemas.microsoft.com/office/drawing/2014/main" id="{68269256-DD80-4564-A3AF-D017D4A7ED5D}"/>
              </a:ext>
            </a:extLst>
          </p:cNvPr>
          <p:cNvSpPr>
            <a:spLocks noGrp="1"/>
          </p:cNvSpPr>
          <p:nvPr>
            <p:ph type="body" sz="quarter" idx="62" hasCustomPrompt="1"/>
          </p:nvPr>
        </p:nvSpPr>
        <p:spPr>
          <a:xfrm>
            <a:off x="6877431" y="2092475"/>
            <a:ext cx="1837944" cy="2565250"/>
          </a:xfrm>
        </p:spPr>
        <p:txBody>
          <a:bodyPr/>
          <a:lstStyle>
            <a:lvl1pPr>
              <a:defRPr sz="1200"/>
            </a:lvl1pPr>
            <a:lvl2pPr>
              <a:defRPr sz="1050"/>
            </a:lvl2pPr>
            <a:lvl3pPr>
              <a:defRPr sz="900"/>
            </a:lvl3pPr>
            <a:lvl4pPr marL="257175" indent="0">
              <a:buNone/>
              <a:defRPr lang="en-US" sz="750" b="0" i="0" kern="0" spc="0" baseline="0" dirty="0" smtClean="0">
                <a:solidFill>
                  <a:schemeClr val="tx1"/>
                </a:solidFill>
                <a:latin typeface="+mn-lt"/>
                <a:ea typeface="+mn-ea"/>
                <a:cs typeface="CiscoSansTT" panose="020B0503020201020303" pitchFamily="34" charset="0"/>
              </a:defRPr>
            </a:lvl4pPr>
          </a:lstStyle>
          <a:p>
            <a:pPr lvl="0"/>
            <a:r>
              <a:rPr lang="en-US"/>
              <a:t>Click to edit text styles</a:t>
            </a:r>
          </a:p>
          <a:p>
            <a:pPr lvl="1"/>
            <a:r>
              <a:rPr lang="en-US"/>
              <a:t>Second level</a:t>
            </a:r>
          </a:p>
          <a:p>
            <a:pPr lvl="2"/>
            <a:r>
              <a:rPr lang="en-US"/>
              <a:t>Third level</a:t>
            </a:r>
          </a:p>
          <a:p>
            <a:pPr marL="384572" marR="0" lvl="3" indent="-127397" algn="l" defTabSz="661628" rtl="0" eaLnBrk="1" fontAlgn="auto" latinLnBrk="0" hangingPunct="1">
              <a:lnSpc>
                <a:spcPct val="100000"/>
              </a:lnSpc>
              <a:spcBef>
                <a:spcPts val="0"/>
              </a:spcBef>
              <a:spcAft>
                <a:spcPts val="750"/>
              </a:spcAft>
              <a:buClrTx/>
              <a:buSzTx/>
              <a:buFont typeface="Arial" panose="020B0604020202020204" pitchFamily="34" charset="0"/>
              <a:buChar char="•"/>
              <a:tabLst/>
              <a:defRPr/>
            </a:pPr>
            <a:r>
              <a:rPr lang="en-US"/>
              <a:t>Fourth level</a:t>
            </a:r>
          </a:p>
        </p:txBody>
      </p:sp>
      <p:sp>
        <p:nvSpPr>
          <p:cNvPr id="14" name="Slide Number Placeholder 5">
            <a:extLst>
              <a:ext uri="{FF2B5EF4-FFF2-40B4-BE49-F238E27FC236}">
                <a16:creationId xmlns:a16="http://schemas.microsoft.com/office/drawing/2014/main" id="{ABB20381-4C93-463A-927C-0BB3E602CAA2}"/>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2563221715"/>
      </p:ext>
    </p:extLst>
  </p:cSld>
  <p:clrMapOvr>
    <a:masterClrMapping/>
  </p:clrMapOvr>
  <p:extLst>
    <p:ext uri="{DCECCB84-F9BA-43D5-87BE-67443E8EF086}">
      <p15:sldGuideLst xmlns:p15="http://schemas.microsoft.com/office/powerpoint/2012/main">
        <p15:guide id="3" pos="3552">
          <p15:clr>
            <a:srgbClr val="A4A3A4"/>
          </p15:clr>
        </p15:guide>
        <p15:guide id="4" pos="4128">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ight Content with Pictur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2F60A532-8EEA-467C-8E7E-39CF1DB485A0}"/>
              </a:ext>
            </a:extLst>
          </p:cNvPr>
          <p:cNvSpPr>
            <a:spLocks noGrp="1"/>
          </p:cNvSpPr>
          <p:nvPr>
            <p:ph type="pic" sz="quarter" idx="22" hasCustomPrompt="1"/>
          </p:nvPr>
        </p:nvSpPr>
        <p:spPr>
          <a:xfrm>
            <a:off x="1" y="0"/>
            <a:ext cx="4571999" cy="5143500"/>
          </a:xfr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normAutofit/>
          </a:bodyPr>
          <a:lstStyle>
            <a:lvl1pPr marL="0" indent="0" algn="ctr" defTabSz="661628" rtl="0" eaLnBrk="1" latinLnBrk="0" hangingPunct="1">
              <a:lnSpc>
                <a:spcPct val="100000"/>
              </a:lnSpc>
              <a:spcBef>
                <a:spcPts val="0"/>
              </a:spcBef>
              <a:spcAft>
                <a:spcPts val="750"/>
              </a:spcAft>
              <a:buFont typeface="Arial" panose="020B0604020202020204" pitchFamily="34" charset="0"/>
              <a:buNone/>
              <a:defRPr lang="en-US" sz="1200" b="0" i="0" kern="1200" spc="0" baseline="0" dirty="0">
                <a:solidFill>
                  <a:schemeClr val="tx1"/>
                </a:solidFill>
                <a:latin typeface="+mj-lt"/>
                <a:ea typeface="+mn-ea"/>
                <a:cs typeface="+mn-cs"/>
              </a:defRPr>
            </a:lvl1pPr>
          </a:lstStyle>
          <a:p>
            <a:r>
              <a:rPr lang="en-US"/>
              <a:t>Drag &amp; drop your photo here </a:t>
            </a:r>
            <a:br>
              <a:rPr lang="en-US"/>
            </a:br>
            <a:r>
              <a:rPr lang="en-US"/>
              <a:t>or click or tap icon </a:t>
            </a:r>
            <a:br>
              <a:rPr lang="en-US"/>
            </a:br>
            <a:r>
              <a:rPr lang="en-US"/>
              <a:t>below to insert</a:t>
            </a:r>
          </a:p>
          <a:p>
            <a:endParaRPr lang="en-US"/>
          </a:p>
          <a:p>
            <a:endParaRPr lang="en-US"/>
          </a:p>
          <a:p>
            <a:endParaRPr lang="en-US"/>
          </a:p>
          <a:p>
            <a:endParaRPr lang="en-US"/>
          </a:p>
        </p:txBody>
      </p:sp>
      <p:sp>
        <p:nvSpPr>
          <p:cNvPr id="10" name="Title Placeholder 1">
            <a:extLst>
              <a:ext uri="{FF2B5EF4-FFF2-40B4-BE49-F238E27FC236}">
                <a16:creationId xmlns:a16="http://schemas.microsoft.com/office/drawing/2014/main" id="{66D3B650-5EC2-4F87-A7DF-85C754761347}"/>
              </a:ext>
            </a:extLst>
          </p:cNvPr>
          <p:cNvSpPr>
            <a:spLocks noGrp="1"/>
          </p:cNvSpPr>
          <p:nvPr>
            <p:ph type="title"/>
          </p:nvPr>
        </p:nvSpPr>
        <p:spPr>
          <a:xfrm>
            <a:off x="4914900" y="457200"/>
            <a:ext cx="3801524" cy="830997"/>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6" name="Text Placeholder 2">
            <a:extLst>
              <a:ext uri="{FF2B5EF4-FFF2-40B4-BE49-F238E27FC236}">
                <a16:creationId xmlns:a16="http://schemas.microsoft.com/office/drawing/2014/main" id="{34FB1BE2-EC71-4AA4-B103-A670DCD7AA1D}"/>
              </a:ext>
            </a:extLst>
          </p:cNvPr>
          <p:cNvSpPr>
            <a:spLocks noGrp="1"/>
          </p:cNvSpPr>
          <p:nvPr>
            <p:ph idx="1"/>
          </p:nvPr>
        </p:nvSpPr>
        <p:spPr>
          <a:xfrm>
            <a:off x="4914900" y="1428750"/>
            <a:ext cx="3800475" cy="3228976"/>
          </a:xfrm>
          <a:prstGeom prst="rect">
            <a:avLst/>
          </a:prstGeom>
        </p:spPr>
        <p:txBody>
          <a:bodyPr vert="horz" lIns="0" tIns="0" rIns="0" bIns="0" rtlCol="0">
            <a:noAutofit/>
          </a:bodyPr>
          <a:lstStyle>
            <a:lvl1pPr>
              <a:defRPr sz="1200"/>
            </a:lvl1pPr>
            <a:lvl2pPr>
              <a:defRPr sz="1050"/>
            </a:lvl2pPr>
            <a:lvl3pPr marL="259556" indent="-128588">
              <a:buFont typeface="Arial" panose="020B0604020202020204" pitchFamily="34" charset="0"/>
              <a:buChar char="•"/>
              <a:defRPr sz="900"/>
            </a:lvl3pPr>
            <a:lvl4pPr>
              <a:defRPr sz="750"/>
            </a:lvl4pPr>
            <a:lvl5pPr>
              <a:defRPr sz="400"/>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7" name="Slide Number Placeholder 5">
            <a:extLst>
              <a:ext uri="{FF2B5EF4-FFF2-40B4-BE49-F238E27FC236}">
                <a16:creationId xmlns:a16="http://schemas.microsoft.com/office/drawing/2014/main" id="{655836A8-05ED-470D-9C33-44AD1D4866F1}"/>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2441432013"/>
      </p:ext>
    </p:extLst>
  </p:cSld>
  <p:clrMapOvr>
    <a:masterClrMapping/>
  </p:clrMapOvr>
  <p:extLst>
    <p:ext uri="{DCECCB84-F9BA-43D5-87BE-67443E8EF086}">
      <p15:sldGuideLst xmlns:p15="http://schemas.microsoft.com/office/powerpoint/2012/main">
        <p15:guide id="2" pos="4128">
          <p15:clr>
            <a:srgbClr val="A4A3A4"/>
          </p15:clr>
        </p15:guide>
        <p15:guide id="4" pos="3552">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ight Two Content with Pictur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2F60A532-8EEA-467C-8E7E-39CF1DB485A0}"/>
              </a:ext>
            </a:extLst>
          </p:cNvPr>
          <p:cNvSpPr>
            <a:spLocks noGrp="1"/>
          </p:cNvSpPr>
          <p:nvPr>
            <p:ph type="pic" sz="quarter" idx="22" hasCustomPrompt="1"/>
          </p:nvPr>
        </p:nvSpPr>
        <p:spPr>
          <a:xfrm>
            <a:off x="1" y="0"/>
            <a:ext cx="4571999" cy="5143500"/>
          </a:xfr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normAutofit/>
          </a:bodyPr>
          <a:lstStyle>
            <a:lvl1pPr marL="0" indent="0" algn="ctr" defTabSz="661628" rtl="0" eaLnBrk="1" latinLnBrk="0" hangingPunct="1">
              <a:lnSpc>
                <a:spcPct val="100000"/>
              </a:lnSpc>
              <a:spcBef>
                <a:spcPts val="0"/>
              </a:spcBef>
              <a:spcAft>
                <a:spcPts val="750"/>
              </a:spcAft>
              <a:buFont typeface="Arial" panose="020B0604020202020204" pitchFamily="34" charset="0"/>
              <a:buNone/>
              <a:defRPr lang="en-US" sz="1200" b="0" i="0" kern="1200" spc="0" baseline="0" dirty="0">
                <a:solidFill>
                  <a:schemeClr val="tx1"/>
                </a:solidFill>
                <a:latin typeface="+mj-lt"/>
                <a:ea typeface="+mn-ea"/>
                <a:cs typeface="+mn-cs"/>
              </a:defRPr>
            </a:lvl1pPr>
          </a:lstStyle>
          <a:p>
            <a:r>
              <a:rPr lang="en-US"/>
              <a:t>Drag &amp; drop your photo here </a:t>
            </a:r>
            <a:br>
              <a:rPr lang="en-US"/>
            </a:br>
            <a:r>
              <a:rPr lang="en-US"/>
              <a:t>or click or tap icon </a:t>
            </a:r>
            <a:br>
              <a:rPr lang="en-US"/>
            </a:br>
            <a:r>
              <a:rPr lang="en-US"/>
              <a:t>below to insert</a:t>
            </a:r>
          </a:p>
          <a:p>
            <a:endParaRPr lang="en-US"/>
          </a:p>
          <a:p>
            <a:endParaRPr lang="en-US"/>
          </a:p>
          <a:p>
            <a:endParaRPr lang="en-US"/>
          </a:p>
          <a:p>
            <a:endParaRPr lang="en-US"/>
          </a:p>
        </p:txBody>
      </p:sp>
      <p:sp>
        <p:nvSpPr>
          <p:cNvPr id="9" name="Text Placeholder 2">
            <a:extLst>
              <a:ext uri="{FF2B5EF4-FFF2-40B4-BE49-F238E27FC236}">
                <a16:creationId xmlns:a16="http://schemas.microsoft.com/office/drawing/2014/main" id="{89A0B76E-2F1E-4BD6-AA72-3682A69C9C34}"/>
              </a:ext>
            </a:extLst>
          </p:cNvPr>
          <p:cNvSpPr>
            <a:spLocks noGrp="1"/>
          </p:cNvSpPr>
          <p:nvPr>
            <p:ph type="body" sz="quarter" idx="57"/>
          </p:nvPr>
        </p:nvSpPr>
        <p:spPr>
          <a:xfrm>
            <a:off x="4914900" y="1432612"/>
            <a:ext cx="1836433" cy="542925"/>
          </a:xfrm>
        </p:spPr>
        <p:txBody>
          <a:bodyPr wrap="square" anchor="t" anchorCtr="0">
            <a:noAutofit/>
          </a:bodyPr>
          <a:lstStyle>
            <a:lvl1pPr>
              <a:defRPr lang="en-US" sz="1500" b="0" i="0" kern="0" spc="0" baseline="0" dirty="0" smtClean="0">
                <a:solidFill>
                  <a:schemeClr val="tx1"/>
                </a:solidFill>
                <a:latin typeface="+mj-lt"/>
                <a:ea typeface="+mn-ea"/>
                <a:cs typeface="+mn-cs"/>
              </a:defRPr>
            </a:lvl1pPr>
            <a:lvl2pPr marL="0" indent="0">
              <a:buNone/>
              <a:defRPr/>
            </a:lvl2pPr>
          </a:lstStyle>
          <a:p>
            <a:pPr marL="0" lvl="0" indent="0" algn="l" defTabSz="661628" rtl="0" eaLnBrk="1" latinLnBrk="0" hangingPunct="1">
              <a:lnSpc>
                <a:spcPct val="120000"/>
              </a:lnSpc>
              <a:spcBef>
                <a:spcPts val="0"/>
              </a:spcBef>
              <a:spcAft>
                <a:spcPts val="600"/>
              </a:spcAft>
              <a:buFont typeface="Arial" panose="020B0604020202020204" pitchFamily="34" charset="0"/>
              <a:buNone/>
            </a:pPr>
            <a:r>
              <a:rPr lang="en-GB"/>
              <a:t>Click to edit Master text styles</a:t>
            </a:r>
          </a:p>
        </p:txBody>
      </p:sp>
      <p:sp>
        <p:nvSpPr>
          <p:cNvPr id="11" name="Text Placeholder 2">
            <a:extLst>
              <a:ext uri="{FF2B5EF4-FFF2-40B4-BE49-F238E27FC236}">
                <a16:creationId xmlns:a16="http://schemas.microsoft.com/office/drawing/2014/main" id="{05818B49-B6BC-412E-A21D-631A69222221}"/>
              </a:ext>
            </a:extLst>
          </p:cNvPr>
          <p:cNvSpPr>
            <a:spLocks noGrp="1"/>
          </p:cNvSpPr>
          <p:nvPr>
            <p:ph type="body" sz="quarter" idx="58"/>
          </p:nvPr>
        </p:nvSpPr>
        <p:spPr>
          <a:xfrm>
            <a:off x="6878424" y="1432612"/>
            <a:ext cx="1837944" cy="542925"/>
          </a:xfrm>
        </p:spPr>
        <p:txBody>
          <a:bodyPr wrap="square" anchor="t" anchorCtr="0">
            <a:noAutofit/>
          </a:bodyPr>
          <a:lstStyle>
            <a:lvl1pPr>
              <a:defRPr lang="en-US" sz="1500" b="0" i="0" kern="0" spc="0" baseline="0" dirty="0" smtClean="0">
                <a:solidFill>
                  <a:schemeClr val="tx1"/>
                </a:solidFill>
                <a:latin typeface="+mj-lt"/>
                <a:ea typeface="+mn-ea"/>
                <a:cs typeface="+mn-cs"/>
              </a:defRPr>
            </a:lvl1pPr>
            <a:lvl2pPr marL="0" indent="0">
              <a:buNone/>
              <a:defRPr/>
            </a:lvl2pPr>
          </a:lstStyle>
          <a:p>
            <a:pPr marL="0" lvl="0" indent="0" algn="l" defTabSz="661628" rtl="0" eaLnBrk="1" latinLnBrk="0" hangingPunct="1">
              <a:lnSpc>
                <a:spcPct val="120000"/>
              </a:lnSpc>
              <a:spcBef>
                <a:spcPts val="0"/>
              </a:spcBef>
              <a:spcAft>
                <a:spcPts val="600"/>
              </a:spcAft>
              <a:buFont typeface="Arial" panose="020B0604020202020204" pitchFamily="34" charset="0"/>
              <a:buNone/>
            </a:pPr>
            <a:r>
              <a:rPr lang="en-GB"/>
              <a:t>Click to edit Master text styles</a:t>
            </a:r>
          </a:p>
        </p:txBody>
      </p:sp>
      <p:sp>
        <p:nvSpPr>
          <p:cNvPr id="14" name="Title Placeholder 1">
            <a:extLst>
              <a:ext uri="{FF2B5EF4-FFF2-40B4-BE49-F238E27FC236}">
                <a16:creationId xmlns:a16="http://schemas.microsoft.com/office/drawing/2014/main" id="{442FDF7C-40C4-4C20-819D-D8B06F0E8211}"/>
              </a:ext>
            </a:extLst>
          </p:cNvPr>
          <p:cNvSpPr>
            <a:spLocks noGrp="1"/>
          </p:cNvSpPr>
          <p:nvPr>
            <p:ph type="title"/>
          </p:nvPr>
        </p:nvSpPr>
        <p:spPr>
          <a:xfrm>
            <a:off x="4914900" y="457200"/>
            <a:ext cx="3801524" cy="830997"/>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15" name="Text Placeholder 5">
            <a:extLst>
              <a:ext uri="{FF2B5EF4-FFF2-40B4-BE49-F238E27FC236}">
                <a16:creationId xmlns:a16="http://schemas.microsoft.com/office/drawing/2014/main" id="{E7B14163-B0FE-4287-968A-93DE80346813}"/>
              </a:ext>
            </a:extLst>
          </p:cNvPr>
          <p:cNvSpPr>
            <a:spLocks noGrp="1"/>
          </p:cNvSpPr>
          <p:nvPr>
            <p:ph type="body" sz="quarter" idx="61" hasCustomPrompt="1"/>
          </p:nvPr>
        </p:nvSpPr>
        <p:spPr>
          <a:xfrm>
            <a:off x="4914899" y="2092475"/>
            <a:ext cx="1836432" cy="2565250"/>
          </a:xfrm>
        </p:spPr>
        <p:txBody>
          <a:bodyPr/>
          <a:lstStyle>
            <a:lvl1pPr>
              <a:defRPr sz="1200"/>
            </a:lvl1pPr>
            <a:lvl2pPr>
              <a:defRPr sz="1050"/>
            </a:lvl2pPr>
            <a:lvl3pPr>
              <a:defRPr sz="900"/>
            </a:lvl3pPr>
            <a:lvl4pPr marL="257175" indent="0">
              <a:buNone/>
              <a:defRPr sz="750"/>
            </a:lvl4pPr>
          </a:lstStyle>
          <a:p>
            <a:pPr lvl="0"/>
            <a:r>
              <a:rPr lang="en-US"/>
              <a:t>Click to edit text styles</a:t>
            </a:r>
          </a:p>
          <a:p>
            <a:pPr lvl="1"/>
            <a:r>
              <a:rPr lang="en-US"/>
              <a:t>Second level</a:t>
            </a:r>
          </a:p>
          <a:p>
            <a:pPr lvl="2"/>
            <a:r>
              <a:rPr lang="en-US"/>
              <a:t>Third level</a:t>
            </a:r>
          </a:p>
          <a:p>
            <a:pPr marL="384572" marR="0" lvl="3" indent="-127397" algn="l" defTabSz="661628" rtl="0" eaLnBrk="1" fontAlgn="auto" latinLnBrk="0" hangingPunct="1">
              <a:lnSpc>
                <a:spcPct val="100000"/>
              </a:lnSpc>
              <a:spcBef>
                <a:spcPts val="0"/>
              </a:spcBef>
              <a:spcAft>
                <a:spcPts val="750"/>
              </a:spcAft>
              <a:buClrTx/>
              <a:buSzTx/>
              <a:buFont typeface="Arial" panose="020B0604020202020204" pitchFamily="34" charset="0"/>
              <a:buChar char="•"/>
              <a:tabLst/>
              <a:defRPr/>
            </a:pPr>
            <a:r>
              <a:rPr lang="en-US"/>
              <a:t>Fourth level</a:t>
            </a:r>
          </a:p>
        </p:txBody>
      </p:sp>
      <p:sp>
        <p:nvSpPr>
          <p:cNvPr id="16" name="Text Placeholder 5">
            <a:extLst>
              <a:ext uri="{FF2B5EF4-FFF2-40B4-BE49-F238E27FC236}">
                <a16:creationId xmlns:a16="http://schemas.microsoft.com/office/drawing/2014/main" id="{4927BC81-4C08-47F4-BA08-8F857CA477A5}"/>
              </a:ext>
            </a:extLst>
          </p:cNvPr>
          <p:cNvSpPr>
            <a:spLocks noGrp="1"/>
          </p:cNvSpPr>
          <p:nvPr>
            <p:ph type="body" sz="quarter" idx="62" hasCustomPrompt="1"/>
          </p:nvPr>
        </p:nvSpPr>
        <p:spPr>
          <a:xfrm>
            <a:off x="6877431" y="2092475"/>
            <a:ext cx="1837944" cy="2565250"/>
          </a:xfrm>
        </p:spPr>
        <p:txBody>
          <a:bodyPr/>
          <a:lstStyle>
            <a:lvl1pPr>
              <a:defRPr sz="1200"/>
            </a:lvl1pPr>
            <a:lvl2pPr>
              <a:defRPr sz="1050"/>
            </a:lvl2pPr>
            <a:lvl3pPr>
              <a:defRPr sz="900"/>
            </a:lvl3pPr>
            <a:lvl4pPr marL="257175" indent="0">
              <a:buNone/>
              <a:defRPr lang="en-US" sz="750" b="0" i="0" kern="0" spc="0" baseline="0" dirty="0" smtClean="0">
                <a:solidFill>
                  <a:schemeClr val="tx1"/>
                </a:solidFill>
                <a:latin typeface="+mn-lt"/>
                <a:ea typeface="+mn-ea"/>
                <a:cs typeface="CiscoSansTT" panose="020B0503020201020303" pitchFamily="34" charset="0"/>
              </a:defRPr>
            </a:lvl4pPr>
          </a:lstStyle>
          <a:p>
            <a:pPr lvl="0"/>
            <a:r>
              <a:rPr lang="en-US"/>
              <a:t>Click to edit text styles</a:t>
            </a:r>
          </a:p>
          <a:p>
            <a:pPr lvl="1"/>
            <a:r>
              <a:rPr lang="en-US"/>
              <a:t>Second level</a:t>
            </a:r>
          </a:p>
          <a:p>
            <a:pPr lvl="2"/>
            <a:r>
              <a:rPr lang="en-US"/>
              <a:t>Third level</a:t>
            </a:r>
          </a:p>
          <a:p>
            <a:pPr marL="384572" marR="0" lvl="3" indent="-127397" algn="l" defTabSz="661628" rtl="0" eaLnBrk="1" fontAlgn="auto" latinLnBrk="0" hangingPunct="1">
              <a:lnSpc>
                <a:spcPct val="100000"/>
              </a:lnSpc>
              <a:spcBef>
                <a:spcPts val="0"/>
              </a:spcBef>
              <a:spcAft>
                <a:spcPts val="750"/>
              </a:spcAft>
              <a:buClrTx/>
              <a:buSzTx/>
              <a:buFont typeface="Arial" panose="020B0604020202020204" pitchFamily="34" charset="0"/>
              <a:buChar char="•"/>
              <a:tabLst/>
              <a:defRPr/>
            </a:pPr>
            <a:r>
              <a:rPr lang="en-US"/>
              <a:t>Fourth level</a:t>
            </a:r>
          </a:p>
        </p:txBody>
      </p:sp>
      <p:sp>
        <p:nvSpPr>
          <p:cNvPr id="10" name="Slide Number Placeholder 5">
            <a:extLst>
              <a:ext uri="{FF2B5EF4-FFF2-40B4-BE49-F238E27FC236}">
                <a16:creationId xmlns:a16="http://schemas.microsoft.com/office/drawing/2014/main" id="{8E009170-4223-4B7A-A077-F74B3DE36888}"/>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1926008001"/>
      </p:ext>
    </p:extLst>
  </p:cSld>
  <p:clrMapOvr>
    <a:masterClrMapping/>
  </p:clrMapOvr>
  <p:extLst>
    <p:ext uri="{DCECCB84-F9BA-43D5-87BE-67443E8EF086}">
      <p15:sldGuideLst xmlns:p15="http://schemas.microsoft.com/office/powerpoint/2012/main">
        <p15:guide id="2" pos="4128">
          <p15:clr>
            <a:srgbClr val="A4A3A4"/>
          </p15:clr>
        </p15:guide>
        <p15:guide id="4" pos="3552">
          <p15:clr>
            <a:srgbClr val="A4A3A4"/>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A305123-92F2-4B89-A355-7539327F08C3}"/>
              </a:ext>
            </a:extLst>
          </p:cNvPr>
          <p:cNvSpPr>
            <a:spLocks noGrp="1"/>
          </p:cNvSpPr>
          <p:nvPr>
            <p:ph sz="quarter" idx="47"/>
          </p:nvPr>
        </p:nvSpPr>
        <p:spPr>
          <a:xfrm>
            <a:off x="428625" y="2090556"/>
            <a:ext cx="2599182" cy="2565250"/>
          </a:xfrm>
        </p:spPr>
        <p:txBody>
          <a:bodyPr/>
          <a:lstStyle>
            <a:lvl3pPr>
              <a:defRPr/>
            </a:lvl3pPr>
            <a:lvl4pPr marL="385763" indent="-128588">
              <a:buFont typeface="Arial" panose="020B0604020202020204" pitchFamily="34" charset="0"/>
              <a:buChar char="•"/>
              <a:defRPr/>
            </a:lvl4pPr>
          </a:lstStyle>
          <a:p>
            <a:pPr lvl="0"/>
            <a:r>
              <a:rPr lang="en-GB"/>
              <a:t>Click to edit Master text styles</a:t>
            </a:r>
          </a:p>
          <a:p>
            <a:pPr lvl="1"/>
            <a:r>
              <a:rPr lang="en-GB"/>
              <a:t>Second level</a:t>
            </a:r>
          </a:p>
          <a:p>
            <a:pPr lvl="2"/>
            <a:r>
              <a:rPr lang="en-GB"/>
              <a:t>Third level</a:t>
            </a:r>
          </a:p>
          <a:p>
            <a:pPr lvl="3"/>
            <a:r>
              <a:rPr lang="en-GB"/>
              <a:t>Fourth level</a:t>
            </a:r>
          </a:p>
        </p:txBody>
      </p:sp>
      <p:sp>
        <p:nvSpPr>
          <p:cNvPr id="26" name="Text Placeholder 3">
            <a:extLst>
              <a:ext uri="{FF2B5EF4-FFF2-40B4-BE49-F238E27FC236}">
                <a16:creationId xmlns:a16="http://schemas.microsoft.com/office/drawing/2014/main" id="{00173D22-F802-F648-84AC-80F7536CF284}"/>
              </a:ext>
            </a:extLst>
          </p:cNvPr>
          <p:cNvSpPr>
            <a:spLocks noGrp="1"/>
          </p:cNvSpPr>
          <p:nvPr>
            <p:ph type="body" sz="half" idx="2" hasCustomPrompt="1"/>
          </p:nvPr>
        </p:nvSpPr>
        <p:spPr>
          <a:xfrm>
            <a:off x="428625" y="1430669"/>
            <a:ext cx="2599182" cy="546787"/>
          </a:xfrm>
          <a:prstGeom prst="rect">
            <a:avLst/>
          </a:prstGeom>
        </p:spPr>
        <p:txBody>
          <a:bodyPr vert="horz" wrap="square" lIns="0" tIns="0" rIns="0" bIns="0" rtlCol="0" anchor="t" anchorCtr="0">
            <a:noAutofit/>
          </a:bodyPr>
          <a:lstStyle>
            <a:lvl1pPr>
              <a:defRPr lang="en-US" sz="1500" b="0" i="0" kern="0" spc="0" baseline="0" dirty="0">
                <a:solidFill>
                  <a:schemeClr val="tx1"/>
                </a:solidFill>
                <a:latin typeface="+mj-lt"/>
                <a:ea typeface="+mn-ea"/>
                <a:cs typeface="CiscoSansTT" panose="020B0503020201020303" pitchFamily="34" charset="0"/>
              </a:defRPr>
            </a:lvl1pPr>
          </a:lstStyle>
          <a:p>
            <a:pPr marL="0" lvl="0" indent="0" algn="l" defTabSz="661628" rtl="0" eaLnBrk="1" latinLnBrk="0" hangingPunct="1">
              <a:lnSpc>
                <a:spcPct val="120000"/>
              </a:lnSpc>
              <a:spcBef>
                <a:spcPts val="0"/>
              </a:spcBef>
              <a:spcAft>
                <a:spcPts val="0"/>
              </a:spcAft>
              <a:buFont typeface="Arial" panose="020B0604020202020204" pitchFamily="34" charset="0"/>
              <a:buNone/>
            </a:pPr>
            <a:r>
              <a:rPr lang="en-US"/>
              <a:t>Click to edit text styles</a:t>
            </a:r>
          </a:p>
        </p:txBody>
      </p:sp>
      <p:sp>
        <p:nvSpPr>
          <p:cNvPr id="42" name="Content Placeholder 4">
            <a:extLst>
              <a:ext uri="{FF2B5EF4-FFF2-40B4-BE49-F238E27FC236}">
                <a16:creationId xmlns:a16="http://schemas.microsoft.com/office/drawing/2014/main" id="{F96C995E-58E0-4A91-AA56-8759CFD3EA73}"/>
              </a:ext>
            </a:extLst>
          </p:cNvPr>
          <p:cNvSpPr>
            <a:spLocks noGrp="1"/>
          </p:cNvSpPr>
          <p:nvPr>
            <p:ph sz="quarter" idx="48"/>
          </p:nvPr>
        </p:nvSpPr>
        <p:spPr>
          <a:xfrm>
            <a:off x="3286125" y="2090556"/>
            <a:ext cx="2600324" cy="2565250"/>
          </a:xfrm>
        </p:spPr>
        <p:txBody>
          <a:bodyPr/>
          <a:lstStyle>
            <a:lvl3pPr>
              <a:defRPr/>
            </a:lvl3pPr>
            <a:lvl4pPr marL="257175" indent="0">
              <a:buNone/>
              <a:defRPr lang="en-US" sz="750" b="0" i="0" kern="0" spc="0" baseline="0" dirty="0" smtClean="0">
                <a:solidFill>
                  <a:schemeClr val="tx1"/>
                </a:solidFill>
                <a:latin typeface="+mn-lt"/>
                <a:ea typeface="+mn-ea"/>
                <a:cs typeface="CiscoSansTT" panose="020B0503020201020303" pitchFamily="34" charset="0"/>
              </a:defRPr>
            </a:lvl4pPr>
          </a:lstStyle>
          <a:p>
            <a:pPr lvl="0"/>
            <a:r>
              <a:rPr lang="en-GB"/>
              <a:t>Click to edit Master text styles</a:t>
            </a:r>
          </a:p>
          <a:p>
            <a:pPr lvl="1"/>
            <a:r>
              <a:rPr lang="en-GB"/>
              <a:t>Second level</a:t>
            </a:r>
          </a:p>
          <a:p>
            <a:pPr lvl="2"/>
            <a:r>
              <a:rPr lang="en-GB"/>
              <a:t>Third level</a:t>
            </a:r>
          </a:p>
          <a:p>
            <a:pPr lvl="3"/>
            <a:r>
              <a:rPr lang="en-GB"/>
              <a:t>Fourth level</a:t>
            </a:r>
          </a:p>
        </p:txBody>
      </p:sp>
      <p:sp>
        <p:nvSpPr>
          <p:cNvPr id="43" name="Text Placeholder 3">
            <a:extLst>
              <a:ext uri="{FF2B5EF4-FFF2-40B4-BE49-F238E27FC236}">
                <a16:creationId xmlns:a16="http://schemas.microsoft.com/office/drawing/2014/main" id="{071BF92C-4C07-4794-8CC8-D51F3173376C}"/>
              </a:ext>
            </a:extLst>
          </p:cNvPr>
          <p:cNvSpPr>
            <a:spLocks noGrp="1"/>
          </p:cNvSpPr>
          <p:nvPr>
            <p:ph type="body" sz="half" idx="49" hasCustomPrompt="1"/>
          </p:nvPr>
        </p:nvSpPr>
        <p:spPr>
          <a:xfrm>
            <a:off x="3286126" y="1430669"/>
            <a:ext cx="2600324" cy="546787"/>
          </a:xfrm>
          <a:prstGeom prst="rect">
            <a:avLst/>
          </a:prstGeom>
        </p:spPr>
        <p:txBody>
          <a:bodyPr vert="horz" wrap="square" lIns="0" tIns="0" rIns="0" bIns="0" rtlCol="0" anchor="t" anchorCtr="0">
            <a:noAutofit/>
          </a:bodyPr>
          <a:lstStyle>
            <a:lvl1pPr>
              <a:defRPr lang="en-US" sz="1500" b="0" i="0" kern="0" spc="0" baseline="0" dirty="0">
                <a:solidFill>
                  <a:schemeClr val="tx1"/>
                </a:solidFill>
                <a:latin typeface="+mj-lt"/>
                <a:ea typeface="+mn-ea"/>
                <a:cs typeface="CiscoSansTT" panose="020B0503020201020303" pitchFamily="34" charset="0"/>
              </a:defRPr>
            </a:lvl1pPr>
          </a:lstStyle>
          <a:p>
            <a:pPr marL="0" lvl="0" indent="0" algn="l" defTabSz="661628" rtl="0" eaLnBrk="1" latinLnBrk="0" hangingPunct="1">
              <a:lnSpc>
                <a:spcPct val="120000"/>
              </a:lnSpc>
              <a:spcBef>
                <a:spcPts val="0"/>
              </a:spcBef>
              <a:spcAft>
                <a:spcPts val="0"/>
              </a:spcAft>
              <a:buFont typeface="Arial" panose="020B0604020202020204" pitchFamily="34" charset="0"/>
              <a:buNone/>
            </a:pPr>
            <a:r>
              <a:rPr lang="en-US"/>
              <a:t>Click to edit text styles</a:t>
            </a:r>
          </a:p>
        </p:txBody>
      </p:sp>
      <p:sp>
        <p:nvSpPr>
          <p:cNvPr id="44" name="Content Placeholder 4">
            <a:extLst>
              <a:ext uri="{FF2B5EF4-FFF2-40B4-BE49-F238E27FC236}">
                <a16:creationId xmlns:a16="http://schemas.microsoft.com/office/drawing/2014/main" id="{47F7CD6B-9884-4317-A0E7-31AE02F93993}"/>
              </a:ext>
            </a:extLst>
          </p:cNvPr>
          <p:cNvSpPr>
            <a:spLocks noGrp="1"/>
          </p:cNvSpPr>
          <p:nvPr>
            <p:ph sz="quarter" idx="50"/>
          </p:nvPr>
        </p:nvSpPr>
        <p:spPr>
          <a:xfrm>
            <a:off x="6115050" y="2090556"/>
            <a:ext cx="2600325" cy="2565250"/>
          </a:xfrm>
        </p:spPr>
        <p:txBody>
          <a:bodyPr/>
          <a:lstStyle>
            <a:lvl3pPr marL="259556" indent="-128588">
              <a:buFont typeface="Arial" panose="020B0604020202020204" pitchFamily="34" charset="0"/>
              <a:buChar char="•"/>
              <a:defRPr/>
            </a:lvl3pPr>
            <a:lvl4pPr marL="384572" indent="-127397">
              <a:defRPr lang="en-US" sz="750" b="0" i="0" kern="0" spc="0" baseline="0" dirty="0" smtClean="0">
                <a:solidFill>
                  <a:schemeClr val="tx1"/>
                </a:solidFill>
                <a:latin typeface="+mn-lt"/>
                <a:ea typeface="+mn-ea"/>
                <a:cs typeface="CiscoSansTT" panose="020B0503020201020303" pitchFamily="34" charset="0"/>
              </a:defRPr>
            </a:lvl4pPr>
          </a:lstStyle>
          <a:p>
            <a:pPr lvl="0"/>
            <a:r>
              <a:rPr lang="en-GB"/>
              <a:t>Click to edit Master text styles</a:t>
            </a:r>
          </a:p>
          <a:p>
            <a:pPr lvl="1"/>
            <a:r>
              <a:rPr lang="en-GB"/>
              <a:t>Second level</a:t>
            </a:r>
          </a:p>
          <a:p>
            <a:pPr lvl="2"/>
            <a:r>
              <a:rPr lang="en-GB"/>
              <a:t>Third level</a:t>
            </a:r>
          </a:p>
          <a:p>
            <a:pPr lvl="3"/>
            <a:r>
              <a:rPr lang="en-GB"/>
              <a:t>Fourth level</a:t>
            </a:r>
          </a:p>
        </p:txBody>
      </p:sp>
      <p:sp>
        <p:nvSpPr>
          <p:cNvPr id="45" name="Text Placeholder 3">
            <a:extLst>
              <a:ext uri="{FF2B5EF4-FFF2-40B4-BE49-F238E27FC236}">
                <a16:creationId xmlns:a16="http://schemas.microsoft.com/office/drawing/2014/main" id="{3EECB8C3-35E8-4930-A0AE-3BA62609BFD9}"/>
              </a:ext>
            </a:extLst>
          </p:cNvPr>
          <p:cNvSpPr>
            <a:spLocks noGrp="1"/>
          </p:cNvSpPr>
          <p:nvPr>
            <p:ph type="body" sz="half" idx="51" hasCustomPrompt="1"/>
          </p:nvPr>
        </p:nvSpPr>
        <p:spPr>
          <a:xfrm>
            <a:off x="6115050" y="1428750"/>
            <a:ext cx="2600325" cy="546787"/>
          </a:xfrm>
          <a:prstGeom prst="rect">
            <a:avLst/>
          </a:prstGeom>
        </p:spPr>
        <p:txBody>
          <a:bodyPr vert="horz" wrap="square" lIns="0" tIns="0" rIns="0" bIns="0" rtlCol="0" anchor="t" anchorCtr="0">
            <a:noAutofit/>
          </a:bodyPr>
          <a:lstStyle>
            <a:lvl1pPr>
              <a:defRPr lang="en-US" sz="1500" b="0" i="0" kern="0" spc="0" baseline="0" dirty="0">
                <a:solidFill>
                  <a:schemeClr val="tx1"/>
                </a:solidFill>
                <a:latin typeface="+mj-lt"/>
                <a:ea typeface="+mn-ea"/>
                <a:cs typeface="CiscoSansTT" panose="020B0503020201020303" pitchFamily="34" charset="0"/>
              </a:defRPr>
            </a:lvl1pPr>
          </a:lstStyle>
          <a:p>
            <a:pPr marL="0" lvl="0" indent="0" algn="l" defTabSz="661628" rtl="0" eaLnBrk="1" latinLnBrk="0" hangingPunct="1">
              <a:lnSpc>
                <a:spcPct val="120000"/>
              </a:lnSpc>
              <a:spcBef>
                <a:spcPts val="0"/>
              </a:spcBef>
              <a:spcAft>
                <a:spcPts val="0"/>
              </a:spcAft>
              <a:buFont typeface="Arial" panose="020B0604020202020204" pitchFamily="34" charset="0"/>
              <a:buNone/>
            </a:pPr>
            <a:r>
              <a:rPr lang="en-US"/>
              <a:t>Click to edit text styles</a:t>
            </a:r>
          </a:p>
        </p:txBody>
      </p:sp>
      <p:sp>
        <p:nvSpPr>
          <p:cNvPr id="12" name="TextBox 11">
            <a:extLst>
              <a:ext uri="{FF2B5EF4-FFF2-40B4-BE49-F238E27FC236}">
                <a16:creationId xmlns:a16="http://schemas.microsoft.com/office/drawing/2014/main" id="{61D46A44-801A-40B4-8117-1D09F7B03348}"/>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13" name="Title Placeholder 1">
            <a:extLst>
              <a:ext uri="{FF2B5EF4-FFF2-40B4-BE49-F238E27FC236}">
                <a16:creationId xmlns:a16="http://schemas.microsoft.com/office/drawing/2014/main" id="{F9A2394E-0E95-4850-A756-0015178A4715}"/>
              </a:ext>
            </a:extLst>
          </p:cNvPr>
          <p:cNvSpPr>
            <a:spLocks noGrp="1"/>
          </p:cNvSpPr>
          <p:nvPr>
            <p:ph type="title"/>
          </p:nvPr>
        </p:nvSpPr>
        <p:spPr>
          <a:xfrm>
            <a:off x="428625" y="457200"/>
            <a:ext cx="8286750" cy="415499"/>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14" name="Slide Number Placeholder 5">
            <a:extLst>
              <a:ext uri="{FF2B5EF4-FFF2-40B4-BE49-F238E27FC236}">
                <a16:creationId xmlns:a16="http://schemas.microsoft.com/office/drawing/2014/main" id="{650DAF14-F79F-48F1-BCFF-1EC74CF6ED79}"/>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3692487660"/>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26" name="Content Placeholder 4">
            <a:extLst>
              <a:ext uri="{FF2B5EF4-FFF2-40B4-BE49-F238E27FC236}">
                <a16:creationId xmlns:a16="http://schemas.microsoft.com/office/drawing/2014/main" id="{9CE094B7-A2CC-4860-A57D-F142C2E63FC6}"/>
              </a:ext>
            </a:extLst>
          </p:cNvPr>
          <p:cNvSpPr>
            <a:spLocks noGrp="1"/>
          </p:cNvSpPr>
          <p:nvPr>
            <p:ph sz="quarter" idx="47"/>
          </p:nvPr>
        </p:nvSpPr>
        <p:spPr>
          <a:xfrm>
            <a:off x="432843" y="3030870"/>
            <a:ext cx="2599182" cy="1626856"/>
          </a:xfrm>
        </p:spPr>
        <p:txBody>
          <a:bodyPr/>
          <a:lstStyle>
            <a:lvl3pPr marL="259556" indent="-128588">
              <a:buFont typeface="Arial" panose="020B0604020202020204" pitchFamily="34" charset="0"/>
              <a:buChar char="•"/>
              <a:defRPr/>
            </a:lvl3pPr>
          </a:lstStyle>
          <a:p>
            <a:pPr lvl="0"/>
            <a:r>
              <a:rPr lang="en-GB"/>
              <a:t>Click to edit Master text styles</a:t>
            </a:r>
          </a:p>
          <a:p>
            <a:pPr lvl="1"/>
            <a:r>
              <a:rPr lang="en-GB"/>
              <a:t>Second level</a:t>
            </a:r>
          </a:p>
          <a:p>
            <a:pPr lvl="2"/>
            <a:r>
              <a:rPr lang="en-GB"/>
              <a:t>Third level</a:t>
            </a:r>
          </a:p>
          <a:p>
            <a:pPr lvl="3"/>
            <a:r>
              <a:rPr lang="en-GB"/>
              <a:t>Fourth level</a:t>
            </a:r>
          </a:p>
        </p:txBody>
      </p:sp>
      <p:sp>
        <p:nvSpPr>
          <p:cNvPr id="28" name="Content Placeholder 4">
            <a:extLst>
              <a:ext uri="{FF2B5EF4-FFF2-40B4-BE49-F238E27FC236}">
                <a16:creationId xmlns:a16="http://schemas.microsoft.com/office/drawing/2014/main" id="{E2DCECB4-BB48-48B5-A871-A080DE20BDFF}"/>
              </a:ext>
            </a:extLst>
          </p:cNvPr>
          <p:cNvSpPr>
            <a:spLocks noGrp="1"/>
          </p:cNvSpPr>
          <p:nvPr>
            <p:ph sz="quarter" idx="48"/>
          </p:nvPr>
        </p:nvSpPr>
        <p:spPr>
          <a:xfrm>
            <a:off x="3286125" y="3030870"/>
            <a:ext cx="2600324" cy="1626856"/>
          </a:xfrm>
        </p:spPr>
        <p:txBody>
          <a:bodyPr/>
          <a:lstStyle/>
          <a:p>
            <a:pPr lvl="0"/>
            <a:r>
              <a:rPr lang="en-GB"/>
              <a:t>Click to edit Master text styles</a:t>
            </a:r>
          </a:p>
          <a:p>
            <a:pPr lvl="1"/>
            <a:r>
              <a:rPr lang="en-GB"/>
              <a:t>Second level</a:t>
            </a:r>
          </a:p>
          <a:p>
            <a:pPr lvl="2"/>
            <a:r>
              <a:rPr lang="en-GB"/>
              <a:t>Third level</a:t>
            </a:r>
          </a:p>
          <a:p>
            <a:pPr lvl="3"/>
            <a:r>
              <a:rPr lang="en-GB"/>
              <a:t>Fourth level</a:t>
            </a:r>
          </a:p>
        </p:txBody>
      </p:sp>
      <p:sp>
        <p:nvSpPr>
          <p:cNvPr id="29" name="Content Placeholder 4">
            <a:extLst>
              <a:ext uri="{FF2B5EF4-FFF2-40B4-BE49-F238E27FC236}">
                <a16:creationId xmlns:a16="http://schemas.microsoft.com/office/drawing/2014/main" id="{868F585C-1E6D-44C6-9295-9866846056CD}"/>
              </a:ext>
            </a:extLst>
          </p:cNvPr>
          <p:cNvSpPr>
            <a:spLocks noGrp="1"/>
          </p:cNvSpPr>
          <p:nvPr>
            <p:ph sz="quarter" idx="50"/>
          </p:nvPr>
        </p:nvSpPr>
        <p:spPr>
          <a:xfrm>
            <a:off x="6115050" y="3028950"/>
            <a:ext cx="2600325" cy="1626856"/>
          </a:xfrm>
        </p:spPr>
        <p:txBody>
          <a:bodyPr/>
          <a:lstStyle/>
          <a:p>
            <a:pPr lvl="0"/>
            <a:r>
              <a:rPr lang="en-GB"/>
              <a:t>Click to edit Master text styles</a:t>
            </a:r>
          </a:p>
          <a:p>
            <a:pPr lvl="1"/>
            <a:r>
              <a:rPr lang="en-GB"/>
              <a:t>Second level</a:t>
            </a:r>
          </a:p>
          <a:p>
            <a:pPr lvl="2"/>
            <a:r>
              <a:rPr lang="en-GB"/>
              <a:t>Third level</a:t>
            </a:r>
          </a:p>
          <a:p>
            <a:pPr lvl="3"/>
            <a:r>
              <a:rPr lang="en-GB"/>
              <a:t>Fourth level</a:t>
            </a:r>
          </a:p>
        </p:txBody>
      </p:sp>
      <p:sp>
        <p:nvSpPr>
          <p:cNvPr id="30" name="Text Placeholder 3">
            <a:extLst>
              <a:ext uri="{FF2B5EF4-FFF2-40B4-BE49-F238E27FC236}">
                <a16:creationId xmlns:a16="http://schemas.microsoft.com/office/drawing/2014/main" id="{95A1EBBB-1490-4A58-9FEB-3DAB9E66019A}"/>
              </a:ext>
            </a:extLst>
          </p:cNvPr>
          <p:cNvSpPr>
            <a:spLocks noGrp="1"/>
          </p:cNvSpPr>
          <p:nvPr>
            <p:ph type="body" sz="half" idx="51" hasCustomPrompt="1"/>
          </p:nvPr>
        </p:nvSpPr>
        <p:spPr>
          <a:xfrm>
            <a:off x="432843" y="2571750"/>
            <a:ext cx="2599182" cy="418338"/>
          </a:xfrm>
          <a:prstGeom prst="rect">
            <a:avLst/>
          </a:prstGeom>
        </p:spPr>
        <p:txBody>
          <a:bodyPr vert="horz" wrap="square" lIns="0" tIns="0" rIns="0" bIns="0" rtlCol="0" anchor="t" anchorCtr="0">
            <a:noAutofit/>
          </a:bodyPr>
          <a:lstStyle>
            <a:lvl1pPr>
              <a:defRPr lang="en-US" sz="1350" b="0" i="0" kern="0" spc="0" baseline="0" dirty="0">
                <a:solidFill>
                  <a:schemeClr val="tx1"/>
                </a:solidFill>
                <a:latin typeface="+mj-lt"/>
                <a:ea typeface="+mn-ea"/>
                <a:cs typeface="+mn-cs"/>
              </a:defRPr>
            </a:lvl1pPr>
          </a:lstStyle>
          <a:p>
            <a:pPr marL="0" lvl="0" indent="0" algn="l" defTabSz="661628" rtl="0" eaLnBrk="1" latinLnBrk="0" hangingPunct="1">
              <a:lnSpc>
                <a:spcPct val="100000"/>
              </a:lnSpc>
              <a:spcBef>
                <a:spcPts val="0"/>
              </a:spcBef>
              <a:spcAft>
                <a:spcPts val="0"/>
              </a:spcAft>
              <a:buFont typeface="Arial" panose="020B0604020202020204" pitchFamily="34" charset="0"/>
              <a:buNone/>
            </a:pPr>
            <a:r>
              <a:rPr lang="en-US"/>
              <a:t>Click to edit text styles</a:t>
            </a:r>
          </a:p>
        </p:txBody>
      </p:sp>
      <p:sp>
        <p:nvSpPr>
          <p:cNvPr id="32" name="Text Placeholder 3">
            <a:extLst>
              <a:ext uri="{FF2B5EF4-FFF2-40B4-BE49-F238E27FC236}">
                <a16:creationId xmlns:a16="http://schemas.microsoft.com/office/drawing/2014/main" id="{6C65CC39-4D00-45CB-AE15-8C3D3E976756}"/>
              </a:ext>
            </a:extLst>
          </p:cNvPr>
          <p:cNvSpPr>
            <a:spLocks noGrp="1"/>
          </p:cNvSpPr>
          <p:nvPr>
            <p:ph type="body" sz="half" idx="49" hasCustomPrompt="1"/>
          </p:nvPr>
        </p:nvSpPr>
        <p:spPr>
          <a:xfrm>
            <a:off x="3286126" y="2571750"/>
            <a:ext cx="2600324" cy="418338"/>
          </a:xfrm>
          <a:prstGeom prst="rect">
            <a:avLst/>
          </a:prstGeom>
        </p:spPr>
        <p:txBody>
          <a:bodyPr vert="horz" wrap="square" lIns="0" tIns="0" rIns="0" bIns="0" rtlCol="0" anchor="t" anchorCtr="0">
            <a:noAutofit/>
          </a:bodyPr>
          <a:lstStyle>
            <a:lvl1pPr>
              <a:defRPr lang="en-US" sz="1350" b="0" i="0" kern="0" spc="0" baseline="0" dirty="0">
                <a:solidFill>
                  <a:schemeClr val="tx1"/>
                </a:solidFill>
                <a:latin typeface="+mj-lt"/>
                <a:ea typeface="+mn-ea"/>
                <a:cs typeface="+mn-cs"/>
              </a:defRPr>
            </a:lvl1pPr>
          </a:lstStyle>
          <a:p>
            <a:pPr marL="0" lvl="0" indent="0" algn="l" defTabSz="661628" rtl="0" eaLnBrk="1" latinLnBrk="0" hangingPunct="1">
              <a:lnSpc>
                <a:spcPct val="100000"/>
              </a:lnSpc>
              <a:spcBef>
                <a:spcPts val="0"/>
              </a:spcBef>
              <a:spcAft>
                <a:spcPts val="0"/>
              </a:spcAft>
              <a:buFont typeface="Arial" panose="020B0604020202020204" pitchFamily="34" charset="0"/>
              <a:buNone/>
            </a:pPr>
            <a:r>
              <a:rPr lang="en-US"/>
              <a:t>Click to edit text styles</a:t>
            </a:r>
          </a:p>
        </p:txBody>
      </p:sp>
      <p:sp>
        <p:nvSpPr>
          <p:cNvPr id="33" name="Text Placeholder 3">
            <a:extLst>
              <a:ext uri="{FF2B5EF4-FFF2-40B4-BE49-F238E27FC236}">
                <a16:creationId xmlns:a16="http://schemas.microsoft.com/office/drawing/2014/main" id="{E9291D51-BC1A-4ED4-8278-30B67F7C4AA7}"/>
              </a:ext>
            </a:extLst>
          </p:cNvPr>
          <p:cNvSpPr>
            <a:spLocks noGrp="1"/>
          </p:cNvSpPr>
          <p:nvPr>
            <p:ph type="body" sz="half" idx="52" hasCustomPrompt="1"/>
          </p:nvPr>
        </p:nvSpPr>
        <p:spPr>
          <a:xfrm>
            <a:off x="6115050" y="2569831"/>
            <a:ext cx="2600325" cy="418338"/>
          </a:xfrm>
          <a:prstGeom prst="rect">
            <a:avLst/>
          </a:prstGeom>
        </p:spPr>
        <p:txBody>
          <a:bodyPr vert="horz" wrap="square" lIns="0" tIns="0" rIns="0" bIns="0" rtlCol="0" anchor="t" anchorCtr="0">
            <a:noAutofit/>
          </a:bodyPr>
          <a:lstStyle>
            <a:lvl1pPr>
              <a:defRPr lang="en-US" sz="1350" b="0" i="0" kern="0" spc="0" baseline="0" dirty="0">
                <a:solidFill>
                  <a:schemeClr val="tx1"/>
                </a:solidFill>
                <a:latin typeface="+mj-lt"/>
                <a:ea typeface="+mn-ea"/>
                <a:cs typeface="+mn-cs"/>
              </a:defRPr>
            </a:lvl1pPr>
          </a:lstStyle>
          <a:p>
            <a:pPr marL="0" lvl="0" indent="0" algn="l" defTabSz="661628" rtl="0" eaLnBrk="1" latinLnBrk="0" hangingPunct="1">
              <a:lnSpc>
                <a:spcPct val="100000"/>
              </a:lnSpc>
              <a:spcBef>
                <a:spcPts val="0"/>
              </a:spcBef>
              <a:spcAft>
                <a:spcPts val="0"/>
              </a:spcAft>
              <a:buFont typeface="Arial" panose="020B0604020202020204" pitchFamily="34" charset="0"/>
              <a:buNone/>
            </a:pPr>
            <a:r>
              <a:rPr lang="en-US"/>
              <a:t>Click to edit text styles</a:t>
            </a:r>
          </a:p>
        </p:txBody>
      </p:sp>
      <p:sp>
        <p:nvSpPr>
          <p:cNvPr id="15" name="TextBox 14">
            <a:extLst>
              <a:ext uri="{FF2B5EF4-FFF2-40B4-BE49-F238E27FC236}">
                <a16:creationId xmlns:a16="http://schemas.microsoft.com/office/drawing/2014/main" id="{842E7DBE-A450-4BC3-A3EC-3A1EE7839F65}"/>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14" name="Title Placeholder 1">
            <a:extLst>
              <a:ext uri="{FF2B5EF4-FFF2-40B4-BE49-F238E27FC236}">
                <a16:creationId xmlns:a16="http://schemas.microsoft.com/office/drawing/2014/main" id="{794344F4-D05A-E24F-A679-CB39B058DBED}"/>
              </a:ext>
            </a:extLst>
          </p:cNvPr>
          <p:cNvSpPr>
            <a:spLocks noGrp="1"/>
          </p:cNvSpPr>
          <p:nvPr>
            <p:ph type="title"/>
          </p:nvPr>
        </p:nvSpPr>
        <p:spPr>
          <a:xfrm>
            <a:off x="428625" y="457200"/>
            <a:ext cx="8286750" cy="415499"/>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11" name="Slide Number Placeholder 5">
            <a:extLst>
              <a:ext uri="{FF2B5EF4-FFF2-40B4-BE49-F238E27FC236}">
                <a16:creationId xmlns:a16="http://schemas.microsoft.com/office/drawing/2014/main" id="{21084CAD-AB1E-47FC-A2EF-2D347CCE0718}"/>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397538077"/>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D3B3576-E092-44AC-9525-9DA3161E6EEC}"/>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14" name="Title Placeholder 1">
            <a:extLst>
              <a:ext uri="{FF2B5EF4-FFF2-40B4-BE49-F238E27FC236}">
                <a16:creationId xmlns:a16="http://schemas.microsoft.com/office/drawing/2014/main" id="{C21223BB-13C2-46FE-9733-BCC3C77AD208}"/>
              </a:ext>
            </a:extLst>
          </p:cNvPr>
          <p:cNvSpPr>
            <a:spLocks noGrp="1"/>
          </p:cNvSpPr>
          <p:nvPr>
            <p:ph type="title"/>
          </p:nvPr>
        </p:nvSpPr>
        <p:spPr>
          <a:xfrm>
            <a:off x="428625" y="457200"/>
            <a:ext cx="8286750" cy="415499"/>
          </a:xfrm>
          <a:prstGeom prst="rect">
            <a:avLst/>
          </a:prstGeom>
        </p:spPr>
        <p:txBody>
          <a:bodyPr vert="horz" lIns="0" tIns="0" rIns="0" bIns="0" rtlCol="0" anchor="t" anchorCtr="0">
            <a:spAutoFit/>
          </a:bodyPr>
          <a:lstStyle>
            <a:lvl1pPr>
              <a:defRPr lang="en-US" sz="3000" dirty="0"/>
            </a:lvl1pPr>
          </a:lstStyle>
          <a:p>
            <a:pPr lvl="0"/>
            <a:r>
              <a:rPr lang="en-GB"/>
              <a:t>Click to edit Master title style</a:t>
            </a:r>
            <a:endParaRPr lang="en-US"/>
          </a:p>
        </p:txBody>
      </p:sp>
      <p:sp>
        <p:nvSpPr>
          <p:cNvPr id="16" name="Content Placeholder 4">
            <a:extLst>
              <a:ext uri="{FF2B5EF4-FFF2-40B4-BE49-F238E27FC236}">
                <a16:creationId xmlns:a16="http://schemas.microsoft.com/office/drawing/2014/main" id="{2102BF9D-05AF-4C40-AEC2-376EE9F4E666}"/>
              </a:ext>
            </a:extLst>
          </p:cNvPr>
          <p:cNvSpPr>
            <a:spLocks noGrp="1"/>
          </p:cNvSpPr>
          <p:nvPr>
            <p:ph sz="quarter" idx="47" hasCustomPrompt="1"/>
          </p:nvPr>
        </p:nvSpPr>
        <p:spPr>
          <a:xfrm>
            <a:off x="432843" y="3030870"/>
            <a:ext cx="1885950" cy="1626856"/>
          </a:xfrm>
        </p:spPr>
        <p:txBody>
          <a:bodyPr/>
          <a:lstStyle>
            <a:lvl3pPr>
              <a:defRPr/>
            </a:lvl3pPr>
            <a:lvl4pPr marL="257175" indent="0">
              <a:buNone/>
              <a:defRPr/>
            </a:lvl4pPr>
          </a:lstStyle>
          <a:p>
            <a:pPr lvl="0"/>
            <a:r>
              <a:rPr lang="en-US"/>
              <a:t>Click to edit text styles</a:t>
            </a:r>
          </a:p>
          <a:p>
            <a:pPr lvl="1"/>
            <a:r>
              <a:rPr lang="en-US"/>
              <a:t>Second level</a:t>
            </a:r>
          </a:p>
          <a:p>
            <a:pPr lvl="2"/>
            <a:r>
              <a:rPr lang="en-US"/>
              <a:t>Third level</a:t>
            </a:r>
          </a:p>
          <a:p>
            <a:pPr marL="384572" marR="0" lvl="3" indent="-127397" algn="l" defTabSz="661628" rtl="0" eaLnBrk="1" fontAlgn="auto" latinLnBrk="0" hangingPunct="1">
              <a:lnSpc>
                <a:spcPct val="100000"/>
              </a:lnSpc>
              <a:spcBef>
                <a:spcPts val="0"/>
              </a:spcBef>
              <a:spcAft>
                <a:spcPts val="750"/>
              </a:spcAft>
              <a:buClrTx/>
              <a:buSzTx/>
              <a:buFont typeface="Arial" panose="020B0604020202020204" pitchFamily="34" charset="0"/>
              <a:buChar char="•"/>
              <a:tabLst/>
              <a:defRPr/>
            </a:pPr>
            <a:r>
              <a:rPr lang="en-US"/>
              <a:t>Fourth level</a:t>
            </a:r>
          </a:p>
        </p:txBody>
      </p:sp>
      <p:sp>
        <p:nvSpPr>
          <p:cNvPr id="17" name="Content Placeholder 4">
            <a:extLst>
              <a:ext uri="{FF2B5EF4-FFF2-40B4-BE49-F238E27FC236}">
                <a16:creationId xmlns:a16="http://schemas.microsoft.com/office/drawing/2014/main" id="{F548FAB6-7AFF-4D5A-A1E9-06C746623E4C}"/>
              </a:ext>
            </a:extLst>
          </p:cNvPr>
          <p:cNvSpPr>
            <a:spLocks noGrp="1"/>
          </p:cNvSpPr>
          <p:nvPr>
            <p:ph sz="quarter" idx="48" hasCustomPrompt="1"/>
          </p:nvPr>
        </p:nvSpPr>
        <p:spPr>
          <a:xfrm>
            <a:off x="2571751" y="3030870"/>
            <a:ext cx="1883048" cy="1626856"/>
          </a:xfrm>
        </p:spPr>
        <p:txBody>
          <a:bodyPr/>
          <a:lstStyle/>
          <a:p>
            <a:pPr lvl="0"/>
            <a:r>
              <a:rPr lang="en-US"/>
              <a:t>Click to edit text styles</a:t>
            </a:r>
          </a:p>
          <a:p>
            <a:pPr lvl="1"/>
            <a:r>
              <a:rPr lang="en-US"/>
              <a:t>Second level</a:t>
            </a:r>
          </a:p>
          <a:p>
            <a:pPr lvl="2"/>
            <a:r>
              <a:rPr lang="en-US"/>
              <a:t>Third level</a:t>
            </a:r>
          </a:p>
          <a:p>
            <a:pPr marL="384572" marR="0" lvl="3" indent="-127397" algn="l" defTabSz="661628" rtl="0" eaLnBrk="1" fontAlgn="auto" latinLnBrk="0" hangingPunct="1">
              <a:lnSpc>
                <a:spcPct val="100000"/>
              </a:lnSpc>
              <a:spcBef>
                <a:spcPts val="0"/>
              </a:spcBef>
              <a:spcAft>
                <a:spcPts val="750"/>
              </a:spcAft>
              <a:buClrTx/>
              <a:buSzTx/>
              <a:buFont typeface="Arial" panose="020B0604020202020204" pitchFamily="34" charset="0"/>
              <a:buChar char="•"/>
              <a:tabLst/>
              <a:defRPr/>
            </a:pPr>
            <a:r>
              <a:rPr lang="en-US"/>
              <a:t>Fourth level</a:t>
            </a:r>
          </a:p>
        </p:txBody>
      </p:sp>
      <p:sp>
        <p:nvSpPr>
          <p:cNvPr id="22" name="Content Placeholder 4">
            <a:extLst>
              <a:ext uri="{FF2B5EF4-FFF2-40B4-BE49-F238E27FC236}">
                <a16:creationId xmlns:a16="http://schemas.microsoft.com/office/drawing/2014/main" id="{BFB91503-30B7-4FD7-846E-47F4CF9F474A}"/>
              </a:ext>
            </a:extLst>
          </p:cNvPr>
          <p:cNvSpPr>
            <a:spLocks noGrp="1"/>
          </p:cNvSpPr>
          <p:nvPr>
            <p:ph sz="quarter" idx="50" hasCustomPrompt="1"/>
          </p:nvPr>
        </p:nvSpPr>
        <p:spPr>
          <a:xfrm>
            <a:off x="4683399" y="3030870"/>
            <a:ext cx="1888851" cy="1626856"/>
          </a:xfrm>
        </p:spPr>
        <p:txBody>
          <a:bodyPr/>
          <a:lstStyle/>
          <a:p>
            <a:pPr lvl="0"/>
            <a:r>
              <a:rPr lang="en-US"/>
              <a:t>Click to edit text styles</a:t>
            </a:r>
          </a:p>
          <a:p>
            <a:pPr lvl="1"/>
            <a:r>
              <a:rPr lang="en-US"/>
              <a:t>Second level</a:t>
            </a:r>
          </a:p>
          <a:p>
            <a:pPr lvl="2"/>
            <a:r>
              <a:rPr lang="en-US"/>
              <a:t>Third level</a:t>
            </a:r>
          </a:p>
          <a:p>
            <a:pPr marL="384572" marR="0" lvl="3" indent="-127397" algn="l" defTabSz="661628" rtl="0" eaLnBrk="1" fontAlgn="auto" latinLnBrk="0" hangingPunct="1">
              <a:lnSpc>
                <a:spcPct val="100000"/>
              </a:lnSpc>
              <a:spcBef>
                <a:spcPts val="0"/>
              </a:spcBef>
              <a:spcAft>
                <a:spcPts val="750"/>
              </a:spcAft>
              <a:buClrTx/>
              <a:buSzTx/>
              <a:buFont typeface="Arial" panose="020B0604020202020204" pitchFamily="34" charset="0"/>
              <a:buChar char="•"/>
              <a:tabLst/>
              <a:defRPr/>
            </a:pPr>
            <a:r>
              <a:rPr lang="en-US"/>
              <a:t>Fourth level</a:t>
            </a:r>
          </a:p>
        </p:txBody>
      </p:sp>
      <p:sp>
        <p:nvSpPr>
          <p:cNvPr id="23" name="Content Placeholder 4">
            <a:extLst>
              <a:ext uri="{FF2B5EF4-FFF2-40B4-BE49-F238E27FC236}">
                <a16:creationId xmlns:a16="http://schemas.microsoft.com/office/drawing/2014/main" id="{E14F77AB-427A-46FA-9A58-62890F9733C1}"/>
              </a:ext>
            </a:extLst>
          </p:cNvPr>
          <p:cNvSpPr>
            <a:spLocks noGrp="1"/>
          </p:cNvSpPr>
          <p:nvPr>
            <p:ph sz="quarter" idx="74" hasCustomPrompt="1"/>
          </p:nvPr>
        </p:nvSpPr>
        <p:spPr>
          <a:xfrm>
            <a:off x="6816237" y="3030870"/>
            <a:ext cx="1888851" cy="1626856"/>
          </a:xfrm>
        </p:spPr>
        <p:txBody>
          <a:bodyPr/>
          <a:lstStyle/>
          <a:p>
            <a:pPr lvl="0"/>
            <a:r>
              <a:rPr lang="en-US"/>
              <a:t>Click to edit text styles</a:t>
            </a:r>
          </a:p>
          <a:p>
            <a:pPr lvl="1"/>
            <a:r>
              <a:rPr lang="en-US"/>
              <a:t>Second level</a:t>
            </a:r>
          </a:p>
          <a:p>
            <a:pPr lvl="2"/>
            <a:r>
              <a:rPr lang="en-US"/>
              <a:t>Third level</a:t>
            </a:r>
          </a:p>
          <a:p>
            <a:pPr marL="384572" marR="0" lvl="3" indent="-127397" algn="l" defTabSz="661628" rtl="0" eaLnBrk="1" fontAlgn="auto" latinLnBrk="0" hangingPunct="1">
              <a:lnSpc>
                <a:spcPct val="100000"/>
              </a:lnSpc>
              <a:spcBef>
                <a:spcPts val="0"/>
              </a:spcBef>
              <a:spcAft>
                <a:spcPts val="750"/>
              </a:spcAft>
              <a:buClrTx/>
              <a:buSzTx/>
              <a:buFont typeface="Arial" panose="020B0604020202020204" pitchFamily="34" charset="0"/>
              <a:buChar char="•"/>
              <a:tabLst/>
              <a:defRPr/>
            </a:pPr>
            <a:r>
              <a:rPr lang="en-US"/>
              <a:t>Fourth level</a:t>
            </a:r>
          </a:p>
        </p:txBody>
      </p:sp>
      <p:sp>
        <p:nvSpPr>
          <p:cNvPr id="24" name="Text Placeholder 3">
            <a:extLst>
              <a:ext uri="{FF2B5EF4-FFF2-40B4-BE49-F238E27FC236}">
                <a16:creationId xmlns:a16="http://schemas.microsoft.com/office/drawing/2014/main" id="{72B32549-6990-4E43-A843-9EEA9CC29CF0}"/>
              </a:ext>
            </a:extLst>
          </p:cNvPr>
          <p:cNvSpPr>
            <a:spLocks noGrp="1"/>
          </p:cNvSpPr>
          <p:nvPr>
            <p:ph type="body" sz="half" idx="77" hasCustomPrompt="1"/>
          </p:nvPr>
        </p:nvSpPr>
        <p:spPr>
          <a:xfrm>
            <a:off x="432843" y="2571750"/>
            <a:ext cx="1885950" cy="415498"/>
          </a:xfrm>
          <a:prstGeom prst="rect">
            <a:avLst/>
          </a:prstGeom>
        </p:spPr>
        <p:txBody>
          <a:bodyPr vert="horz" wrap="square" lIns="0" tIns="0" rIns="0" bIns="0" rtlCol="0" anchor="t" anchorCtr="0">
            <a:spAutoFit/>
          </a:bodyPr>
          <a:lstStyle>
            <a:lvl1pPr>
              <a:defRPr lang="en-US" sz="1350" b="0" i="0" kern="0" spc="0" baseline="0" dirty="0">
                <a:solidFill>
                  <a:schemeClr val="tx1"/>
                </a:solidFill>
                <a:latin typeface="+mj-lt"/>
                <a:ea typeface="+mn-ea"/>
                <a:cs typeface="+mn-cs"/>
              </a:defRPr>
            </a:lvl1pPr>
          </a:lstStyle>
          <a:p>
            <a:pPr marL="0" lvl="0" indent="0" algn="l" defTabSz="661628" rtl="0" eaLnBrk="1" latinLnBrk="0" hangingPunct="1">
              <a:lnSpc>
                <a:spcPct val="100000"/>
              </a:lnSpc>
              <a:spcBef>
                <a:spcPts val="0"/>
              </a:spcBef>
              <a:spcAft>
                <a:spcPts val="0"/>
              </a:spcAft>
              <a:buFont typeface="Arial" panose="020B0604020202020204" pitchFamily="34" charset="0"/>
              <a:buNone/>
            </a:pPr>
            <a:r>
              <a:rPr lang="en-US"/>
              <a:t>Edit text styles</a:t>
            </a:r>
          </a:p>
          <a:p>
            <a:pPr marL="0" lvl="0" indent="0" algn="l" defTabSz="661628" rtl="0" eaLnBrk="1" latinLnBrk="0" hangingPunct="1">
              <a:lnSpc>
                <a:spcPct val="100000"/>
              </a:lnSpc>
              <a:spcBef>
                <a:spcPts val="0"/>
              </a:spcBef>
              <a:spcAft>
                <a:spcPts val="0"/>
              </a:spcAft>
              <a:buFont typeface="Arial" panose="020B0604020202020204" pitchFamily="34" charset="0"/>
              <a:buNone/>
            </a:pPr>
            <a:endParaRPr lang="en-US"/>
          </a:p>
        </p:txBody>
      </p:sp>
      <p:sp>
        <p:nvSpPr>
          <p:cNvPr id="27" name="Text Placeholder 3">
            <a:extLst>
              <a:ext uri="{FF2B5EF4-FFF2-40B4-BE49-F238E27FC236}">
                <a16:creationId xmlns:a16="http://schemas.microsoft.com/office/drawing/2014/main" id="{CA54DA02-E155-45D5-B886-1EDF7135C93F}"/>
              </a:ext>
            </a:extLst>
          </p:cNvPr>
          <p:cNvSpPr>
            <a:spLocks noGrp="1"/>
          </p:cNvSpPr>
          <p:nvPr>
            <p:ph type="body" sz="half" idx="78" hasCustomPrompt="1"/>
          </p:nvPr>
        </p:nvSpPr>
        <p:spPr>
          <a:xfrm>
            <a:off x="2571751" y="2571750"/>
            <a:ext cx="1885949" cy="417418"/>
          </a:xfrm>
          <a:prstGeom prst="rect">
            <a:avLst/>
          </a:prstGeom>
        </p:spPr>
        <p:txBody>
          <a:bodyPr vert="horz" wrap="square" lIns="0" tIns="0" rIns="0" bIns="0" rtlCol="0" anchor="t" anchorCtr="0">
            <a:noAutofit/>
          </a:bodyPr>
          <a:lstStyle>
            <a:lvl1pPr>
              <a:defRPr lang="en-US" sz="1350" b="0" i="0" kern="0" spc="0" baseline="0" dirty="0">
                <a:solidFill>
                  <a:schemeClr val="tx1"/>
                </a:solidFill>
                <a:latin typeface="+mj-lt"/>
                <a:ea typeface="+mn-ea"/>
                <a:cs typeface="+mn-cs"/>
              </a:defRPr>
            </a:lvl1pPr>
          </a:lstStyle>
          <a:p>
            <a:pPr marL="0" lvl="0" indent="0" algn="l" defTabSz="661628" rtl="0" eaLnBrk="1" latinLnBrk="0" hangingPunct="1">
              <a:lnSpc>
                <a:spcPct val="100000"/>
              </a:lnSpc>
              <a:spcBef>
                <a:spcPts val="0"/>
              </a:spcBef>
              <a:spcAft>
                <a:spcPts val="0"/>
              </a:spcAft>
              <a:buFont typeface="Arial" panose="020B0604020202020204" pitchFamily="34" charset="0"/>
              <a:buNone/>
            </a:pPr>
            <a:r>
              <a:rPr lang="en-US"/>
              <a:t>Edit text styles</a:t>
            </a:r>
          </a:p>
        </p:txBody>
      </p:sp>
      <p:sp>
        <p:nvSpPr>
          <p:cNvPr id="29" name="Text Placeholder 3">
            <a:extLst>
              <a:ext uri="{FF2B5EF4-FFF2-40B4-BE49-F238E27FC236}">
                <a16:creationId xmlns:a16="http://schemas.microsoft.com/office/drawing/2014/main" id="{AEC4E001-5A82-4221-8FE3-9B25D98B0EA9}"/>
              </a:ext>
            </a:extLst>
          </p:cNvPr>
          <p:cNvSpPr>
            <a:spLocks noGrp="1"/>
          </p:cNvSpPr>
          <p:nvPr>
            <p:ph type="body" sz="half" idx="79" hasCustomPrompt="1"/>
          </p:nvPr>
        </p:nvSpPr>
        <p:spPr>
          <a:xfrm>
            <a:off x="4683399" y="2569831"/>
            <a:ext cx="1883875" cy="417418"/>
          </a:xfrm>
          <a:prstGeom prst="rect">
            <a:avLst/>
          </a:prstGeom>
        </p:spPr>
        <p:txBody>
          <a:bodyPr vert="horz" wrap="square" lIns="0" tIns="0" rIns="0" bIns="0" rtlCol="0" anchor="t" anchorCtr="0">
            <a:noAutofit/>
          </a:bodyPr>
          <a:lstStyle>
            <a:lvl1pPr>
              <a:defRPr lang="en-US" sz="1350" b="0" i="0" kern="0" spc="0" baseline="0" dirty="0" smtClean="0">
                <a:solidFill>
                  <a:schemeClr val="tx1"/>
                </a:solidFill>
                <a:latin typeface="+mj-lt"/>
                <a:ea typeface="+mn-ea"/>
                <a:cs typeface="CiscoSansTT" panose="020B0503020201020303" pitchFamily="34" charset="0"/>
              </a:defRPr>
            </a:lvl1pPr>
          </a:lstStyle>
          <a:p>
            <a:pPr marL="0" lvl="0" indent="0" algn="l" defTabSz="661628" rtl="0" eaLnBrk="1" latinLnBrk="0" hangingPunct="1">
              <a:lnSpc>
                <a:spcPct val="100000"/>
              </a:lnSpc>
              <a:spcBef>
                <a:spcPts val="0"/>
              </a:spcBef>
              <a:spcAft>
                <a:spcPts val="0"/>
              </a:spcAft>
              <a:buFont typeface="Arial" panose="020B0604020202020204" pitchFamily="34" charset="0"/>
              <a:buNone/>
            </a:pPr>
            <a:r>
              <a:rPr lang="en-US"/>
              <a:t>Edit text styles</a:t>
            </a:r>
          </a:p>
        </p:txBody>
      </p:sp>
      <p:sp>
        <p:nvSpPr>
          <p:cNvPr id="31" name="Text Placeholder 3">
            <a:extLst>
              <a:ext uri="{FF2B5EF4-FFF2-40B4-BE49-F238E27FC236}">
                <a16:creationId xmlns:a16="http://schemas.microsoft.com/office/drawing/2014/main" id="{CE779C7D-755B-428C-BB0F-6496238D6D83}"/>
              </a:ext>
            </a:extLst>
          </p:cNvPr>
          <p:cNvSpPr>
            <a:spLocks noGrp="1"/>
          </p:cNvSpPr>
          <p:nvPr>
            <p:ph type="body" sz="half" idx="80" hasCustomPrompt="1"/>
          </p:nvPr>
        </p:nvSpPr>
        <p:spPr>
          <a:xfrm>
            <a:off x="6816237" y="2569831"/>
            <a:ext cx="1883875" cy="417418"/>
          </a:xfrm>
          <a:prstGeom prst="rect">
            <a:avLst/>
          </a:prstGeom>
        </p:spPr>
        <p:txBody>
          <a:bodyPr vert="horz" wrap="square" lIns="0" tIns="0" rIns="0" bIns="0" rtlCol="0" anchor="t" anchorCtr="0">
            <a:noAutofit/>
          </a:bodyPr>
          <a:lstStyle>
            <a:lvl1pPr>
              <a:defRPr lang="en-US" sz="1350" b="0" i="0" kern="0" spc="0" baseline="0" dirty="0" smtClean="0">
                <a:solidFill>
                  <a:schemeClr val="tx1"/>
                </a:solidFill>
                <a:latin typeface="+mj-lt"/>
                <a:ea typeface="+mn-ea"/>
                <a:cs typeface="CiscoSansTT" panose="020B0503020201020303" pitchFamily="34" charset="0"/>
              </a:defRPr>
            </a:lvl1pPr>
          </a:lstStyle>
          <a:p>
            <a:pPr marL="0" lvl="0" indent="0" algn="l" defTabSz="661628" rtl="0" eaLnBrk="1" latinLnBrk="0" hangingPunct="1">
              <a:lnSpc>
                <a:spcPct val="100000"/>
              </a:lnSpc>
              <a:spcBef>
                <a:spcPts val="0"/>
              </a:spcBef>
              <a:spcAft>
                <a:spcPts val="0"/>
              </a:spcAft>
              <a:buFont typeface="Arial" panose="020B0604020202020204" pitchFamily="34" charset="0"/>
              <a:buNone/>
            </a:pPr>
            <a:r>
              <a:rPr lang="en-US"/>
              <a:t>Edit text styles</a:t>
            </a:r>
          </a:p>
        </p:txBody>
      </p:sp>
      <p:sp>
        <p:nvSpPr>
          <p:cNvPr id="15" name="Slide Number Placeholder 5">
            <a:extLst>
              <a:ext uri="{FF2B5EF4-FFF2-40B4-BE49-F238E27FC236}">
                <a16:creationId xmlns:a16="http://schemas.microsoft.com/office/drawing/2014/main" id="{7A758410-2F69-431F-99F7-B6259194CBFF}"/>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15219368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GB" noProof="0"/>
              <a:t>Click icon to add picture</a:t>
            </a:r>
            <a:endParaRPr lang="en-US" noProof="0"/>
          </a:p>
        </p:txBody>
      </p:sp>
      <p:sp>
        <p:nvSpPr>
          <p:cNvPr id="6" name="Text Placeholder 2"/>
          <p:cNvSpPr>
            <a:spLocks noGrp="1"/>
          </p:cNvSpPr>
          <p:nvPr>
            <p:ph type="body" sz="quarter" idx="11"/>
          </p:nvPr>
        </p:nvSpPr>
        <p:spPr bwMode="auto">
          <a:xfrm>
            <a:off x="500063" y="3911435"/>
            <a:ext cx="8139112" cy="525016"/>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2900"/>
              </a:lnSpc>
              <a:spcBef>
                <a:spcPts val="0"/>
              </a:spcBef>
              <a:buNone/>
              <a:defRPr sz="2400" i="0">
                <a:solidFill>
                  <a:schemeClr val="bg1"/>
                </a:solidFill>
              </a:defRPr>
            </a:lvl1pPr>
          </a:lstStyle>
          <a:p>
            <a:pPr lvl="0"/>
            <a:r>
              <a:rPr lang="en-GB"/>
              <a:t>Click to edit Master text styles</a:t>
            </a:r>
          </a:p>
        </p:txBody>
      </p:sp>
    </p:spTree>
    <p:extLst>
      <p:ext uri="{BB962C8B-B14F-4D97-AF65-F5344CB8AC3E}">
        <p14:creationId xmlns:p14="http://schemas.microsoft.com/office/powerpoint/2010/main" val="866011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Content with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DF9BBDA-0080-9D4C-8B45-AD17279D9D53}"/>
              </a:ext>
            </a:extLst>
          </p:cNvPr>
          <p:cNvSpPr>
            <a:spLocks noGrp="1"/>
          </p:cNvSpPr>
          <p:nvPr>
            <p:ph type="pic" sz="quarter" idx="22" hasCustomPrompt="1"/>
          </p:nvPr>
        </p:nvSpPr>
        <p:spPr>
          <a:xfrm>
            <a:off x="2571751" y="0"/>
            <a:ext cx="6572249"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normAutofit/>
          </a:bodyPr>
          <a:lstStyle>
            <a:lvl1pPr marL="0" indent="0" algn="ctr" defTabSz="661628" rtl="0" eaLnBrk="1" latinLnBrk="0" hangingPunct="1">
              <a:lnSpc>
                <a:spcPct val="100000"/>
              </a:lnSpc>
              <a:spcBef>
                <a:spcPts val="0"/>
              </a:spcBef>
              <a:spcAft>
                <a:spcPts val="750"/>
              </a:spcAft>
              <a:buFont typeface="Arial" panose="020B0604020202020204" pitchFamily="34" charset="0"/>
              <a:buNone/>
              <a:defRPr lang="en-US" sz="1200" b="0" i="0" kern="1200" spc="0" baseline="0" dirty="0">
                <a:solidFill>
                  <a:schemeClr val="tx1"/>
                </a:solidFill>
                <a:latin typeface="+mj-lt"/>
                <a:ea typeface="+mn-ea"/>
                <a:cs typeface="+mn-cs"/>
              </a:defRPr>
            </a:lvl1pPr>
          </a:lstStyle>
          <a:p>
            <a:r>
              <a:rPr lang="en-US"/>
              <a:t>Drag &amp; drop your photo here </a:t>
            </a:r>
            <a:br>
              <a:rPr lang="en-US"/>
            </a:br>
            <a:r>
              <a:rPr lang="en-US"/>
              <a:t>or click or tap icon </a:t>
            </a:r>
            <a:br>
              <a:rPr lang="en-US"/>
            </a:br>
            <a:r>
              <a:rPr lang="en-US"/>
              <a:t>below to insert</a:t>
            </a:r>
          </a:p>
          <a:p>
            <a:endParaRPr lang="en-US"/>
          </a:p>
          <a:p>
            <a:endParaRPr lang="en-US"/>
          </a:p>
          <a:p>
            <a:endParaRPr lang="en-US"/>
          </a:p>
          <a:p>
            <a:endParaRPr lang="en-US"/>
          </a:p>
        </p:txBody>
      </p:sp>
      <p:sp>
        <p:nvSpPr>
          <p:cNvPr id="4" name="Text Placeholder 3">
            <a:extLst>
              <a:ext uri="{FF2B5EF4-FFF2-40B4-BE49-F238E27FC236}">
                <a16:creationId xmlns:a16="http://schemas.microsoft.com/office/drawing/2014/main" id="{465309CA-3E25-47B8-99B6-670FE796BB9C}"/>
              </a:ext>
            </a:extLst>
          </p:cNvPr>
          <p:cNvSpPr>
            <a:spLocks noGrp="1"/>
          </p:cNvSpPr>
          <p:nvPr>
            <p:ph type="body" sz="quarter" idx="25"/>
          </p:nvPr>
        </p:nvSpPr>
        <p:spPr>
          <a:xfrm>
            <a:off x="428625" y="2228850"/>
            <a:ext cx="1914525" cy="2428875"/>
          </a:xfrm>
        </p:spPr>
        <p:txBody>
          <a:bodyPr/>
          <a:lstStyle>
            <a:lvl3pPr marL="259556" indent="-128588">
              <a:buFont typeface="Arial" panose="020B0604020202020204" pitchFamily="34" charset="0"/>
              <a:buChar char="•"/>
              <a:defRPr/>
            </a:lvl3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Title Placeholder 1">
            <a:extLst>
              <a:ext uri="{FF2B5EF4-FFF2-40B4-BE49-F238E27FC236}">
                <a16:creationId xmlns:a16="http://schemas.microsoft.com/office/drawing/2014/main" id="{98B3BBBD-95D5-473C-B5AA-4C86DA04AC82}"/>
              </a:ext>
            </a:extLst>
          </p:cNvPr>
          <p:cNvSpPr>
            <a:spLocks noGrp="1"/>
          </p:cNvSpPr>
          <p:nvPr>
            <p:ph type="title"/>
          </p:nvPr>
        </p:nvSpPr>
        <p:spPr>
          <a:xfrm>
            <a:off x="428625" y="457200"/>
            <a:ext cx="1914525" cy="1543050"/>
          </a:xfrm>
          <a:prstGeom prst="rect">
            <a:avLst/>
          </a:prstGeom>
        </p:spPr>
        <p:txBody>
          <a:bodyPr vert="horz" lIns="0" tIns="0" rIns="0" bIns="0" rtlCol="0" anchor="t" anchorCtr="0">
            <a:noAutofit/>
          </a:bodyPr>
          <a:lstStyle>
            <a:lvl1pPr>
              <a:defRPr lang="en-US" sz="3000" b="0" i="0" kern="100" spc="-100" baseline="0">
                <a:solidFill>
                  <a:schemeClr val="tx1"/>
                </a:solidFill>
                <a:latin typeface="CiscoSansTT" panose="020B0503020201020303" pitchFamily="34" charset="0"/>
                <a:ea typeface="+mj-ea"/>
                <a:cs typeface="+mj-cs"/>
              </a:defRPr>
            </a:lvl1pPr>
          </a:lstStyle>
          <a:p>
            <a:pPr lvl="0" algn="l" defTabSz="661628" rtl="0" eaLnBrk="1" latinLnBrk="0" hangingPunct="1">
              <a:lnSpc>
                <a:spcPct val="90000"/>
              </a:lnSpc>
              <a:spcBef>
                <a:spcPct val="0"/>
              </a:spcBef>
              <a:buNone/>
            </a:pPr>
            <a:r>
              <a:rPr lang="en-GB"/>
              <a:t>Click to edit Master title style</a:t>
            </a:r>
            <a:endParaRPr lang="en-US"/>
          </a:p>
        </p:txBody>
      </p:sp>
    </p:spTree>
    <p:extLst>
      <p:ext uri="{BB962C8B-B14F-4D97-AF65-F5344CB8AC3E}">
        <p14:creationId xmlns:p14="http://schemas.microsoft.com/office/powerpoint/2010/main" val="3946306348"/>
      </p:ext>
    </p:extLst>
  </p:cSld>
  <p:clrMapOvr>
    <a:masterClrMapping/>
  </p:clrMapOvr>
  <p:extLst>
    <p:ext uri="{DCECCB84-F9BA-43D5-87BE-67443E8EF086}">
      <p15:sldGuideLst xmlns:p15="http://schemas.microsoft.com/office/powerpoint/2012/main">
        <p15:guide id="2" orient="horz" pos="1872">
          <p15:clr>
            <a:srgbClr val="A4A3A4"/>
          </p15:clr>
        </p15:guide>
        <p15:guide id="3" orient="horz" pos="1680">
          <p15:clr>
            <a:srgbClr val="A4A3A4"/>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Content with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DF9BBDA-0080-9D4C-8B45-AD17279D9D53}"/>
              </a:ext>
            </a:extLst>
          </p:cNvPr>
          <p:cNvSpPr>
            <a:spLocks noGrp="1"/>
          </p:cNvSpPr>
          <p:nvPr>
            <p:ph type="pic" sz="quarter" idx="22" hasCustomPrompt="1"/>
          </p:nvPr>
        </p:nvSpPr>
        <p:spPr>
          <a:xfrm>
            <a:off x="3057525" y="457200"/>
            <a:ext cx="5657850" cy="42005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normAutofit/>
          </a:bodyPr>
          <a:lstStyle>
            <a:lvl1pPr marL="0" indent="0" algn="ctr" defTabSz="661628" rtl="0" eaLnBrk="1" latinLnBrk="0" hangingPunct="1">
              <a:lnSpc>
                <a:spcPct val="100000"/>
              </a:lnSpc>
              <a:spcBef>
                <a:spcPts val="0"/>
              </a:spcBef>
              <a:spcAft>
                <a:spcPts val="750"/>
              </a:spcAft>
              <a:buFont typeface="Arial" panose="020B0604020202020204" pitchFamily="34" charset="0"/>
              <a:buNone/>
              <a:defRPr lang="en-US" sz="1050" b="0" i="0" kern="1200" spc="0" baseline="0" dirty="0">
                <a:solidFill>
                  <a:schemeClr val="tx1"/>
                </a:solidFill>
                <a:latin typeface="+mj-lt"/>
                <a:ea typeface="+mn-ea"/>
                <a:cs typeface="+mn-cs"/>
              </a:defRPr>
            </a:lvl1pPr>
          </a:lstStyle>
          <a:p>
            <a:r>
              <a:rPr lang="en-US"/>
              <a:t>Drag &amp; drop your photo here </a:t>
            </a:r>
            <a:br>
              <a:rPr lang="en-US"/>
            </a:br>
            <a:r>
              <a:rPr lang="en-US"/>
              <a:t>or click or tap icon </a:t>
            </a:r>
            <a:br>
              <a:rPr lang="en-US"/>
            </a:br>
            <a:r>
              <a:rPr lang="en-US"/>
              <a:t>below to insert</a:t>
            </a:r>
          </a:p>
          <a:p>
            <a:endParaRPr lang="en-US"/>
          </a:p>
          <a:p>
            <a:endParaRPr lang="en-US"/>
          </a:p>
          <a:p>
            <a:endParaRPr lang="en-US"/>
          </a:p>
          <a:p>
            <a:endParaRPr lang="en-US"/>
          </a:p>
        </p:txBody>
      </p:sp>
      <p:sp>
        <p:nvSpPr>
          <p:cNvPr id="10" name="TextBox 9">
            <a:extLst>
              <a:ext uri="{FF2B5EF4-FFF2-40B4-BE49-F238E27FC236}">
                <a16:creationId xmlns:a16="http://schemas.microsoft.com/office/drawing/2014/main" id="{5336A642-95C4-40BE-AE95-D81502EF3AED}"/>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11" name="Title Placeholder 1">
            <a:extLst>
              <a:ext uri="{FF2B5EF4-FFF2-40B4-BE49-F238E27FC236}">
                <a16:creationId xmlns:a16="http://schemas.microsoft.com/office/drawing/2014/main" id="{E0708104-F9EC-4157-95F0-FA326192EA93}"/>
              </a:ext>
            </a:extLst>
          </p:cNvPr>
          <p:cNvSpPr>
            <a:spLocks noGrp="1"/>
          </p:cNvSpPr>
          <p:nvPr>
            <p:ph type="title" hasCustomPrompt="1"/>
          </p:nvPr>
        </p:nvSpPr>
        <p:spPr>
          <a:xfrm>
            <a:off x="428625" y="457200"/>
            <a:ext cx="2143125" cy="1543050"/>
          </a:xfrm>
          <a:prstGeom prst="rect">
            <a:avLst/>
          </a:prstGeom>
        </p:spPr>
        <p:txBody>
          <a:bodyPr vert="horz" lIns="0" tIns="0" rIns="0" bIns="0" rtlCol="0" anchor="t" anchorCtr="0">
            <a:noAutofit/>
          </a:bodyPr>
          <a:lstStyle>
            <a:lvl1pPr>
              <a:defRPr lang="en-US" sz="3000" b="0" i="0" kern="100" spc="-100" baseline="0">
                <a:solidFill>
                  <a:schemeClr val="tx1"/>
                </a:solidFill>
                <a:latin typeface="CiscoSansTT" panose="020B0503020201020303" pitchFamily="34" charset="0"/>
                <a:ea typeface="+mj-ea"/>
                <a:cs typeface="+mj-cs"/>
              </a:defRPr>
            </a:lvl1pPr>
          </a:lstStyle>
          <a:p>
            <a:pPr lvl="0" algn="l" defTabSz="661628" rtl="0" eaLnBrk="1" latinLnBrk="0" hangingPunct="1">
              <a:lnSpc>
                <a:spcPct val="90000"/>
              </a:lnSpc>
              <a:spcBef>
                <a:spcPct val="0"/>
              </a:spcBef>
              <a:buNone/>
            </a:pPr>
            <a:r>
              <a:rPr lang="en-US"/>
              <a:t>Click to </a:t>
            </a:r>
            <a:br>
              <a:rPr lang="en-US"/>
            </a:br>
            <a:r>
              <a:rPr lang="en-US"/>
              <a:t>edit Master title style</a:t>
            </a:r>
          </a:p>
        </p:txBody>
      </p:sp>
      <p:sp>
        <p:nvSpPr>
          <p:cNvPr id="12" name="Text Placeholder 3">
            <a:extLst>
              <a:ext uri="{FF2B5EF4-FFF2-40B4-BE49-F238E27FC236}">
                <a16:creationId xmlns:a16="http://schemas.microsoft.com/office/drawing/2014/main" id="{CB1B1C66-A921-41B1-B007-79881FEFA609}"/>
              </a:ext>
            </a:extLst>
          </p:cNvPr>
          <p:cNvSpPr>
            <a:spLocks noGrp="1"/>
          </p:cNvSpPr>
          <p:nvPr>
            <p:ph type="body" sz="quarter" idx="25"/>
          </p:nvPr>
        </p:nvSpPr>
        <p:spPr>
          <a:xfrm>
            <a:off x="428625" y="2228850"/>
            <a:ext cx="2143125" cy="2428875"/>
          </a:xfrm>
        </p:spPr>
        <p:txBody>
          <a:bodyPr/>
          <a:lstStyle/>
          <a:p>
            <a:pPr lvl="0"/>
            <a:r>
              <a:rPr lang="en-GB"/>
              <a:t>Click to edit Master text styles</a:t>
            </a:r>
          </a:p>
          <a:p>
            <a:pPr lvl="1"/>
            <a:r>
              <a:rPr lang="en-GB"/>
              <a:t>Second level</a:t>
            </a:r>
          </a:p>
          <a:p>
            <a:pPr lvl="2"/>
            <a:r>
              <a:rPr lang="en-GB"/>
              <a:t>Third level</a:t>
            </a:r>
          </a:p>
          <a:p>
            <a:pPr lvl="3"/>
            <a:r>
              <a:rPr lang="en-GB"/>
              <a:t>Fourth level</a:t>
            </a:r>
          </a:p>
        </p:txBody>
      </p:sp>
      <p:sp>
        <p:nvSpPr>
          <p:cNvPr id="7" name="Slide Number Placeholder 5">
            <a:extLst>
              <a:ext uri="{FF2B5EF4-FFF2-40B4-BE49-F238E27FC236}">
                <a16:creationId xmlns:a16="http://schemas.microsoft.com/office/drawing/2014/main" id="{0C2511D1-1C83-4E3F-B853-447E699CCCF7}"/>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7888220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ntent with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DF9BBDA-0080-9D4C-8B45-AD17279D9D53}"/>
              </a:ext>
            </a:extLst>
          </p:cNvPr>
          <p:cNvSpPr>
            <a:spLocks noGrp="1"/>
          </p:cNvSpPr>
          <p:nvPr>
            <p:ph type="pic" sz="quarter" idx="22" hasCustomPrompt="1"/>
          </p:nvPr>
        </p:nvSpPr>
        <p:spPr>
          <a:xfrm>
            <a:off x="2571751" y="0"/>
            <a:ext cx="6572249"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normAutofit/>
          </a:bodyPr>
          <a:lstStyle>
            <a:lvl1pPr marL="0" indent="0" algn="ctr" defTabSz="661628" rtl="0" eaLnBrk="1" latinLnBrk="0" hangingPunct="1">
              <a:lnSpc>
                <a:spcPct val="100000"/>
              </a:lnSpc>
              <a:spcBef>
                <a:spcPts val="0"/>
              </a:spcBef>
              <a:spcAft>
                <a:spcPts val="750"/>
              </a:spcAft>
              <a:buFont typeface="Arial" panose="020B0604020202020204" pitchFamily="34" charset="0"/>
              <a:buNone/>
              <a:defRPr lang="en-US" sz="1200" b="0" i="0" kern="1200" spc="0" baseline="0" dirty="0">
                <a:solidFill>
                  <a:schemeClr val="tx1"/>
                </a:solidFill>
                <a:latin typeface="+mj-lt"/>
                <a:ea typeface="+mn-ea"/>
                <a:cs typeface="+mn-cs"/>
              </a:defRPr>
            </a:lvl1pPr>
          </a:lstStyle>
          <a:p>
            <a:r>
              <a:rPr lang="en-US"/>
              <a:t>Drag &amp; drop your photo here </a:t>
            </a:r>
            <a:br>
              <a:rPr lang="en-US"/>
            </a:br>
            <a:r>
              <a:rPr lang="en-US"/>
              <a:t>or click or tap icon </a:t>
            </a:r>
            <a:br>
              <a:rPr lang="en-US"/>
            </a:br>
            <a:r>
              <a:rPr lang="en-US"/>
              <a:t>below to insert</a:t>
            </a:r>
          </a:p>
          <a:p>
            <a:endParaRPr lang="en-US"/>
          </a:p>
          <a:p>
            <a:endParaRPr lang="en-US"/>
          </a:p>
          <a:p>
            <a:endParaRPr lang="en-US"/>
          </a:p>
          <a:p>
            <a:endParaRPr lang="en-US"/>
          </a:p>
        </p:txBody>
      </p:sp>
      <p:sp>
        <p:nvSpPr>
          <p:cNvPr id="12" name="Text Placeholder 2">
            <a:extLst>
              <a:ext uri="{FF2B5EF4-FFF2-40B4-BE49-F238E27FC236}">
                <a16:creationId xmlns:a16="http://schemas.microsoft.com/office/drawing/2014/main" id="{E53D584C-A8BE-4DAF-B32F-D1B11EBFCF39}"/>
              </a:ext>
            </a:extLst>
          </p:cNvPr>
          <p:cNvSpPr>
            <a:spLocks noGrp="1"/>
          </p:cNvSpPr>
          <p:nvPr>
            <p:ph type="body" sz="quarter" idx="57"/>
          </p:nvPr>
        </p:nvSpPr>
        <p:spPr>
          <a:xfrm>
            <a:off x="428625" y="3668983"/>
            <a:ext cx="1914526" cy="369332"/>
          </a:xfrm>
        </p:spPr>
        <p:txBody>
          <a:bodyPr wrap="square" anchor="b" anchorCtr="0">
            <a:spAutoFit/>
          </a:bodyPr>
          <a:lstStyle>
            <a:lvl1pPr>
              <a:defRPr>
                <a:latin typeface="+mj-lt"/>
              </a:defRPr>
            </a:lvl1pPr>
            <a:lvl2pPr marL="0" indent="0">
              <a:buNone/>
              <a:defRPr/>
            </a:lvl2pPr>
          </a:lstStyle>
          <a:p>
            <a:pPr lvl="0"/>
            <a:r>
              <a:rPr lang="en-GB"/>
              <a:t>Click to edit Master text styles</a:t>
            </a:r>
          </a:p>
        </p:txBody>
      </p:sp>
      <p:sp>
        <p:nvSpPr>
          <p:cNvPr id="13" name="Text Placeholder 5">
            <a:extLst>
              <a:ext uri="{FF2B5EF4-FFF2-40B4-BE49-F238E27FC236}">
                <a16:creationId xmlns:a16="http://schemas.microsoft.com/office/drawing/2014/main" id="{66B9D699-AF59-48ED-A3DE-B1F21CCE4483}"/>
              </a:ext>
            </a:extLst>
          </p:cNvPr>
          <p:cNvSpPr>
            <a:spLocks noGrp="1"/>
          </p:cNvSpPr>
          <p:nvPr>
            <p:ph type="body" sz="quarter" idx="63"/>
          </p:nvPr>
        </p:nvSpPr>
        <p:spPr>
          <a:xfrm>
            <a:off x="428624" y="4114801"/>
            <a:ext cx="1914525" cy="542925"/>
          </a:xfrm>
        </p:spPr>
        <p:txBody>
          <a:bodyPr/>
          <a:lstStyle>
            <a:lvl1pPr>
              <a:spcAft>
                <a:spcPts val="225"/>
              </a:spcAft>
              <a:defRPr sz="900"/>
            </a:lvl1pPr>
            <a:lvl2pPr marL="129779" indent="-129779">
              <a:spcAft>
                <a:spcPts val="225"/>
              </a:spcAft>
              <a:defRPr sz="825"/>
            </a:lvl2pPr>
            <a:lvl3pPr marL="259556" indent="-129779">
              <a:spcAft>
                <a:spcPts val="225"/>
              </a:spcAft>
              <a:defRPr sz="788"/>
            </a:lvl3pPr>
            <a:lvl4pPr marL="342900" indent="-83344">
              <a:spcAft>
                <a:spcPts val="225"/>
              </a:spcAft>
              <a:defRPr sz="450"/>
            </a:lvl4pPr>
            <a:lvl5pPr marL="431006" indent="-88106">
              <a:spcAft>
                <a:spcPts val="225"/>
              </a:spcAft>
              <a:defRPr sz="300"/>
            </a:lvl5pPr>
          </a:lstStyle>
          <a:p>
            <a:pPr lvl="0"/>
            <a:r>
              <a:rPr lang="en-GB"/>
              <a:t>Click to edit Master text styles</a:t>
            </a:r>
          </a:p>
          <a:p>
            <a:pPr lvl="1"/>
            <a:r>
              <a:rPr lang="en-GB"/>
              <a:t>Second level</a:t>
            </a:r>
          </a:p>
        </p:txBody>
      </p:sp>
      <p:sp>
        <p:nvSpPr>
          <p:cNvPr id="14" name="Text Placeholder 5">
            <a:extLst>
              <a:ext uri="{FF2B5EF4-FFF2-40B4-BE49-F238E27FC236}">
                <a16:creationId xmlns:a16="http://schemas.microsoft.com/office/drawing/2014/main" id="{18501264-73B3-4EA4-BF9F-47923C9D6B29}"/>
              </a:ext>
            </a:extLst>
          </p:cNvPr>
          <p:cNvSpPr>
            <a:spLocks noGrp="1"/>
          </p:cNvSpPr>
          <p:nvPr>
            <p:ph type="body" sz="quarter" idx="67"/>
          </p:nvPr>
        </p:nvSpPr>
        <p:spPr>
          <a:xfrm>
            <a:off x="428624" y="2723865"/>
            <a:ext cx="1914526" cy="542925"/>
          </a:xfrm>
        </p:spPr>
        <p:txBody>
          <a:bodyPr/>
          <a:lstStyle>
            <a:lvl1pPr>
              <a:spcAft>
                <a:spcPts val="225"/>
              </a:spcAft>
              <a:defRPr sz="900"/>
            </a:lvl1pPr>
            <a:lvl2pPr marL="129779" indent="-129779">
              <a:spcAft>
                <a:spcPts val="225"/>
              </a:spcAft>
              <a:defRPr sz="825"/>
            </a:lvl2pPr>
            <a:lvl3pPr marL="259556" indent="-129779">
              <a:spcAft>
                <a:spcPts val="225"/>
              </a:spcAft>
              <a:defRPr sz="788"/>
            </a:lvl3pPr>
            <a:lvl4pPr marL="342900" indent="-83344">
              <a:spcAft>
                <a:spcPts val="225"/>
              </a:spcAft>
              <a:defRPr sz="450"/>
            </a:lvl4pPr>
            <a:lvl5pPr marL="431006" indent="-88106">
              <a:spcAft>
                <a:spcPts val="225"/>
              </a:spcAft>
              <a:defRPr sz="300"/>
            </a:lvl5pPr>
          </a:lstStyle>
          <a:p>
            <a:pPr lvl="0"/>
            <a:r>
              <a:rPr lang="en-GB"/>
              <a:t>Click to edit Master text styles</a:t>
            </a:r>
          </a:p>
          <a:p>
            <a:pPr lvl="1"/>
            <a:r>
              <a:rPr lang="en-GB"/>
              <a:t>Second level</a:t>
            </a:r>
          </a:p>
        </p:txBody>
      </p:sp>
      <p:sp>
        <p:nvSpPr>
          <p:cNvPr id="15" name="Text Placeholder 2">
            <a:extLst>
              <a:ext uri="{FF2B5EF4-FFF2-40B4-BE49-F238E27FC236}">
                <a16:creationId xmlns:a16="http://schemas.microsoft.com/office/drawing/2014/main" id="{5BFF3D98-5023-435C-89E8-DE6C777DC9BF}"/>
              </a:ext>
            </a:extLst>
          </p:cNvPr>
          <p:cNvSpPr>
            <a:spLocks noGrp="1"/>
          </p:cNvSpPr>
          <p:nvPr>
            <p:ph type="body" sz="quarter" idx="68"/>
          </p:nvPr>
        </p:nvSpPr>
        <p:spPr>
          <a:xfrm>
            <a:off x="428624" y="2278048"/>
            <a:ext cx="1914526" cy="369332"/>
          </a:xfrm>
        </p:spPr>
        <p:txBody>
          <a:bodyPr wrap="square" anchor="b" anchorCtr="0">
            <a:spAutoFit/>
          </a:bodyPr>
          <a:lstStyle>
            <a:lvl1pPr>
              <a:defRPr>
                <a:latin typeface="+mj-lt"/>
              </a:defRPr>
            </a:lvl1pPr>
            <a:lvl2pPr marL="0" indent="0">
              <a:buNone/>
              <a:defRPr/>
            </a:lvl2pPr>
          </a:lstStyle>
          <a:p>
            <a:pPr lvl="0"/>
            <a:r>
              <a:rPr lang="en-GB"/>
              <a:t>Click to edit Master text styles</a:t>
            </a:r>
          </a:p>
        </p:txBody>
      </p:sp>
      <p:sp>
        <p:nvSpPr>
          <p:cNvPr id="8" name="Title Placeholder 1">
            <a:extLst>
              <a:ext uri="{FF2B5EF4-FFF2-40B4-BE49-F238E27FC236}">
                <a16:creationId xmlns:a16="http://schemas.microsoft.com/office/drawing/2014/main" id="{2F1A913C-478C-4159-AD61-19314F8B1D93}"/>
              </a:ext>
            </a:extLst>
          </p:cNvPr>
          <p:cNvSpPr>
            <a:spLocks noGrp="1"/>
          </p:cNvSpPr>
          <p:nvPr>
            <p:ph type="title"/>
          </p:nvPr>
        </p:nvSpPr>
        <p:spPr>
          <a:xfrm>
            <a:off x="428626" y="457200"/>
            <a:ext cx="1914524" cy="1543050"/>
          </a:xfrm>
          <a:prstGeom prst="rect">
            <a:avLst/>
          </a:prstGeom>
        </p:spPr>
        <p:txBody>
          <a:bodyPr vert="horz" lIns="0" tIns="0" rIns="0" bIns="0" rtlCol="0" anchor="t" anchorCtr="0">
            <a:noAutofit/>
          </a:bodyPr>
          <a:lstStyle>
            <a:lvl1pPr>
              <a:defRPr lang="en-US" sz="3000" b="0" i="0" kern="100" spc="-100" baseline="0" dirty="0">
                <a:solidFill>
                  <a:schemeClr val="tx1"/>
                </a:solidFill>
                <a:latin typeface="CiscoSansTT" panose="020B0503020201020303" pitchFamily="34" charset="0"/>
                <a:ea typeface="+mj-ea"/>
                <a:cs typeface="+mj-cs"/>
              </a:defRPr>
            </a:lvl1pPr>
          </a:lstStyle>
          <a:p>
            <a:pPr lvl="0" algn="l" defTabSz="661628" rtl="0" eaLnBrk="1" latinLnBrk="0" hangingPunct="1">
              <a:lnSpc>
                <a:spcPct val="90000"/>
              </a:lnSpc>
              <a:spcBef>
                <a:spcPct val="0"/>
              </a:spcBef>
              <a:buNone/>
            </a:pPr>
            <a:r>
              <a:rPr lang="en-GB"/>
              <a:t>Click to edit Master title style</a:t>
            </a:r>
            <a:endParaRPr lang="en-US"/>
          </a:p>
        </p:txBody>
      </p:sp>
    </p:spTree>
    <p:extLst>
      <p:ext uri="{BB962C8B-B14F-4D97-AF65-F5344CB8AC3E}">
        <p14:creationId xmlns:p14="http://schemas.microsoft.com/office/powerpoint/2010/main" val="3696567739"/>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Content with Pictur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905BFD70-60D5-4954-9D81-85903F6F14BB}"/>
              </a:ext>
            </a:extLst>
          </p:cNvPr>
          <p:cNvSpPr>
            <a:spLocks noGrp="1"/>
          </p:cNvSpPr>
          <p:nvPr>
            <p:ph type="pic" sz="quarter" idx="22" hasCustomPrompt="1"/>
          </p:nvPr>
        </p:nvSpPr>
        <p:spPr>
          <a:xfrm>
            <a:off x="4572001" y="0"/>
            <a:ext cx="4571999" cy="5143500"/>
          </a:xfr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normAutofit/>
          </a:bodyPr>
          <a:lstStyle>
            <a:lvl1pPr marL="0" indent="0" algn="ctr" defTabSz="661628" rtl="0" eaLnBrk="1" latinLnBrk="0" hangingPunct="1">
              <a:lnSpc>
                <a:spcPct val="100000"/>
              </a:lnSpc>
              <a:spcBef>
                <a:spcPts val="0"/>
              </a:spcBef>
              <a:spcAft>
                <a:spcPts val="750"/>
              </a:spcAft>
              <a:buFont typeface="Arial" panose="020B0604020202020204" pitchFamily="34" charset="0"/>
              <a:buNone/>
              <a:defRPr lang="en-US" sz="1200" b="0" i="0" kern="1200" spc="0" baseline="0" dirty="0">
                <a:solidFill>
                  <a:schemeClr val="tx1"/>
                </a:solidFill>
                <a:latin typeface="+mj-lt"/>
                <a:ea typeface="+mn-ea"/>
                <a:cs typeface="+mn-cs"/>
              </a:defRPr>
            </a:lvl1pPr>
          </a:lstStyle>
          <a:p>
            <a:r>
              <a:rPr lang="en-US"/>
              <a:t>Drag &amp; drop your photo here </a:t>
            </a:r>
            <a:br>
              <a:rPr lang="en-US"/>
            </a:br>
            <a:r>
              <a:rPr lang="en-US"/>
              <a:t>or click or tap icon </a:t>
            </a:r>
            <a:br>
              <a:rPr lang="en-US"/>
            </a:br>
            <a:r>
              <a:rPr lang="en-US"/>
              <a:t>below to insert</a:t>
            </a:r>
          </a:p>
          <a:p>
            <a:endParaRPr lang="en-US"/>
          </a:p>
          <a:p>
            <a:endParaRPr lang="en-US"/>
          </a:p>
          <a:p>
            <a:endParaRPr lang="en-US"/>
          </a:p>
          <a:p>
            <a:endParaRPr lang="en-US"/>
          </a:p>
        </p:txBody>
      </p:sp>
      <p:sp>
        <p:nvSpPr>
          <p:cNvPr id="20" name="Text Placeholder 2">
            <a:extLst>
              <a:ext uri="{FF2B5EF4-FFF2-40B4-BE49-F238E27FC236}">
                <a16:creationId xmlns:a16="http://schemas.microsoft.com/office/drawing/2014/main" id="{994026FE-B789-4F5D-805E-02B0631E7EC8}"/>
              </a:ext>
            </a:extLst>
          </p:cNvPr>
          <p:cNvSpPr>
            <a:spLocks noGrp="1"/>
          </p:cNvSpPr>
          <p:nvPr>
            <p:ph type="body" sz="quarter" idx="57"/>
          </p:nvPr>
        </p:nvSpPr>
        <p:spPr>
          <a:xfrm>
            <a:off x="428624" y="3668983"/>
            <a:ext cx="1914526" cy="369332"/>
          </a:xfrm>
        </p:spPr>
        <p:txBody>
          <a:bodyPr wrap="square" anchor="b" anchorCtr="0">
            <a:spAutoFit/>
          </a:bodyPr>
          <a:lstStyle>
            <a:lvl1pPr>
              <a:defRPr>
                <a:latin typeface="+mj-lt"/>
              </a:defRPr>
            </a:lvl1pPr>
            <a:lvl2pPr marL="0" indent="0">
              <a:buNone/>
              <a:defRPr/>
            </a:lvl2pPr>
          </a:lstStyle>
          <a:p>
            <a:pPr lvl="0"/>
            <a:r>
              <a:rPr lang="en-GB"/>
              <a:t>Click to edit Master text styles</a:t>
            </a:r>
          </a:p>
        </p:txBody>
      </p:sp>
      <p:sp>
        <p:nvSpPr>
          <p:cNvPr id="21" name="Text Placeholder 5">
            <a:extLst>
              <a:ext uri="{FF2B5EF4-FFF2-40B4-BE49-F238E27FC236}">
                <a16:creationId xmlns:a16="http://schemas.microsoft.com/office/drawing/2014/main" id="{00788797-0721-4FDF-B9A8-D8FD6A85E245}"/>
              </a:ext>
            </a:extLst>
          </p:cNvPr>
          <p:cNvSpPr>
            <a:spLocks noGrp="1"/>
          </p:cNvSpPr>
          <p:nvPr>
            <p:ph type="body" sz="quarter" idx="63"/>
          </p:nvPr>
        </p:nvSpPr>
        <p:spPr>
          <a:xfrm>
            <a:off x="428624" y="4114801"/>
            <a:ext cx="1914525" cy="542925"/>
          </a:xfrm>
        </p:spPr>
        <p:txBody>
          <a:bodyPr/>
          <a:lstStyle>
            <a:lvl1pPr>
              <a:spcAft>
                <a:spcPts val="225"/>
              </a:spcAft>
              <a:defRPr sz="900"/>
            </a:lvl1pPr>
            <a:lvl2pPr marL="129779" indent="-129779">
              <a:spcAft>
                <a:spcPts val="225"/>
              </a:spcAft>
              <a:defRPr sz="825"/>
            </a:lvl2pPr>
            <a:lvl3pPr marL="259556" indent="-129779">
              <a:spcAft>
                <a:spcPts val="225"/>
              </a:spcAft>
              <a:defRPr sz="788"/>
            </a:lvl3pPr>
            <a:lvl4pPr marL="342900" indent="-83344">
              <a:spcAft>
                <a:spcPts val="225"/>
              </a:spcAft>
              <a:defRPr sz="450"/>
            </a:lvl4pPr>
            <a:lvl5pPr marL="431006" indent="-88106">
              <a:spcAft>
                <a:spcPts val="225"/>
              </a:spcAft>
              <a:defRPr sz="300"/>
            </a:lvl5pPr>
          </a:lstStyle>
          <a:p>
            <a:pPr lvl="0"/>
            <a:r>
              <a:rPr lang="en-GB"/>
              <a:t>Click to edit Master text styles</a:t>
            </a:r>
          </a:p>
          <a:p>
            <a:pPr lvl="1"/>
            <a:r>
              <a:rPr lang="en-GB"/>
              <a:t>Second level</a:t>
            </a:r>
          </a:p>
        </p:txBody>
      </p:sp>
      <p:sp>
        <p:nvSpPr>
          <p:cNvPr id="16" name="Title Placeholder 1">
            <a:extLst>
              <a:ext uri="{FF2B5EF4-FFF2-40B4-BE49-F238E27FC236}">
                <a16:creationId xmlns:a16="http://schemas.microsoft.com/office/drawing/2014/main" id="{0231F72B-DB93-439F-8D5C-3A98DBB9C4DB}"/>
              </a:ext>
            </a:extLst>
          </p:cNvPr>
          <p:cNvSpPr>
            <a:spLocks noGrp="1"/>
          </p:cNvSpPr>
          <p:nvPr>
            <p:ph type="title"/>
          </p:nvPr>
        </p:nvSpPr>
        <p:spPr>
          <a:xfrm>
            <a:off x="428625" y="457200"/>
            <a:ext cx="4029074" cy="971550"/>
          </a:xfrm>
          <a:prstGeom prst="rect">
            <a:avLst/>
          </a:prstGeom>
        </p:spPr>
        <p:txBody>
          <a:bodyPr vert="horz" lIns="0" tIns="0" rIns="0" bIns="0" rtlCol="0" anchor="t" anchorCtr="0">
            <a:noAutofit/>
          </a:bodyPr>
          <a:lstStyle>
            <a:lvl1pPr>
              <a:defRPr lang="en-US" sz="3000" b="0" i="0" kern="100" spc="-100" baseline="0" dirty="0">
                <a:solidFill>
                  <a:schemeClr val="tx1"/>
                </a:solidFill>
                <a:latin typeface="CiscoSansTT" panose="020B0503020201020303" pitchFamily="34" charset="0"/>
                <a:ea typeface="+mj-ea"/>
                <a:cs typeface="+mj-cs"/>
              </a:defRPr>
            </a:lvl1pPr>
          </a:lstStyle>
          <a:p>
            <a:pPr lvl="0" algn="l" defTabSz="661628" rtl="0" eaLnBrk="1" latinLnBrk="0" hangingPunct="1">
              <a:lnSpc>
                <a:spcPct val="90000"/>
              </a:lnSpc>
              <a:spcBef>
                <a:spcPct val="0"/>
              </a:spcBef>
              <a:buNone/>
            </a:pPr>
            <a:r>
              <a:rPr lang="en-GB"/>
              <a:t>Click to edit Master title style</a:t>
            </a:r>
            <a:endParaRPr lang="en-US"/>
          </a:p>
        </p:txBody>
      </p:sp>
      <p:sp>
        <p:nvSpPr>
          <p:cNvPr id="17" name="Text Placeholder 5">
            <a:extLst>
              <a:ext uri="{FF2B5EF4-FFF2-40B4-BE49-F238E27FC236}">
                <a16:creationId xmlns:a16="http://schemas.microsoft.com/office/drawing/2014/main" id="{042C4D8C-C05E-40DC-A5F1-D8E216530543}"/>
              </a:ext>
            </a:extLst>
          </p:cNvPr>
          <p:cNvSpPr>
            <a:spLocks noGrp="1"/>
          </p:cNvSpPr>
          <p:nvPr>
            <p:ph type="body" sz="quarter" idx="67"/>
          </p:nvPr>
        </p:nvSpPr>
        <p:spPr>
          <a:xfrm>
            <a:off x="428624" y="2723865"/>
            <a:ext cx="1914526" cy="542925"/>
          </a:xfrm>
        </p:spPr>
        <p:txBody>
          <a:bodyPr/>
          <a:lstStyle>
            <a:lvl1pPr>
              <a:spcAft>
                <a:spcPts val="225"/>
              </a:spcAft>
              <a:defRPr sz="900"/>
            </a:lvl1pPr>
            <a:lvl2pPr marL="129779" indent="-129779">
              <a:spcAft>
                <a:spcPts val="225"/>
              </a:spcAft>
              <a:defRPr sz="825"/>
            </a:lvl2pPr>
            <a:lvl3pPr marL="259556" indent="-129779">
              <a:spcAft>
                <a:spcPts val="225"/>
              </a:spcAft>
              <a:defRPr sz="788"/>
            </a:lvl3pPr>
            <a:lvl4pPr marL="342900" indent="-83344">
              <a:spcAft>
                <a:spcPts val="225"/>
              </a:spcAft>
              <a:defRPr sz="450"/>
            </a:lvl4pPr>
            <a:lvl5pPr marL="431006" indent="-88106">
              <a:spcAft>
                <a:spcPts val="225"/>
              </a:spcAft>
              <a:defRPr sz="300"/>
            </a:lvl5pPr>
          </a:lstStyle>
          <a:p>
            <a:pPr lvl="0"/>
            <a:r>
              <a:rPr lang="en-GB"/>
              <a:t>Click to edit Master text styles</a:t>
            </a:r>
          </a:p>
          <a:p>
            <a:pPr lvl="1"/>
            <a:r>
              <a:rPr lang="en-GB"/>
              <a:t>Second level</a:t>
            </a:r>
          </a:p>
        </p:txBody>
      </p:sp>
      <p:sp>
        <p:nvSpPr>
          <p:cNvPr id="18" name="Text Placeholder 2">
            <a:extLst>
              <a:ext uri="{FF2B5EF4-FFF2-40B4-BE49-F238E27FC236}">
                <a16:creationId xmlns:a16="http://schemas.microsoft.com/office/drawing/2014/main" id="{979DD178-20FD-4061-A4CF-ADAD80B00223}"/>
              </a:ext>
            </a:extLst>
          </p:cNvPr>
          <p:cNvSpPr>
            <a:spLocks noGrp="1"/>
          </p:cNvSpPr>
          <p:nvPr>
            <p:ph type="body" sz="quarter" idx="68"/>
          </p:nvPr>
        </p:nvSpPr>
        <p:spPr>
          <a:xfrm>
            <a:off x="428624" y="2278048"/>
            <a:ext cx="1914526" cy="369332"/>
          </a:xfrm>
        </p:spPr>
        <p:txBody>
          <a:bodyPr wrap="square" anchor="b" anchorCtr="0">
            <a:spAutoFit/>
          </a:bodyPr>
          <a:lstStyle>
            <a:lvl1pPr>
              <a:defRPr>
                <a:latin typeface="+mj-lt"/>
              </a:defRPr>
            </a:lvl1pPr>
            <a:lvl2pPr marL="0" indent="0">
              <a:buNone/>
              <a:defRPr/>
            </a:lvl2pPr>
          </a:lstStyle>
          <a:p>
            <a:pPr lvl="0"/>
            <a:r>
              <a:rPr lang="en-GB"/>
              <a:t>Click to edit Master text styles</a:t>
            </a:r>
          </a:p>
        </p:txBody>
      </p:sp>
      <p:sp>
        <p:nvSpPr>
          <p:cNvPr id="28" name="Text Placeholder 2">
            <a:extLst>
              <a:ext uri="{FF2B5EF4-FFF2-40B4-BE49-F238E27FC236}">
                <a16:creationId xmlns:a16="http://schemas.microsoft.com/office/drawing/2014/main" id="{755C8534-6B0E-41CD-9706-61F591BFF126}"/>
              </a:ext>
            </a:extLst>
          </p:cNvPr>
          <p:cNvSpPr>
            <a:spLocks noGrp="1"/>
          </p:cNvSpPr>
          <p:nvPr>
            <p:ph type="body" sz="quarter" idx="69"/>
          </p:nvPr>
        </p:nvSpPr>
        <p:spPr>
          <a:xfrm>
            <a:off x="2543175" y="3668983"/>
            <a:ext cx="1914526" cy="369332"/>
          </a:xfrm>
        </p:spPr>
        <p:txBody>
          <a:bodyPr wrap="square" anchor="b" anchorCtr="0">
            <a:spAutoFit/>
          </a:bodyPr>
          <a:lstStyle>
            <a:lvl1pPr>
              <a:defRPr>
                <a:latin typeface="+mj-lt"/>
              </a:defRPr>
            </a:lvl1pPr>
            <a:lvl2pPr marL="0" indent="0">
              <a:buNone/>
              <a:defRPr/>
            </a:lvl2pPr>
          </a:lstStyle>
          <a:p>
            <a:pPr lvl="0"/>
            <a:r>
              <a:rPr lang="en-GB"/>
              <a:t>Click to edit Master text styles</a:t>
            </a:r>
          </a:p>
        </p:txBody>
      </p:sp>
      <p:sp>
        <p:nvSpPr>
          <p:cNvPr id="29" name="Text Placeholder 5">
            <a:extLst>
              <a:ext uri="{FF2B5EF4-FFF2-40B4-BE49-F238E27FC236}">
                <a16:creationId xmlns:a16="http://schemas.microsoft.com/office/drawing/2014/main" id="{0DECDBD2-EF07-4EFE-81B0-67DD271A8E4A}"/>
              </a:ext>
            </a:extLst>
          </p:cNvPr>
          <p:cNvSpPr>
            <a:spLocks noGrp="1"/>
          </p:cNvSpPr>
          <p:nvPr>
            <p:ph type="body" sz="quarter" idx="70"/>
          </p:nvPr>
        </p:nvSpPr>
        <p:spPr>
          <a:xfrm>
            <a:off x="2543175" y="4114801"/>
            <a:ext cx="1914525" cy="542925"/>
          </a:xfrm>
        </p:spPr>
        <p:txBody>
          <a:bodyPr/>
          <a:lstStyle>
            <a:lvl1pPr>
              <a:spcAft>
                <a:spcPts val="225"/>
              </a:spcAft>
              <a:defRPr sz="900"/>
            </a:lvl1pPr>
            <a:lvl2pPr marL="129779" indent="-129779">
              <a:spcAft>
                <a:spcPts val="225"/>
              </a:spcAft>
              <a:defRPr sz="825"/>
            </a:lvl2pPr>
            <a:lvl3pPr marL="259556" indent="-129779">
              <a:spcAft>
                <a:spcPts val="225"/>
              </a:spcAft>
              <a:defRPr sz="788"/>
            </a:lvl3pPr>
            <a:lvl4pPr marL="342900" indent="-83344">
              <a:spcAft>
                <a:spcPts val="225"/>
              </a:spcAft>
              <a:defRPr sz="450"/>
            </a:lvl4pPr>
            <a:lvl5pPr marL="431006" indent="-88106">
              <a:spcAft>
                <a:spcPts val="225"/>
              </a:spcAft>
              <a:defRPr sz="300"/>
            </a:lvl5pPr>
          </a:lstStyle>
          <a:p>
            <a:pPr lvl="0"/>
            <a:r>
              <a:rPr lang="en-GB"/>
              <a:t>Click to edit Master text styles</a:t>
            </a:r>
          </a:p>
          <a:p>
            <a:pPr lvl="1"/>
            <a:r>
              <a:rPr lang="en-GB"/>
              <a:t>Second level</a:t>
            </a:r>
          </a:p>
        </p:txBody>
      </p:sp>
      <p:sp>
        <p:nvSpPr>
          <p:cNvPr id="30" name="Text Placeholder 5">
            <a:extLst>
              <a:ext uri="{FF2B5EF4-FFF2-40B4-BE49-F238E27FC236}">
                <a16:creationId xmlns:a16="http://schemas.microsoft.com/office/drawing/2014/main" id="{A005CF03-ABB1-4046-89FC-A41C9CAD1DE2}"/>
              </a:ext>
            </a:extLst>
          </p:cNvPr>
          <p:cNvSpPr>
            <a:spLocks noGrp="1"/>
          </p:cNvSpPr>
          <p:nvPr>
            <p:ph type="body" sz="quarter" idx="71"/>
          </p:nvPr>
        </p:nvSpPr>
        <p:spPr>
          <a:xfrm>
            <a:off x="2543175" y="2723865"/>
            <a:ext cx="1914526" cy="542925"/>
          </a:xfrm>
        </p:spPr>
        <p:txBody>
          <a:bodyPr/>
          <a:lstStyle>
            <a:lvl1pPr>
              <a:spcAft>
                <a:spcPts val="225"/>
              </a:spcAft>
              <a:defRPr sz="900"/>
            </a:lvl1pPr>
            <a:lvl2pPr marL="129779" indent="-129779">
              <a:spcAft>
                <a:spcPts val="225"/>
              </a:spcAft>
              <a:defRPr sz="825"/>
            </a:lvl2pPr>
            <a:lvl3pPr marL="259556" indent="-129779">
              <a:spcAft>
                <a:spcPts val="225"/>
              </a:spcAft>
              <a:defRPr sz="788"/>
            </a:lvl3pPr>
            <a:lvl4pPr marL="342900" indent="-83344">
              <a:spcAft>
                <a:spcPts val="225"/>
              </a:spcAft>
              <a:defRPr sz="450"/>
            </a:lvl4pPr>
            <a:lvl5pPr marL="431006" indent="-88106">
              <a:spcAft>
                <a:spcPts val="225"/>
              </a:spcAft>
              <a:defRPr sz="300"/>
            </a:lvl5pPr>
          </a:lstStyle>
          <a:p>
            <a:pPr lvl="0"/>
            <a:r>
              <a:rPr lang="en-GB"/>
              <a:t>Click to edit Master text styles</a:t>
            </a:r>
          </a:p>
          <a:p>
            <a:pPr lvl="1"/>
            <a:r>
              <a:rPr lang="en-GB"/>
              <a:t>Second level</a:t>
            </a:r>
          </a:p>
        </p:txBody>
      </p:sp>
      <p:sp>
        <p:nvSpPr>
          <p:cNvPr id="31" name="Text Placeholder 2">
            <a:extLst>
              <a:ext uri="{FF2B5EF4-FFF2-40B4-BE49-F238E27FC236}">
                <a16:creationId xmlns:a16="http://schemas.microsoft.com/office/drawing/2014/main" id="{49AEAAD6-2FA1-420B-BCE8-48233BD945BF}"/>
              </a:ext>
            </a:extLst>
          </p:cNvPr>
          <p:cNvSpPr>
            <a:spLocks noGrp="1"/>
          </p:cNvSpPr>
          <p:nvPr>
            <p:ph type="body" sz="quarter" idx="72"/>
          </p:nvPr>
        </p:nvSpPr>
        <p:spPr>
          <a:xfrm>
            <a:off x="2543175" y="2278048"/>
            <a:ext cx="1914526" cy="369332"/>
          </a:xfrm>
        </p:spPr>
        <p:txBody>
          <a:bodyPr wrap="square" anchor="b" anchorCtr="0">
            <a:spAutoFit/>
          </a:bodyPr>
          <a:lstStyle>
            <a:lvl1pPr>
              <a:defRPr>
                <a:latin typeface="+mj-lt"/>
              </a:defRPr>
            </a:lvl1pPr>
            <a:lvl2pPr marL="0" indent="0">
              <a:buNone/>
              <a:defRPr/>
            </a:lvl2pPr>
          </a:lstStyle>
          <a:p>
            <a:pPr lvl="0"/>
            <a:r>
              <a:rPr lang="en-GB"/>
              <a:t>Click to edit Master text styles</a:t>
            </a:r>
          </a:p>
        </p:txBody>
      </p:sp>
    </p:spTree>
    <p:extLst>
      <p:ext uri="{BB962C8B-B14F-4D97-AF65-F5344CB8AC3E}">
        <p14:creationId xmlns:p14="http://schemas.microsoft.com/office/powerpoint/2010/main" val="3693476426"/>
      </p:ext>
    </p:extLst>
  </p:cSld>
  <p:clrMapOvr>
    <a:masterClrMapping/>
  </p:clrMapOvr>
  <p:extLst>
    <p:ext uri="{DCECCB84-F9BA-43D5-87BE-67443E8EF086}">
      <p15:sldGuideLst xmlns:p15="http://schemas.microsoft.com/office/powerpoint/2012/main">
        <p15:guide id="3" pos="4128">
          <p15:clr>
            <a:srgbClr val="A4A3A4"/>
          </p15:clr>
        </p15:guide>
        <p15:guide id="4" pos="3552">
          <p15:clr>
            <a:srgbClr val="A4A3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 with Two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DF9BBDA-0080-9D4C-8B45-AD17279D9D53}"/>
              </a:ext>
            </a:extLst>
          </p:cNvPr>
          <p:cNvSpPr>
            <a:spLocks noGrp="1"/>
          </p:cNvSpPr>
          <p:nvPr>
            <p:ph type="pic" sz="quarter" idx="22" hasCustomPrompt="1"/>
          </p:nvPr>
        </p:nvSpPr>
        <p:spPr>
          <a:xfrm>
            <a:off x="3286125" y="457200"/>
            <a:ext cx="2600325" cy="42005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normAutofit/>
          </a:bodyPr>
          <a:lstStyle>
            <a:lvl1pPr marL="0" indent="0" algn="ctr" defTabSz="661628" rtl="0" eaLnBrk="1" latinLnBrk="0" hangingPunct="1">
              <a:lnSpc>
                <a:spcPct val="100000"/>
              </a:lnSpc>
              <a:spcBef>
                <a:spcPts val="0"/>
              </a:spcBef>
              <a:spcAft>
                <a:spcPts val="750"/>
              </a:spcAft>
              <a:buFont typeface="Arial" panose="020B0604020202020204" pitchFamily="34" charset="0"/>
              <a:buNone/>
              <a:defRPr lang="en-US" sz="1200" b="0" i="0" kern="1200" spc="0" baseline="0" dirty="0">
                <a:solidFill>
                  <a:schemeClr val="tx1"/>
                </a:solidFill>
                <a:latin typeface="+mj-lt"/>
                <a:ea typeface="+mn-ea"/>
                <a:cs typeface="+mn-cs"/>
              </a:defRPr>
            </a:lvl1pPr>
          </a:lstStyle>
          <a:p>
            <a:r>
              <a:rPr lang="en-US"/>
              <a:t>Drag &amp; drop your </a:t>
            </a:r>
            <a:br>
              <a:rPr lang="en-US"/>
            </a:br>
            <a:r>
              <a:rPr lang="en-US"/>
              <a:t>photo here or click or tap </a:t>
            </a:r>
            <a:br>
              <a:rPr lang="en-US"/>
            </a:br>
            <a:r>
              <a:rPr lang="en-US"/>
              <a:t>icon below to insert</a:t>
            </a:r>
          </a:p>
          <a:p>
            <a:endParaRPr lang="en-US"/>
          </a:p>
          <a:p>
            <a:endParaRPr lang="en-US"/>
          </a:p>
          <a:p>
            <a:endParaRPr lang="en-US"/>
          </a:p>
          <a:p>
            <a:endParaRPr lang="en-US"/>
          </a:p>
        </p:txBody>
      </p:sp>
      <p:sp>
        <p:nvSpPr>
          <p:cNvPr id="6" name="Picture Placeholder 2">
            <a:extLst>
              <a:ext uri="{FF2B5EF4-FFF2-40B4-BE49-F238E27FC236}">
                <a16:creationId xmlns:a16="http://schemas.microsoft.com/office/drawing/2014/main" id="{80B26961-BE72-42FE-83E3-E9413C61E43B}"/>
              </a:ext>
            </a:extLst>
          </p:cNvPr>
          <p:cNvSpPr>
            <a:spLocks noGrp="1"/>
          </p:cNvSpPr>
          <p:nvPr>
            <p:ph type="pic" sz="quarter" idx="26" hasCustomPrompt="1"/>
          </p:nvPr>
        </p:nvSpPr>
        <p:spPr>
          <a:xfrm>
            <a:off x="6115050" y="457200"/>
            <a:ext cx="2600325" cy="42005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normAutofit/>
          </a:bodyPr>
          <a:lstStyle>
            <a:lvl1pPr marL="0" indent="0" algn="ctr" defTabSz="661628" rtl="0" eaLnBrk="1" latinLnBrk="0" hangingPunct="1">
              <a:lnSpc>
                <a:spcPct val="100000"/>
              </a:lnSpc>
              <a:spcBef>
                <a:spcPts val="0"/>
              </a:spcBef>
              <a:spcAft>
                <a:spcPts val="750"/>
              </a:spcAft>
              <a:buFont typeface="Arial" panose="020B0604020202020204" pitchFamily="34" charset="0"/>
              <a:buNone/>
              <a:defRPr lang="en-US" sz="1200" b="0" i="0" kern="1200" spc="0" baseline="0" dirty="0">
                <a:solidFill>
                  <a:schemeClr val="tx1"/>
                </a:solidFill>
                <a:latin typeface="+mj-lt"/>
                <a:ea typeface="+mn-ea"/>
                <a:cs typeface="+mn-cs"/>
              </a:defRPr>
            </a:lvl1pPr>
          </a:lstStyle>
          <a:p>
            <a:r>
              <a:rPr lang="en-US"/>
              <a:t>Drag &amp; drop your </a:t>
            </a:r>
            <a:br>
              <a:rPr lang="en-US"/>
            </a:br>
            <a:r>
              <a:rPr lang="en-US"/>
              <a:t>photo here or click or tap </a:t>
            </a:r>
            <a:br>
              <a:rPr lang="en-US"/>
            </a:br>
            <a:r>
              <a:rPr lang="en-US"/>
              <a:t>icon below to insert</a:t>
            </a:r>
          </a:p>
          <a:p>
            <a:endParaRPr lang="en-US"/>
          </a:p>
          <a:p>
            <a:endParaRPr lang="en-US"/>
          </a:p>
          <a:p>
            <a:endParaRPr lang="en-US"/>
          </a:p>
          <a:p>
            <a:endParaRPr lang="en-US"/>
          </a:p>
        </p:txBody>
      </p:sp>
      <p:sp>
        <p:nvSpPr>
          <p:cNvPr id="7" name="Text Placeholder 5">
            <a:extLst>
              <a:ext uri="{FF2B5EF4-FFF2-40B4-BE49-F238E27FC236}">
                <a16:creationId xmlns:a16="http://schemas.microsoft.com/office/drawing/2014/main" id="{E7117EB1-347D-42E5-8273-C02EF79929C2}"/>
              </a:ext>
            </a:extLst>
          </p:cNvPr>
          <p:cNvSpPr>
            <a:spLocks noGrp="1"/>
          </p:cNvSpPr>
          <p:nvPr>
            <p:ph type="body" sz="quarter" idx="67"/>
          </p:nvPr>
        </p:nvSpPr>
        <p:spPr>
          <a:xfrm>
            <a:off x="428624" y="2457450"/>
            <a:ext cx="2628901" cy="2200275"/>
          </a:xfrm>
        </p:spPr>
        <p:txBody>
          <a:bodyPr/>
          <a:lstStyle>
            <a:lvl1pPr>
              <a:spcAft>
                <a:spcPts val="225"/>
              </a:spcAft>
              <a:defRPr sz="900"/>
            </a:lvl1pPr>
            <a:lvl2pPr marL="129779" indent="-129779">
              <a:spcAft>
                <a:spcPts val="225"/>
              </a:spcAft>
              <a:defRPr sz="825"/>
            </a:lvl2pPr>
            <a:lvl3pPr marL="259556" indent="-129779">
              <a:spcAft>
                <a:spcPts val="225"/>
              </a:spcAft>
              <a:defRPr sz="788"/>
            </a:lvl3pPr>
            <a:lvl4pPr marL="342900" indent="-83344">
              <a:spcAft>
                <a:spcPts val="225"/>
              </a:spcAft>
              <a:defRPr sz="450"/>
            </a:lvl4pPr>
            <a:lvl5pPr marL="431006" indent="-88106">
              <a:spcAft>
                <a:spcPts val="225"/>
              </a:spcAft>
              <a:defRPr sz="300"/>
            </a:lvl5pPr>
          </a:lstStyle>
          <a:p>
            <a:pPr lvl="0"/>
            <a:r>
              <a:rPr lang="en-GB"/>
              <a:t>Click to edit Master text styles</a:t>
            </a:r>
          </a:p>
          <a:p>
            <a:pPr lvl="1"/>
            <a:r>
              <a:rPr lang="en-GB"/>
              <a:t>Second level</a:t>
            </a:r>
          </a:p>
        </p:txBody>
      </p:sp>
      <p:sp>
        <p:nvSpPr>
          <p:cNvPr id="8" name="Text Placeholder 2">
            <a:extLst>
              <a:ext uri="{FF2B5EF4-FFF2-40B4-BE49-F238E27FC236}">
                <a16:creationId xmlns:a16="http://schemas.microsoft.com/office/drawing/2014/main" id="{BE1DC698-4F08-40A9-8E7D-20E5FF561A26}"/>
              </a:ext>
            </a:extLst>
          </p:cNvPr>
          <p:cNvSpPr>
            <a:spLocks noGrp="1"/>
          </p:cNvSpPr>
          <p:nvPr>
            <p:ph type="body" sz="quarter" idx="68"/>
          </p:nvPr>
        </p:nvSpPr>
        <p:spPr>
          <a:xfrm>
            <a:off x="428624" y="1543050"/>
            <a:ext cx="2628901" cy="800100"/>
          </a:xfrm>
        </p:spPr>
        <p:txBody>
          <a:bodyPr wrap="square" anchor="b" anchorCtr="0">
            <a:noAutofit/>
          </a:bodyPr>
          <a:lstStyle>
            <a:lvl1pPr>
              <a:defRPr lang="en-US" sz="1500" dirty="0" smtClean="0">
                <a:latin typeface="+mj-lt"/>
              </a:defRPr>
            </a:lvl1pPr>
            <a:lvl2pPr marL="0" indent="0">
              <a:buNone/>
              <a:defRPr/>
            </a:lvl2pPr>
          </a:lstStyle>
          <a:p>
            <a:pPr lvl="0"/>
            <a:r>
              <a:rPr lang="en-GB"/>
              <a:t>Click to edit Master text styles</a:t>
            </a:r>
          </a:p>
        </p:txBody>
      </p:sp>
      <p:sp>
        <p:nvSpPr>
          <p:cNvPr id="11" name="TextBox 10">
            <a:extLst>
              <a:ext uri="{FF2B5EF4-FFF2-40B4-BE49-F238E27FC236}">
                <a16:creationId xmlns:a16="http://schemas.microsoft.com/office/drawing/2014/main" id="{5CE0567A-A5F3-4C61-8B3C-08121E05DDC7}"/>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12" name="Title Placeholder 1">
            <a:extLst>
              <a:ext uri="{FF2B5EF4-FFF2-40B4-BE49-F238E27FC236}">
                <a16:creationId xmlns:a16="http://schemas.microsoft.com/office/drawing/2014/main" id="{D3E41E21-7547-4B83-8F53-91A26F07F5BD}"/>
              </a:ext>
            </a:extLst>
          </p:cNvPr>
          <p:cNvSpPr>
            <a:spLocks noGrp="1"/>
          </p:cNvSpPr>
          <p:nvPr>
            <p:ph type="title" hasCustomPrompt="1"/>
          </p:nvPr>
        </p:nvSpPr>
        <p:spPr>
          <a:xfrm>
            <a:off x="428625" y="457200"/>
            <a:ext cx="2628901" cy="971550"/>
          </a:xfrm>
          <a:prstGeom prst="rect">
            <a:avLst/>
          </a:prstGeom>
        </p:spPr>
        <p:txBody>
          <a:bodyPr vert="horz" lIns="0" tIns="0" rIns="0" bIns="0" rtlCol="0" anchor="t" anchorCtr="0">
            <a:noAutofit/>
          </a:bodyPr>
          <a:lstStyle>
            <a:lvl1pPr>
              <a:defRPr lang="en-US" sz="3000" b="0" i="0" kern="100" spc="-100" baseline="0" dirty="0">
                <a:solidFill>
                  <a:schemeClr val="tx1"/>
                </a:solidFill>
                <a:latin typeface="CiscoSansTT" panose="020B0503020201020303" pitchFamily="34" charset="0"/>
                <a:ea typeface="+mj-ea"/>
                <a:cs typeface="+mj-cs"/>
              </a:defRPr>
            </a:lvl1pPr>
          </a:lstStyle>
          <a:p>
            <a:pPr lvl="0" algn="l" defTabSz="661628" rtl="0" eaLnBrk="1" latinLnBrk="0" hangingPunct="1">
              <a:lnSpc>
                <a:spcPct val="90000"/>
              </a:lnSpc>
              <a:spcBef>
                <a:spcPct val="0"/>
              </a:spcBef>
              <a:buNone/>
            </a:pPr>
            <a:r>
              <a:rPr lang="en-US"/>
              <a:t>Click to edit title style</a:t>
            </a:r>
          </a:p>
        </p:txBody>
      </p:sp>
      <p:sp>
        <p:nvSpPr>
          <p:cNvPr id="9" name="Slide Number Placeholder 5">
            <a:extLst>
              <a:ext uri="{FF2B5EF4-FFF2-40B4-BE49-F238E27FC236}">
                <a16:creationId xmlns:a16="http://schemas.microsoft.com/office/drawing/2014/main" id="{B6FBF98B-2A50-454A-BE00-7C9817955728}"/>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28151450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3 Title and Text Side by S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6EE0FED-0F8F-1D4B-BDC6-134B0FE8D3AF}"/>
              </a:ext>
            </a:extLst>
          </p:cNvPr>
          <p:cNvSpPr/>
          <p:nvPr userDrawn="1"/>
        </p:nvSpPr>
        <p:spPr>
          <a:xfrm>
            <a:off x="2571750" y="0"/>
            <a:ext cx="6572251" cy="51435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
            <a:extLst>
              <a:ext uri="{FF2B5EF4-FFF2-40B4-BE49-F238E27FC236}">
                <a16:creationId xmlns:a16="http://schemas.microsoft.com/office/drawing/2014/main" id="{B00FA166-5D3F-4D89-9646-F16A985660E7}"/>
              </a:ext>
            </a:extLst>
          </p:cNvPr>
          <p:cNvSpPr>
            <a:spLocks noGrp="1"/>
          </p:cNvSpPr>
          <p:nvPr>
            <p:ph type="body" sz="quarter" idx="25"/>
          </p:nvPr>
        </p:nvSpPr>
        <p:spPr>
          <a:xfrm>
            <a:off x="428625" y="1885950"/>
            <a:ext cx="1914525" cy="2771775"/>
          </a:xfrm>
        </p:spPr>
        <p:txBody>
          <a:body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itle Placeholder 1">
            <a:extLst>
              <a:ext uri="{FF2B5EF4-FFF2-40B4-BE49-F238E27FC236}">
                <a16:creationId xmlns:a16="http://schemas.microsoft.com/office/drawing/2014/main" id="{1E9CD8F1-BCCB-4886-9A5C-6DBC2AED36B6}"/>
              </a:ext>
            </a:extLst>
          </p:cNvPr>
          <p:cNvSpPr>
            <a:spLocks noGrp="1"/>
          </p:cNvSpPr>
          <p:nvPr>
            <p:ph type="title" hasCustomPrompt="1"/>
          </p:nvPr>
        </p:nvSpPr>
        <p:spPr>
          <a:xfrm>
            <a:off x="428625" y="457200"/>
            <a:ext cx="1914526" cy="1314450"/>
          </a:xfrm>
          <a:prstGeom prst="rect">
            <a:avLst/>
          </a:prstGeom>
        </p:spPr>
        <p:txBody>
          <a:bodyPr vert="horz" lIns="0" tIns="0" rIns="0" bIns="0" rtlCol="0" anchor="t" anchorCtr="0">
            <a:noAutofit/>
          </a:bodyPr>
          <a:lstStyle>
            <a:lvl1pPr>
              <a:defRPr lang="en-US" sz="3000" b="0" i="0" kern="100" spc="-100" baseline="0" dirty="0">
                <a:solidFill>
                  <a:schemeClr val="tx1"/>
                </a:solidFill>
                <a:latin typeface="CiscoSansTT" panose="020B0503020201020303" pitchFamily="34" charset="0"/>
                <a:ea typeface="+mj-ea"/>
                <a:cs typeface="+mj-cs"/>
              </a:defRPr>
            </a:lvl1pPr>
          </a:lstStyle>
          <a:p>
            <a:pPr lvl="0" algn="l" defTabSz="661628" rtl="0" eaLnBrk="1" latinLnBrk="0" hangingPunct="1">
              <a:lnSpc>
                <a:spcPct val="90000"/>
              </a:lnSpc>
              <a:spcBef>
                <a:spcPct val="0"/>
              </a:spcBef>
              <a:buNone/>
            </a:pPr>
            <a:r>
              <a:rPr lang="en-US"/>
              <a:t>Click to edit title style</a:t>
            </a:r>
          </a:p>
        </p:txBody>
      </p:sp>
      <p:sp>
        <p:nvSpPr>
          <p:cNvPr id="6" name="Slide Number Placeholder 5">
            <a:extLst>
              <a:ext uri="{FF2B5EF4-FFF2-40B4-BE49-F238E27FC236}">
                <a16:creationId xmlns:a16="http://schemas.microsoft.com/office/drawing/2014/main" id="{4B8F119A-0C2E-4A56-861D-52501224E767}"/>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3019302897"/>
      </p:ext>
    </p:extLst>
  </p:cSld>
  <p:clrMapOvr>
    <a:masterClrMapping/>
  </p:clrMapOvr>
  <p:extLst>
    <p:ext uri="{DCECCB84-F9BA-43D5-87BE-67443E8EF086}">
      <p15:sldGuideLst xmlns:p15="http://schemas.microsoft.com/office/powerpoint/2012/main">
        <p15:guide id="2" orient="horz" pos="1488">
          <p15:clr>
            <a:srgbClr val="A4A3A4"/>
          </p15:clr>
        </p15:guide>
        <p15:guide id="3" orient="horz" pos="1584">
          <p15:clr>
            <a:srgbClr val="A4A3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3 Title and Text Side by S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97389CA-AA00-4146-B54D-B32C999B76FE}"/>
              </a:ext>
            </a:extLst>
          </p:cNvPr>
          <p:cNvSpPr/>
          <p:nvPr userDrawn="1"/>
        </p:nvSpPr>
        <p:spPr>
          <a:xfrm>
            <a:off x="3743325" y="0"/>
            <a:ext cx="5400675" cy="51435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3">
            <a:extLst>
              <a:ext uri="{FF2B5EF4-FFF2-40B4-BE49-F238E27FC236}">
                <a16:creationId xmlns:a16="http://schemas.microsoft.com/office/drawing/2014/main" id="{93852A25-25D6-4B6B-902F-93AEC433B73C}"/>
              </a:ext>
            </a:extLst>
          </p:cNvPr>
          <p:cNvSpPr>
            <a:spLocks noGrp="1"/>
          </p:cNvSpPr>
          <p:nvPr>
            <p:ph type="body" sz="quarter" idx="25"/>
          </p:nvPr>
        </p:nvSpPr>
        <p:spPr>
          <a:xfrm>
            <a:off x="428625" y="1885950"/>
            <a:ext cx="2857500" cy="2771775"/>
          </a:xfrm>
        </p:spPr>
        <p:txBody>
          <a:bodyPr/>
          <a:lstStyle/>
          <a:p>
            <a:pPr lvl="0"/>
            <a:r>
              <a:rPr lang="en-GB"/>
              <a:t>Click to edit Master text styles</a:t>
            </a:r>
          </a:p>
          <a:p>
            <a:pPr lvl="1"/>
            <a:r>
              <a:rPr lang="en-GB"/>
              <a:t>Second level</a:t>
            </a:r>
          </a:p>
          <a:p>
            <a:pPr lvl="2"/>
            <a:r>
              <a:rPr lang="en-GB"/>
              <a:t>Third level</a:t>
            </a:r>
          </a:p>
          <a:p>
            <a:pPr lvl="3"/>
            <a:r>
              <a:rPr lang="en-GB"/>
              <a:t>Fourth level</a:t>
            </a:r>
          </a:p>
        </p:txBody>
      </p:sp>
      <p:sp>
        <p:nvSpPr>
          <p:cNvPr id="13" name="Title Placeholder 1">
            <a:extLst>
              <a:ext uri="{FF2B5EF4-FFF2-40B4-BE49-F238E27FC236}">
                <a16:creationId xmlns:a16="http://schemas.microsoft.com/office/drawing/2014/main" id="{CC6C67FE-13C1-4F4C-8B7C-A596738753F2}"/>
              </a:ext>
            </a:extLst>
          </p:cNvPr>
          <p:cNvSpPr>
            <a:spLocks noGrp="1"/>
          </p:cNvSpPr>
          <p:nvPr>
            <p:ph type="title" hasCustomPrompt="1"/>
          </p:nvPr>
        </p:nvSpPr>
        <p:spPr>
          <a:xfrm>
            <a:off x="428625" y="457200"/>
            <a:ext cx="2857501" cy="1314450"/>
          </a:xfrm>
          <a:prstGeom prst="rect">
            <a:avLst/>
          </a:prstGeom>
        </p:spPr>
        <p:txBody>
          <a:bodyPr vert="horz" lIns="0" tIns="0" rIns="0" bIns="0" rtlCol="0" anchor="t" anchorCtr="0">
            <a:noAutofit/>
          </a:bodyPr>
          <a:lstStyle>
            <a:lvl1pPr>
              <a:defRPr lang="en-US" sz="3000" b="0" i="0" kern="100" spc="-100" baseline="0">
                <a:solidFill>
                  <a:schemeClr val="tx1"/>
                </a:solidFill>
                <a:latin typeface="CiscoSansTT" panose="020B0503020201020303" pitchFamily="34" charset="0"/>
                <a:ea typeface="+mj-ea"/>
                <a:cs typeface="+mj-cs"/>
              </a:defRPr>
            </a:lvl1pPr>
          </a:lstStyle>
          <a:p>
            <a:pPr lvl="0" algn="l" defTabSz="661628" rtl="0" eaLnBrk="1" latinLnBrk="0" hangingPunct="1">
              <a:lnSpc>
                <a:spcPct val="90000"/>
              </a:lnSpc>
              <a:spcBef>
                <a:spcPct val="0"/>
              </a:spcBef>
              <a:buNone/>
            </a:pPr>
            <a:r>
              <a:rPr lang="en-US"/>
              <a:t>Click to edit title style</a:t>
            </a:r>
          </a:p>
        </p:txBody>
      </p:sp>
      <p:sp>
        <p:nvSpPr>
          <p:cNvPr id="6" name="Slide Number Placeholder 5">
            <a:extLst>
              <a:ext uri="{FF2B5EF4-FFF2-40B4-BE49-F238E27FC236}">
                <a16:creationId xmlns:a16="http://schemas.microsoft.com/office/drawing/2014/main" id="{9874ED29-7748-494F-852C-C675DE7124A2}"/>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51773656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Half Title and Text Side by S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F55B17-88C3-D348-889E-49139B7173C6}"/>
              </a:ext>
            </a:extLst>
          </p:cNvPr>
          <p:cNvSpPr/>
          <p:nvPr userDrawn="1"/>
        </p:nvSpPr>
        <p:spPr>
          <a:xfrm>
            <a:off x="4572000" y="0"/>
            <a:ext cx="4572000" cy="51435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3">
            <a:extLst>
              <a:ext uri="{FF2B5EF4-FFF2-40B4-BE49-F238E27FC236}">
                <a16:creationId xmlns:a16="http://schemas.microsoft.com/office/drawing/2014/main" id="{CC55F65A-E884-4545-813B-8B12A150F0EE}"/>
              </a:ext>
            </a:extLst>
          </p:cNvPr>
          <p:cNvSpPr>
            <a:spLocks noGrp="1"/>
          </p:cNvSpPr>
          <p:nvPr>
            <p:ph type="body" sz="quarter" idx="25"/>
          </p:nvPr>
        </p:nvSpPr>
        <p:spPr>
          <a:xfrm>
            <a:off x="428625" y="1885950"/>
            <a:ext cx="3543300" cy="2771775"/>
          </a:xfrm>
        </p:spPr>
        <p:txBody>
          <a:bodyPr/>
          <a:lstStyle/>
          <a:p>
            <a:pPr lvl="0"/>
            <a:r>
              <a:rPr lang="en-GB"/>
              <a:t>Click to edit Master text styles</a:t>
            </a:r>
          </a:p>
          <a:p>
            <a:pPr lvl="1"/>
            <a:r>
              <a:rPr lang="en-GB"/>
              <a:t>Second level</a:t>
            </a:r>
          </a:p>
          <a:p>
            <a:pPr lvl="2"/>
            <a:r>
              <a:rPr lang="en-GB"/>
              <a:t>Third level</a:t>
            </a:r>
          </a:p>
          <a:p>
            <a:pPr lvl="3"/>
            <a:r>
              <a:rPr lang="en-GB"/>
              <a:t>Fourth level</a:t>
            </a:r>
          </a:p>
        </p:txBody>
      </p:sp>
      <p:sp>
        <p:nvSpPr>
          <p:cNvPr id="11" name="Title Placeholder 1">
            <a:extLst>
              <a:ext uri="{FF2B5EF4-FFF2-40B4-BE49-F238E27FC236}">
                <a16:creationId xmlns:a16="http://schemas.microsoft.com/office/drawing/2014/main" id="{1C7E4F0C-628A-4B9F-8B0B-ACF8C8FB357A}"/>
              </a:ext>
            </a:extLst>
          </p:cNvPr>
          <p:cNvSpPr>
            <a:spLocks noGrp="1"/>
          </p:cNvSpPr>
          <p:nvPr>
            <p:ph type="title" hasCustomPrompt="1"/>
          </p:nvPr>
        </p:nvSpPr>
        <p:spPr>
          <a:xfrm>
            <a:off x="428624" y="457200"/>
            <a:ext cx="3543300" cy="1314450"/>
          </a:xfrm>
          <a:prstGeom prst="rect">
            <a:avLst/>
          </a:prstGeom>
        </p:spPr>
        <p:txBody>
          <a:bodyPr vert="horz" lIns="0" tIns="0" rIns="0" bIns="0" rtlCol="0" anchor="t" anchorCtr="0">
            <a:noAutofit/>
          </a:bodyPr>
          <a:lstStyle>
            <a:lvl1pPr>
              <a:defRPr lang="en-US" sz="3000" b="0" i="0" kern="100" spc="-100" baseline="0" dirty="0">
                <a:solidFill>
                  <a:schemeClr val="tx1"/>
                </a:solidFill>
                <a:latin typeface="CiscoSansTT" panose="020B0503020201020303" pitchFamily="34" charset="0"/>
                <a:ea typeface="+mj-ea"/>
                <a:cs typeface="+mj-cs"/>
              </a:defRPr>
            </a:lvl1pPr>
          </a:lstStyle>
          <a:p>
            <a:pPr lvl="0" algn="l" defTabSz="661628" rtl="0" eaLnBrk="1" latinLnBrk="0" hangingPunct="1">
              <a:lnSpc>
                <a:spcPct val="90000"/>
              </a:lnSpc>
              <a:spcBef>
                <a:spcPct val="0"/>
              </a:spcBef>
              <a:buNone/>
            </a:pPr>
            <a:r>
              <a:rPr lang="en-US"/>
              <a:t>Click to edit title style</a:t>
            </a:r>
          </a:p>
        </p:txBody>
      </p:sp>
      <p:sp>
        <p:nvSpPr>
          <p:cNvPr id="6" name="Slide Number Placeholder 5">
            <a:extLst>
              <a:ext uri="{FF2B5EF4-FFF2-40B4-BE49-F238E27FC236}">
                <a16:creationId xmlns:a16="http://schemas.microsoft.com/office/drawing/2014/main" id="{CEB4C80E-343D-4240-BC0E-A777164C5872}"/>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257517439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ith Two Data Point">
    <p:spTree>
      <p:nvGrpSpPr>
        <p:cNvPr id="1" name=""/>
        <p:cNvGrpSpPr/>
        <p:nvPr/>
      </p:nvGrpSpPr>
      <p:grpSpPr>
        <a:xfrm>
          <a:off x="0" y="0"/>
          <a:ext cx="0" cy="0"/>
          <a:chOff x="0" y="0"/>
          <a:chExt cx="0" cy="0"/>
        </a:xfrm>
      </p:grpSpPr>
      <p:sp>
        <p:nvSpPr>
          <p:cNvPr id="14" name="Text Placeholder 5">
            <a:extLst>
              <a:ext uri="{FF2B5EF4-FFF2-40B4-BE49-F238E27FC236}">
                <a16:creationId xmlns:a16="http://schemas.microsoft.com/office/drawing/2014/main" id="{18501264-73B3-4EA4-BF9F-47923C9D6B29}"/>
              </a:ext>
            </a:extLst>
          </p:cNvPr>
          <p:cNvSpPr>
            <a:spLocks noGrp="1"/>
          </p:cNvSpPr>
          <p:nvPr>
            <p:ph type="body" sz="quarter" idx="67"/>
          </p:nvPr>
        </p:nvSpPr>
        <p:spPr>
          <a:xfrm>
            <a:off x="5886450" y="1429035"/>
            <a:ext cx="2828925" cy="932023"/>
          </a:xfrm>
        </p:spPr>
        <p:txBody>
          <a:bodyPr/>
          <a:lstStyle>
            <a:lvl1pPr>
              <a:spcAft>
                <a:spcPts val="225"/>
              </a:spcAft>
              <a:defRPr sz="1800">
                <a:latin typeface="+mj-lt"/>
              </a:defRPr>
            </a:lvl1pPr>
            <a:lvl2pPr marL="129779" indent="-129779">
              <a:spcAft>
                <a:spcPts val="225"/>
              </a:spcAft>
              <a:defRPr sz="825"/>
            </a:lvl2pPr>
            <a:lvl3pPr marL="259556" indent="-129779">
              <a:spcAft>
                <a:spcPts val="225"/>
              </a:spcAft>
              <a:defRPr sz="788"/>
            </a:lvl3pPr>
            <a:lvl4pPr marL="342900" indent="-83344">
              <a:spcAft>
                <a:spcPts val="225"/>
              </a:spcAft>
              <a:defRPr sz="450"/>
            </a:lvl4pPr>
            <a:lvl5pPr marL="431006" indent="-88106">
              <a:spcAft>
                <a:spcPts val="225"/>
              </a:spcAft>
              <a:defRPr sz="300"/>
            </a:lvl5pPr>
          </a:lstStyle>
          <a:p>
            <a:pPr lvl="0"/>
            <a:r>
              <a:rPr lang="en-GB"/>
              <a:t>Click to edit Master text styles</a:t>
            </a:r>
          </a:p>
        </p:txBody>
      </p:sp>
      <p:sp>
        <p:nvSpPr>
          <p:cNvPr id="15" name="Text Placeholder 2">
            <a:extLst>
              <a:ext uri="{FF2B5EF4-FFF2-40B4-BE49-F238E27FC236}">
                <a16:creationId xmlns:a16="http://schemas.microsoft.com/office/drawing/2014/main" id="{5BFF3D98-5023-435C-89E8-DE6C777DC9BF}"/>
              </a:ext>
            </a:extLst>
          </p:cNvPr>
          <p:cNvSpPr>
            <a:spLocks noGrp="1"/>
          </p:cNvSpPr>
          <p:nvPr>
            <p:ph type="body" sz="quarter" idx="68" hasCustomPrompt="1"/>
          </p:nvPr>
        </p:nvSpPr>
        <p:spPr>
          <a:xfrm>
            <a:off x="5886450" y="879301"/>
            <a:ext cx="2828925" cy="415499"/>
          </a:xfrm>
        </p:spPr>
        <p:txBody>
          <a:bodyPr wrap="square" anchor="t" anchorCtr="0">
            <a:spAutoFit/>
          </a:bodyPr>
          <a:lstStyle>
            <a:lvl1pPr>
              <a:defRPr sz="2700"/>
            </a:lvl1pPr>
            <a:lvl2pPr marL="0" indent="0">
              <a:buNone/>
              <a:defRPr/>
            </a:lvl2pPr>
          </a:lstStyle>
          <a:p>
            <a:pPr lvl="0"/>
            <a:r>
              <a:rPr lang="en-US"/>
              <a:t>XX%</a:t>
            </a:r>
          </a:p>
        </p:txBody>
      </p:sp>
      <p:sp>
        <p:nvSpPr>
          <p:cNvPr id="16" name="TextBox 15">
            <a:extLst>
              <a:ext uri="{FF2B5EF4-FFF2-40B4-BE49-F238E27FC236}">
                <a16:creationId xmlns:a16="http://schemas.microsoft.com/office/drawing/2014/main" id="{C652CDCF-A770-46B4-8121-F76B79BBD16B}"/>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18" name="Text Placeholder 3">
            <a:extLst>
              <a:ext uri="{FF2B5EF4-FFF2-40B4-BE49-F238E27FC236}">
                <a16:creationId xmlns:a16="http://schemas.microsoft.com/office/drawing/2014/main" id="{6BC8C455-2242-44E3-A715-51CE102AB982}"/>
              </a:ext>
            </a:extLst>
          </p:cNvPr>
          <p:cNvSpPr>
            <a:spLocks noGrp="1"/>
          </p:cNvSpPr>
          <p:nvPr>
            <p:ph type="body" sz="quarter" idx="25"/>
          </p:nvPr>
        </p:nvSpPr>
        <p:spPr>
          <a:xfrm>
            <a:off x="428625" y="1885950"/>
            <a:ext cx="4029075" cy="2771775"/>
          </a:xfrm>
        </p:spPr>
        <p:txBody>
          <a:bodyPr/>
          <a:lstStyle/>
          <a:p>
            <a:pPr lvl="0"/>
            <a:r>
              <a:rPr lang="en-GB"/>
              <a:t>Click to edit Master text styles</a:t>
            </a:r>
          </a:p>
          <a:p>
            <a:pPr lvl="1"/>
            <a:r>
              <a:rPr lang="en-GB"/>
              <a:t>Second level</a:t>
            </a:r>
          </a:p>
          <a:p>
            <a:pPr lvl="2"/>
            <a:r>
              <a:rPr lang="en-GB"/>
              <a:t>Third level</a:t>
            </a:r>
          </a:p>
          <a:p>
            <a:pPr lvl="3"/>
            <a:r>
              <a:rPr lang="en-GB"/>
              <a:t>Fourth level</a:t>
            </a:r>
          </a:p>
        </p:txBody>
      </p:sp>
      <p:sp>
        <p:nvSpPr>
          <p:cNvPr id="21" name="Title Placeholder 1">
            <a:extLst>
              <a:ext uri="{FF2B5EF4-FFF2-40B4-BE49-F238E27FC236}">
                <a16:creationId xmlns:a16="http://schemas.microsoft.com/office/drawing/2014/main" id="{C222245D-C3A3-4396-926D-88ECBE5C8F77}"/>
              </a:ext>
            </a:extLst>
          </p:cNvPr>
          <p:cNvSpPr>
            <a:spLocks noGrp="1"/>
          </p:cNvSpPr>
          <p:nvPr>
            <p:ph type="title" hasCustomPrompt="1"/>
          </p:nvPr>
        </p:nvSpPr>
        <p:spPr>
          <a:xfrm>
            <a:off x="428624" y="457200"/>
            <a:ext cx="4029075" cy="1314450"/>
          </a:xfrm>
          <a:prstGeom prst="rect">
            <a:avLst/>
          </a:prstGeom>
        </p:spPr>
        <p:txBody>
          <a:bodyPr vert="horz" lIns="0" tIns="0" rIns="0" bIns="0" rtlCol="0" anchor="t" anchorCtr="0">
            <a:noAutofit/>
          </a:bodyPr>
          <a:lstStyle>
            <a:lvl1pPr>
              <a:defRPr lang="en-US" sz="3000" b="0" i="0" kern="100" spc="-100" baseline="0" dirty="0">
                <a:solidFill>
                  <a:schemeClr val="tx1"/>
                </a:solidFill>
                <a:latin typeface="CiscoSansTT" panose="020B0503020201020303" pitchFamily="34" charset="0"/>
                <a:ea typeface="+mj-ea"/>
                <a:cs typeface="+mj-cs"/>
              </a:defRPr>
            </a:lvl1pPr>
          </a:lstStyle>
          <a:p>
            <a:pPr lvl="0" algn="l" defTabSz="661628" rtl="0" eaLnBrk="1" latinLnBrk="0" hangingPunct="1">
              <a:lnSpc>
                <a:spcPct val="90000"/>
              </a:lnSpc>
              <a:spcBef>
                <a:spcPct val="0"/>
              </a:spcBef>
              <a:buNone/>
            </a:pPr>
            <a:r>
              <a:rPr lang="en-US"/>
              <a:t>Click to edit title style</a:t>
            </a:r>
          </a:p>
        </p:txBody>
      </p:sp>
      <p:sp>
        <p:nvSpPr>
          <p:cNvPr id="25" name="Text Placeholder 5">
            <a:extLst>
              <a:ext uri="{FF2B5EF4-FFF2-40B4-BE49-F238E27FC236}">
                <a16:creationId xmlns:a16="http://schemas.microsoft.com/office/drawing/2014/main" id="{A0676A19-4AB7-4E11-A8A8-87E09D920368}"/>
              </a:ext>
            </a:extLst>
          </p:cNvPr>
          <p:cNvSpPr>
            <a:spLocks noGrp="1"/>
          </p:cNvSpPr>
          <p:nvPr>
            <p:ph type="body" sz="quarter" idx="69"/>
          </p:nvPr>
        </p:nvSpPr>
        <p:spPr>
          <a:xfrm>
            <a:off x="5886450" y="3207302"/>
            <a:ext cx="2828925" cy="932023"/>
          </a:xfrm>
        </p:spPr>
        <p:txBody>
          <a:bodyPr/>
          <a:lstStyle>
            <a:lvl1pPr>
              <a:spcAft>
                <a:spcPts val="225"/>
              </a:spcAft>
              <a:defRPr sz="1800">
                <a:latin typeface="+mj-lt"/>
              </a:defRPr>
            </a:lvl1pPr>
            <a:lvl2pPr marL="129779" indent="-129779">
              <a:spcAft>
                <a:spcPts val="225"/>
              </a:spcAft>
              <a:defRPr sz="825"/>
            </a:lvl2pPr>
            <a:lvl3pPr marL="259556" indent="-129779">
              <a:spcAft>
                <a:spcPts val="225"/>
              </a:spcAft>
              <a:defRPr sz="788"/>
            </a:lvl3pPr>
            <a:lvl4pPr marL="342900" indent="-83344">
              <a:spcAft>
                <a:spcPts val="225"/>
              </a:spcAft>
              <a:defRPr sz="450"/>
            </a:lvl4pPr>
            <a:lvl5pPr marL="431006" indent="-88106">
              <a:spcAft>
                <a:spcPts val="225"/>
              </a:spcAft>
              <a:defRPr sz="300"/>
            </a:lvl5pPr>
          </a:lstStyle>
          <a:p>
            <a:pPr lvl="0"/>
            <a:r>
              <a:rPr lang="en-GB"/>
              <a:t>Click to edit Master text styles</a:t>
            </a:r>
          </a:p>
        </p:txBody>
      </p:sp>
      <p:sp>
        <p:nvSpPr>
          <p:cNvPr id="26" name="Text Placeholder 2">
            <a:extLst>
              <a:ext uri="{FF2B5EF4-FFF2-40B4-BE49-F238E27FC236}">
                <a16:creationId xmlns:a16="http://schemas.microsoft.com/office/drawing/2014/main" id="{F05020DF-F1F5-4BD5-B207-F94988F4F455}"/>
              </a:ext>
            </a:extLst>
          </p:cNvPr>
          <p:cNvSpPr>
            <a:spLocks noGrp="1"/>
          </p:cNvSpPr>
          <p:nvPr>
            <p:ph type="body" sz="quarter" idx="70" hasCustomPrompt="1"/>
          </p:nvPr>
        </p:nvSpPr>
        <p:spPr>
          <a:xfrm>
            <a:off x="5886450" y="2657568"/>
            <a:ext cx="2828925" cy="415498"/>
          </a:xfrm>
        </p:spPr>
        <p:txBody>
          <a:bodyPr wrap="square" anchor="t" anchorCtr="0">
            <a:spAutoFit/>
          </a:bodyPr>
          <a:lstStyle>
            <a:lvl1pPr>
              <a:defRPr lang="en-US" sz="2700" b="0" i="0" kern="0" spc="0" baseline="0" dirty="0">
                <a:solidFill>
                  <a:schemeClr val="tx1"/>
                </a:solidFill>
                <a:latin typeface="+mn-lt"/>
                <a:ea typeface="+mn-ea"/>
                <a:cs typeface="+mn-cs"/>
              </a:defRPr>
            </a:lvl1pPr>
            <a:lvl2pPr marL="0" indent="0">
              <a:buNone/>
              <a:defRPr/>
            </a:lvl2pPr>
          </a:lstStyle>
          <a:p>
            <a:pPr marL="0" lvl="0" indent="0" algn="l" defTabSz="661628" rtl="0" eaLnBrk="1" latinLnBrk="0" hangingPunct="1">
              <a:lnSpc>
                <a:spcPct val="100000"/>
              </a:lnSpc>
              <a:spcBef>
                <a:spcPts val="0"/>
              </a:spcBef>
              <a:spcAft>
                <a:spcPts val="750"/>
              </a:spcAft>
              <a:buFont typeface="Arial" panose="020B0604020202020204" pitchFamily="34" charset="0"/>
              <a:buNone/>
            </a:pPr>
            <a:r>
              <a:rPr lang="en-US"/>
              <a:t>XX%</a:t>
            </a:r>
          </a:p>
        </p:txBody>
      </p:sp>
      <p:sp>
        <p:nvSpPr>
          <p:cNvPr id="12" name="Slide Number Placeholder 5">
            <a:extLst>
              <a:ext uri="{FF2B5EF4-FFF2-40B4-BE49-F238E27FC236}">
                <a16:creationId xmlns:a16="http://schemas.microsoft.com/office/drawing/2014/main" id="{8A0EEA72-5966-4ADA-9370-9330195584D6}"/>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130532014"/>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ith Four Data Point">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E53D584C-A8BE-4DAF-B32F-D1B11EBFCF39}"/>
              </a:ext>
            </a:extLst>
          </p:cNvPr>
          <p:cNvSpPr>
            <a:spLocks noGrp="1"/>
          </p:cNvSpPr>
          <p:nvPr>
            <p:ph type="body" sz="quarter" idx="57" hasCustomPrompt="1"/>
          </p:nvPr>
        </p:nvSpPr>
        <p:spPr>
          <a:xfrm>
            <a:off x="6800452" y="2654812"/>
            <a:ext cx="1913412" cy="415498"/>
          </a:xfrm>
        </p:spPr>
        <p:txBody>
          <a:bodyPr wrap="square" anchor="t" anchorCtr="0">
            <a:spAutoFit/>
          </a:bodyPr>
          <a:lstStyle>
            <a:lvl1pPr>
              <a:defRPr lang="en-US" sz="2700" b="0" i="0" kern="0" spc="0" baseline="0" dirty="0">
                <a:solidFill>
                  <a:schemeClr val="tx1"/>
                </a:solidFill>
                <a:latin typeface="+mn-lt"/>
                <a:ea typeface="+mn-ea"/>
                <a:cs typeface="+mn-cs"/>
              </a:defRPr>
            </a:lvl1pPr>
            <a:lvl2pPr marL="0" indent="0">
              <a:buNone/>
              <a:defRPr/>
            </a:lvl2pPr>
          </a:lstStyle>
          <a:p>
            <a:pPr marL="0" lvl="0" indent="0" algn="l" defTabSz="661628" rtl="0" eaLnBrk="1" latinLnBrk="0" hangingPunct="1">
              <a:lnSpc>
                <a:spcPct val="100000"/>
              </a:lnSpc>
              <a:spcBef>
                <a:spcPts val="0"/>
              </a:spcBef>
              <a:spcAft>
                <a:spcPts val="750"/>
              </a:spcAft>
              <a:buFont typeface="Arial" panose="020B0604020202020204" pitchFamily="34" charset="0"/>
              <a:buNone/>
            </a:pPr>
            <a:r>
              <a:rPr lang="en-US"/>
              <a:t>XX%</a:t>
            </a:r>
          </a:p>
        </p:txBody>
      </p:sp>
      <p:sp>
        <p:nvSpPr>
          <p:cNvPr id="13" name="Text Placeholder 5">
            <a:extLst>
              <a:ext uri="{FF2B5EF4-FFF2-40B4-BE49-F238E27FC236}">
                <a16:creationId xmlns:a16="http://schemas.microsoft.com/office/drawing/2014/main" id="{66B9D699-AF59-48ED-A3DE-B1F21CCE4483}"/>
              </a:ext>
            </a:extLst>
          </p:cNvPr>
          <p:cNvSpPr>
            <a:spLocks noGrp="1"/>
          </p:cNvSpPr>
          <p:nvPr>
            <p:ph type="body" sz="quarter" idx="63"/>
          </p:nvPr>
        </p:nvSpPr>
        <p:spPr>
          <a:xfrm>
            <a:off x="6800388" y="3223596"/>
            <a:ext cx="1914987" cy="1046323"/>
          </a:xfrm>
        </p:spPr>
        <p:txBody>
          <a:bodyPr/>
          <a:lstStyle>
            <a:lvl1pPr>
              <a:spcAft>
                <a:spcPts val="225"/>
              </a:spcAft>
              <a:defRPr lang="en-US" sz="1200" b="0" i="0" kern="0" spc="0" baseline="0" dirty="0" smtClean="0">
                <a:solidFill>
                  <a:schemeClr val="tx1"/>
                </a:solidFill>
                <a:latin typeface="+mj-lt"/>
                <a:ea typeface="+mn-ea"/>
                <a:cs typeface="+mn-cs"/>
              </a:defRPr>
            </a:lvl1pPr>
            <a:lvl2pPr marL="129779" indent="-129779">
              <a:spcAft>
                <a:spcPts val="225"/>
              </a:spcAft>
              <a:defRPr sz="825"/>
            </a:lvl2pPr>
            <a:lvl3pPr marL="259556" indent="-129779">
              <a:spcAft>
                <a:spcPts val="225"/>
              </a:spcAft>
              <a:defRPr sz="788"/>
            </a:lvl3pPr>
            <a:lvl4pPr marL="342900" indent="-83344">
              <a:spcAft>
                <a:spcPts val="225"/>
              </a:spcAft>
              <a:defRPr sz="450"/>
            </a:lvl4pPr>
            <a:lvl5pPr marL="431006" indent="-88106">
              <a:spcAft>
                <a:spcPts val="225"/>
              </a:spcAft>
              <a:defRPr sz="300"/>
            </a:lvl5pPr>
          </a:lstStyle>
          <a:p>
            <a:pPr marL="0" lvl="0" indent="0" algn="l" defTabSz="661628" rtl="0" eaLnBrk="1" latinLnBrk="0" hangingPunct="1">
              <a:lnSpc>
                <a:spcPct val="100000"/>
              </a:lnSpc>
              <a:spcBef>
                <a:spcPts val="0"/>
              </a:spcBef>
              <a:spcAft>
                <a:spcPts val="225"/>
              </a:spcAft>
              <a:buFont typeface="Arial" panose="020B0604020202020204" pitchFamily="34" charset="0"/>
              <a:buNone/>
            </a:pPr>
            <a:r>
              <a:rPr lang="en-GB"/>
              <a:t>Click to edit Master text styles</a:t>
            </a:r>
          </a:p>
        </p:txBody>
      </p:sp>
      <p:sp>
        <p:nvSpPr>
          <p:cNvPr id="14" name="Text Placeholder 5">
            <a:extLst>
              <a:ext uri="{FF2B5EF4-FFF2-40B4-BE49-F238E27FC236}">
                <a16:creationId xmlns:a16="http://schemas.microsoft.com/office/drawing/2014/main" id="{18501264-73B3-4EA4-BF9F-47923C9D6B29}"/>
              </a:ext>
            </a:extLst>
          </p:cNvPr>
          <p:cNvSpPr>
            <a:spLocks noGrp="1"/>
          </p:cNvSpPr>
          <p:nvPr>
            <p:ph type="body" sz="quarter" idx="67"/>
          </p:nvPr>
        </p:nvSpPr>
        <p:spPr>
          <a:xfrm>
            <a:off x="6800850" y="1333785"/>
            <a:ext cx="1914525" cy="1046323"/>
          </a:xfrm>
        </p:spPr>
        <p:txBody>
          <a:bodyPr/>
          <a:lstStyle>
            <a:lvl1pPr>
              <a:spcAft>
                <a:spcPts val="225"/>
              </a:spcAft>
              <a:defRPr lang="en-US" sz="1200" b="0" i="0" kern="0" spc="0" baseline="0" dirty="0" smtClean="0">
                <a:solidFill>
                  <a:schemeClr val="tx1"/>
                </a:solidFill>
                <a:latin typeface="+mj-lt"/>
                <a:ea typeface="+mn-ea"/>
                <a:cs typeface="+mn-cs"/>
              </a:defRPr>
            </a:lvl1pPr>
            <a:lvl2pPr marL="129779" indent="-129779">
              <a:spcAft>
                <a:spcPts val="225"/>
              </a:spcAft>
              <a:defRPr sz="825"/>
            </a:lvl2pPr>
            <a:lvl3pPr marL="259556" indent="-129779">
              <a:spcAft>
                <a:spcPts val="225"/>
              </a:spcAft>
              <a:defRPr sz="788"/>
            </a:lvl3pPr>
            <a:lvl4pPr marL="342900" indent="-83344">
              <a:spcAft>
                <a:spcPts val="225"/>
              </a:spcAft>
              <a:defRPr sz="450"/>
            </a:lvl4pPr>
            <a:lvl5pPr marL="431006" indent="-88106">
              <a:spcAft>
                <a:spcPts val="225"/>
              </a:spcAft>
              <a:defRPr sz="300"/>
            </a:lvl5pPr>
          </a:lstStyle>
          <a:p>
            <a:pPr marL="0" lvl="0" indent="0" algn="l" defTabSz="661628" rtl="0" eaLnBrk="1" latinLnBrk="0" hangingPunct="1">
              <a:lnSpc>
                <a:spcPct val="100000"/>
              </a:lnSpc>
              <a:spcBef>
                <a:spcPts val="0"/>
              </a:spcBef>
              <a:spcAft>
                <a:spcPts val="225"/>
              </a:spcAft>
              <a:buFont typeface="Arial" panose="020B0604020202020204" pitchFamily="34" charset="0"/>
              <a:buNone/>
            </a:pPr>
            <a:r>
              <a:rPr lang="en-GB"/>
              <a:t>Click to edit Master text styles</a:t>
            </a:r>
          </a:p>
        </p:txBody>
      </p:sp>
      <p:sp>
        <p:nvSpPr>
          <p:cNvPr id="15" name="Text Placeholder 2">
            <a:extLst>
              <a:ext uri="{FF2B5EF4-FFF2-40B4-BE49-F238E27FC236}">
                <a16:creationId xmlns:a16="http://schemas.microsoft.com/office/drawing/2014/main" id="{5BFF3D98-5023-435C-89E8-DE6C777DC9BF}"/>
              </a:ext>
            </a:extLst>
          </p:cNvPr>
          <p:cNvSpPr>
            <a:spLocks noGrp="1"/>
          </p:cNvSpPr>
          <p:nvPr>
            <p:ph type="body" sz="quarter" idx="68" hasCustomPrompt="1"/>
          </p:nvPr>
        </p:nvSpPr>
        <p:spPr>
          <a:xfrm>
            <a:off x="6800850" y="765001"/>
            <a:ext cx="1914525" cy="415498"/>
          </a:xfrm>
        </p:spPr>
        <p:txBody>
          <a:bodyPr wrap="square" anchor="t" anchorCtr="0">
            <a:spAutoFit/>
          </a:bodyPr>
          <a:lstStyle>
            <a:lvl1pPr>
              <a:defRPr lang="en-US" sz="2700" b="0" i="0" kern="0" spc="0" baseline="0" dirty="0">
                <a:solidFill>
                  <a:schemeClr val="tx1"/>
                </a:solidFill>
                <a:latin typeface="+mn-lt"/>
                <a:ea typeface="+mn-ea"/>
                <a:cs typeface="+mn-cs"/>
              </a:defRPr>
            </a:lvl1pPr>
            <a:lvl2pPr marL="0" indent="0">
              <a:buNone/>
              <a:defRPr/>
            </a:lvl2pPr>
          </a:lstStyle>
          <a:p>
            <a:pPr marL="0" lvl="0" indent="0" algn="l" defTabSz="661628" rtl="0" eaLnBrk="1" latinLnBrk="0" hangingPunct="1">
              <a:lnSpc>
                <a:spcPct val="100000"/>
              </a:lnSpc>
              <a:spcBef>
                <a:spcPts val="0"/>
              </a:spcBef>
              <a:spcAft>
                <a:spcPts val="750"/>
              </a:spcAft>
              <a:buFont typeface="Arial" panose="020B0604020202020204" pitchFamily="34" charset="0"/>
              <a:buNone/>
            </a:pPr>
            <a:r>
              <a:rPr lang="en-US"/>
              <a:t>XX%</a:t>
            </a:r>
          </a:p>
        </p:txBody>
      </p:sp>
      <p:cxnSp>
        <p:nvCxnSpPr>
          <p:cNvPr id="9" name="Straight Connector 8">
            <a:extLst>
              <a:ext uri="{FF2B5EF4-FFF2-40B4-BE49-F238E27FC236}">
                <a16:creationId xmlns:a16="http://schemas.microsoft.com/office/drawing/2014/main" id="{1CE4E13D-43FB-4287-8055-FE35994AA77F}"/>
              </a:ext>
            </a:extLst>
          </p:cNvPr>
          <p:cNvCxnSpPr>
            <a:cxnSpLocks/>
          </p:cNvCxnSpPr>
          <p:nvPr userDrawn="1"/>
        </p:nvCxnSpPr>
        <p:spPr>
          <a:xfrm>
            <a:off x="6802354" y="685800"/>
            <a:ext cx="1918721" cy="0"/>
          </a:xfrm>
          <a:prstGeom prst="line">
            <a:avLst/>
          </a:prstGeom>
          <a:ln w="1270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6F04E06-6C46-46FE-9956-F0E8ED6633DF}"/>
              </a:ext>
            </a:extLst>
          </p:cNvPr>
          <p:cNvCxnSpPr>
            <a:cxnSpLocks/>
          </p:cNvCxnSpPr>
          <p:nvPr userDrawn="1"/>
        </p:nvCxnSpPr>
        <p:spPr>
          <a:xfrm>
            <a:off x="6802354" y="2571746"/>
            <a:ext cx="1918721" cy="0"/>
          </a:xfrm>
          <a:prstGeom prst="line">
            <a:avLst/>
          </a:prstGeom>
          <a:ln w="1270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013425D7-1452-4F87-AE64-7C2F048C2469}"/>
              </a:ext>
            </a:extLst>
          </p:cNvPr>
          <p:cNvSpPr>
            <a:spLocks noGrp="1"/>
          </p:cNvSpPr>
          <p:nvPr>
            <p:ph type="body" sz="quarter" idx="69" hasCustomPrompt="1"/>
          </p:nvPr>
        </p:nvSpPr>
        <p:spPr>
          <a:xfrm>
            <a:off x="4686364" y="2654812"/>
            <a:ext cx="1913412" cy="415498"/>
          </a:xfrm>
        </p:spPr>
        <p:txBody>
          <a:bodyPr wrap="square" anchor="t" anchorCtr="0">
            <a:spAutoFit/>
          </a:bodyPr>
          <a:lstStyle>
            <a:lvl1pPr>
              <a:defRPr lang="en-US" sz="2700" b="0" i="0" kern="0" spc="0" baseline="0" dirty="0">
                <a:solidFill>
                  <a:schemeClr val="tx1"/>
                </a:solidFill>
                <a:latin typeface="+mn-lt"/>
                <a:ea typeface="+mn-ea"/>
                <a:cs typeface="+mn-cs"/>
              </a:defRPr>
            </a:lvl1pPr>
            <a:lvl2pPr marL="0" indent="0">
              <a:buNone/>
              <a:defRPr/>
            </a:lvl2pPr>
          </a:lstStyle>
          <a:p>
            <a:pPr marL="0" lvl="0" indent="0" algn="l" defTabSz="661628" rtl="0" eaLnBrk="1" latinLnBrk="0" hangingPunct="1">
              <a:lnSpc>
                <a:spcPct val="100000"/>
              </a:lnSpc>
              <a:spcBef>
                <a:spcPts val="0"/>
              </a:spcBef>
              <a:spcAft>
                <a:spcPts val="750"/>
              </a:spcAft>
              <a:buFont typeface="Arial" panose="020B0604020202020204" pitchFamily="34" charset="0"/>
              <a:buNone/>
            </a:pPr>
            <a:r>
              <a:rPr lang="en-US"/>
              <a:t>XX%</a:t>
            </a:r>
          </a:p>
        </p:txBody>
      </p:sp>
      <p:sp>
        <p:nvSpPr>
          <p:cNvPr id="17" name="Text Placeholder 5">
            <a:extLst>
              <a:ext uri="{FF2B5EF4-FFF2-40B4-BE49-F238E27FC236}">
                <a16:creationId xmlns:a16="http://schemas.microsoft.com/office/drawing/2014/main" id="{9806E283-8E77-44C1-84BC-00B971D42EBD}"/>
              </a:ext>
            </a:extLst>
          </p:cNvPr>
          <p:cNvSpPr>
            <a:spLocks noGrp="1"/>
          </p:cNvSpPr>
          <p:nvPr>
            <p:ph type="body" sz="quarter" idx="70"/>
          </p:nvPr>
        </p:nvSpPr>
        <p:spPr>
          <a:xfrm>
            <a:off x="4686300" y="3223596"/>
            <a:ext cx="1914987" cy="1046323"/>
          </a:xfrm>
        </p:spPr>
        <p:txBody>
          <a:bodyPr/>
          <a:lstStyle>
            <a:lvl1pPr>
              <a:spcAft>
                <a:spcPts val="225"/>
              </a:spcAft>
              <a:defRPr lang="en-US" sz="1200" b="0" i="0" kern="0" spc="0" baseline="0" dirty="0" smtClean="0">
                <a:solidFill>
                  <a:schemeClr val="tx1"/>
                </a:solidFill>
                <a:latin typeface="+mj-lt"/>
                <a:ea typeface="+mn-ea"/>
                <a:cs typeface="+mn-cs"/>
              </a:defRPr>
            </a:lvl1pPr>
            <a:lvl2pPr marL="129779" indent="-129779">
              <a:spcAft>
                <a:spcPts val="225"/>
              </a:spcAft>
              <a:defRPr sz="825"/>
            </a:lvl2pPr>
            <a:lvl3pPr marL="259556" indent="-129779">
              <a:spcAft>
                <a:spcPts val="225"/>
              </a:spcAft>
              <a:defRPr sz="788"/>
            </a:lvl3pPr>
            <a:lvl4pPr marL="342900" indent="-83344">
              <a:spcAft>
                <a:spcPts val="225"/>
              </a:spcAft>
              <a:defRPr sz="450"/>
            </a:lvl4pPr>
            <a:lvl5pPr marL="431006" indent="-88106">
              <a:spcAft>
                <a:spcPts val="225"/>
              </a:spcAft>
              <a:defRPr sz="300"/>
            </a:lvl5pPr>
          </a:lstStyle>
          <a:p>
            <a:pPr marL="0" lvl="0" indent="0" algn="l" defTabSz="661628" rtl="0" eaLnBrk="1" latinLnBrk="0" hangingPunct="1">
              <a:lnSpc>
                <a:spcPct val="100000"/>
              </a:lnSpc>
              <a:spcBef>
                <a:spcPts val="0"/>
              </a:spcBef>
              <a:spcAft>
                <a:spcPts val="225"/>
              </a:spcAft>
              <a:buFont typeface="Arial" panose="020B0604020202020204" pitchFamily="34" charset="0"/>
              <a:buNone/>
            </a:pPr>
            <a:r>
              <a:rPr lang="en-GB"/>
              <a:t>Click to edit Master text styles</a:t>
            </a:r>
          </a:p>
        </p:txBody>
      </p:sp>
      <p:sp>
        <p:nvSpPr>
          <p:cNvPr id="18" name="Text Placeholder 5">
            <a:extLst>
              <a:ext uri="{FF2B5EF4-FFF2-40B4-BE49-F238E27FC236}">
                <a16:creationId xmlns:a16="http://schemas.microsoft.com/office/drawing/2014/main" id="{BDD5CD07-CCF1-451E-8B13-2BE3821C2202}"/>
              </a:ext>
            </a:extLst>
          </p:cNvPr>
          <p:cNvSpPr>
            <a:spLocks noGrp="1"/>
          </p:cNvSpPr>
          <p:nvPr>
            <p:ph type="body" sz="quarter" idx="71"/>
          </p:nvPr>
        </p:nvSpPr>
        <p:spPr>
          <a:xfrm>
            <a:off x="4686762" y="1333789"/>
            <a:ext cx="1914525" cy="1046323"/>
          </a:xfrm>
        </p:spPr>
        <p:txBody>
          <a:bodyPr/>
          <a:lstStyle>
            <a:lvl1pPr>
              <a:spcAft>
                <a:spcPts val="225"/>
              </a:spcAft>
              <a:defRPr sz="1200">
                <a:latin typeface="+mj-lt"/>
              </a:defRPr>
            </a:lvl1pPr>
            <a:lvl2pPr marL="129779" indent="-129779">
              <a:spcAft>
                <a:spcPts val="225"/>
              </a:spcAft>
              <a:defRPr sz="825"/>
            </a:lvl2pPr>
            <a:lvl3pPr marL="259556" indent="-129779">
              <a:spcAft>
                <a:spcPts val="225"/>
              </a:spcAft>
              <a:defRPr sz="788"/>
            </a:lvl3pPr>
            <a:lvl4pPr marL="342900" indent="-83344">
              <a:spcAft>
                <a:spcPts val="225"/>
              </a:spcAft>
              <a:defRPr sz="450"/>
            </a:lvl4pPr>
            <a:lvl5pPr marL="431006" indent="-88106">
              <a:spcAft>
                <a:spcPts val="225"/>
              </a:spcAft>
              <a:defRPr sz="300"/>
            </a:lvl5pPr>
          </a:lstStyle>
          <a:p>
            <a:pPr lvl="0"/>
            <a:r>
              <a:rPr lang="en-GB"/>
              <a:t>Click to edit Master text styles</a:t>
            </a:r>
          </a:p>
        </p:txBody>
      </p:sp>
      <p:sp>
        <p:nvSpPr>
          <p:cNvPr id="19" name="Text Placeholder 2">
            <a:extLst>
              <a:ext uri="{FF2B5EF4-FFF2-40B4-BE49-F238E27FC236}">
                <a16:creationId xmlns:a16="http://schemas.microsoft.com/office/drawing/2014/main" id="{72DD3D7F-C0BF-415A-9378-D8759CED06B4}"/>
              </a:ext>
            </a:extLst>
          </p:cNvPr>
          <p:cNvSpPr>
            <a:spLocks noGrp="1"/>
          </p:cNvSpPr>
          <p:nvPr>
            <p:ph type="body" sz="quarter" idx="72" hasCustomPrompt="1"/>
          </p:nvPr>
        </p:nvSpPr>
        <p:spPr>
          <a:xfrm>
            <a:off x="4686762" y="765001"/>
            <a:ext cx="1914525" cy="415498"/>
          </a:xfrm>
        </p:spPr>
        <p:txBody>
          <a:bodyPr wrap="square" anchor="t" anchorCtr="0">
            <a:spAutoFit/>
          </a:bodyPr>
          <a:lstStyle>
            <a:lvl1pPr>
              <a:defRPr lang="en-US" sz="2700" b="0" i="0" kern="0" spc="0" baseline="0" dirty="0">
                <a:solidFill>
                  <a:schemeClr val="tx1"/>
                </a:solidFill>
                <a:latin typeface="+mn-lt"/>
                <a:ea typeface="+mn-ea"/>
                <a:cs typeface="+mn-cs"/>
              </a:defRPr>
            </a:lvl1pPr>
            <a:lvl2pPr marL="0" indent="0">
              <a:buNone/>
              <a:defRPr/>
            </a:lvl2pPr>
          </a:lstStyle>
          <a:p>
            <a:pPr marL="0" lvl="0" indent="0" algn="l" defTabSz="661628" rtl="0" eaLnBrk="1" latinLnBrk="0" hangingPunct="1">
              <a:lnSpc>
                <a:spcPct val="100000"/>
              </a:lnSpc>
              <a:spcBef>
                <a:spcPts val="0"/>
              </a:spcBef>
              <a:spcAft>
                <a:spcPts val="750"/>
              </a:spcAft>
              <a:buFont typeface="Arial" panose="020B0604020202020204" pitchFamily="34" charset="0"/>
              <a:buNone/>
            </a:pPr>
            <a:r>
              <a:rPr lang="en-US"/>
              <a:t>XX%</a:t>
            </a:r>
          </a:p>
        </p:txBody>
      </p:sp>
      <p:cxnSp>
        <p:nvCxnSpPr>
          <p:cNvPr id="20" name="Straight Connector 19">
            <a:extLst>
              <a:ext uri="{FF2B5EF4-FFF2-40B4-BE49-F238E27FC236}">
                <a16:creationId xmlns:a16="http://schemas.microsoft.com/office/drawing/2014/main" id="{0B67A14D-E25C-4D75-8D2E-0D450CE9656D}"/>
              </a:ext>
            </a:extLst>
          </p:cNvPr>
          <p:cNvCxnSpPr>
            <a:cxnSpLocks/>
          </p:cNvCxnSpPr>
          <p:nvPr userDrawn="1"/>
        </p:nvCxnSpPr>
        <p:spPr>
          <a:xfrm>
            <a:off x="4688265" y="685804"/>
            <a:ext cx="1918721" cy="0"/>
          </a:xfrm>
          <a:prstGeom prst="line">
            <a:avLst/>
          </a:prstGeom>
          <a:ln w="1270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9FFCD6B-6781-45B9-A0FF-441B99A220B5}"/>
              </a:ext>
            </a:extLst>
          </p:cNvPr>
          <p:cNvCxnSpPr>
            <a:cxnSpLocks/>
          </p:cNvCxnSpPr>
          <p:nvPr userDrawn="1"/>
        </p:nvCxnSpPr>
        <p:spPr>
          <a:xfrm>
            <a:off x="4688265" y="2571750"/>
            <a:ext cx="1918721" cy="0"/>
          </a:xfrm>
          <a:prstGeom prst="line">
            <a:avLst/>
          </a:prstGeom>
          <a:ln w="1270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8239EE2-4739-4DF9-A78C-6994DD9D6E29}"/>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24" name="Text Placeholder 3">
            <a:extLst>
              <a:ext uri="{FF2B5EF4-FFF2-40B4-BE49-F238E27FC236}">
                <a16:creationId xmlns:a16="http://schemas.microsoft.com/office/drawing/2014/main" id="{8EBC35A6-C3F6-4CAA-B6FE-77A0C0F69042}"/>
              </a:ext>
            </a:extLst>
          </p:cNvPr>
          <p:cNvSpPr>
            <a:spLocks noGrp="1"/>
          </p:cNvSpPr>
          <p:nvPr>
            <p:ph type="body" sz="quarter" idx="25"/>
          </p:nvPr>
        </p:nvSpPr>
        <p:spPr>
          <a:xfrm>
            <a:off x="428625" y="1885950"/>
            <a:ext cx="4029075" cy="2771775"/>
          </a:xfrm>
        </p:spPr>
        <p:txBody>
          <a:bodyPr/>
          <a:lstStyle/>
          <a:p>
            <a:pPr lvl="0"/>
            <a:r>
              <a:rPr lang="en-GB"/>
              <a:t>Click to edit Master text styles</a:t>
            </a:r>
          </a:p>
          <a:p>
            <a:pPr lvl="1"/>
            <a:r>
              <a:rPr lang="en-GB"/>
              <a:t>Second level</a:t>
            </a:r>
          </a:p>
          <a:p>
            <a:pPr lvl="2"/>
            <a:r>
              <a:rPr lang="en-GB"/>
              <a:t>Third level</a:t>
            </a:r>
          </a:p>
          <a:p>
            <a:pPr lvl="3"/>
            <a:r>
              <a:rPr lang="en-GB"/>
              <a:t>Fourth level</a:t>
            </a:r>
          </a:p>
        </p:txBody>
      </p:sp>
      <p:sp>
        <p:nvSpPr>
          <p:cNvPr id="27" name="Title Placeholder 1">
            <a:extLst>
              <a:ext uri="{FF2B5EF4-FFF2-40B4-BE49-F238E27FC236}">
                <a16:creationId xmlns:a16="http://schemas.microsoft.com/office/drawing/2014/main" id="{367F26D2-980E-498C-9B01-AEF3F1821CE4}"/>
              </a:ext>
            </a:extLst>
          </p:cNvPr>
          <p:cNvSpPr>
            <a:spLocks noGrp="1"/>
          </p:cNvSpPr>
          <p:nvPr>
            <p:ph type="title" hasCustomPrompt="1"/>
          </p:nvPr>
        </p:nvSpPr>
        <p:spPr>
          <a:xfrm>
            <a:off x="428624" y="457200"/>
            <a:ext cx="4029075" cy="1314450"/>
          </a:xfrm>
          <a:prstGeom prst="rect">
            <a:avLst/>
          </a:prstGeom>
        </p:spPr>
        <p:txBody>
          <a:bodyPr vert="horz" lIns="0" tIns="0" rIns="0" bIns="0" rtlCol="0" anchor="t" anchorCtr="0">
            <a:noAutofit/>
          </a:bodyPr>
          <a:lstStyle>
            <a:lvl1pPr>
              <a:defRPr lang="en-US" sz="3000" b="0" i="0" kern="100" spc="-100" baseline="0" dirty="0">
                <a:solidFill>
                  <a:schemeClr val="tx1"/>
                </a:solidFill>
                <a:latin typeface="CiscoSansTT" panose="020B0503020201020303" pitchFamily="34" charset="0"/>
                <a:ea typeface="+mj-ea"/>
                <a:cs typeface="+mj-cs"/>
              </a:defRPr>
            </a:lvl1pPr>
          </a:lstStyle>
          <a:p>
            <a:pPr lvl="0" algn="l" defTabSz="661628" rtl="0" eaLnBrk="1" latinLnBrk="0" hangingPunct="1">
              <a:lnSpc>
                <a:spcPct val="90000"/>
              </a:lnSpc>
              <a:spcBef>
                <a:spcPct val="0"/>
              </a:spcBef>
              <a:buNone/>
            </a:pPr>
            <a:r>
              <a:rPr lang="en-US"/>
              <a:t>Click to edit title style</a:t>
            </a:r>
          </a:p>
        </p:txBody>
      </p:sp>
      <p:sp>
        <p:nvSpPr>
          <p:cNvPr id="23" name="Slide Number Placeholder 5">
            <a:extLst>
              <a:ext uri="{FF2B5EF4-FFF2-40B4-BE49-F238E27FC236}">
                <a16:creationId xmlns:a16="http://schemas.microsoft.com/office/drawing/2014/main" id="{1DE9A97B-CB1E-4FA3-9806-5D1E1D446DEE}"/>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121754579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9301163" cy="2843212"/>
          </a:xfrm>
          <a:prstGeom prst="rect">
            <a:avLst/>
          </a:prstGeom>
          <a:solidFill>
            <a:schemeClr val="bg2"/>
          </a:solidFill>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GB" noProof="0"/>
              <a:t>Click icon to add picture</a:t>
            </a:r>
            <a:endParaRPr lang="en-US" noProof="0"/>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aseline="0">
                <a:solidFill>
                  <a:schemeClr val="bg1"/>
                </a:solidFill>
                <a:latin typeface="+mj-lt"/>
              </a:defRPr>
            </a:lvl1pPr>
          </a:lstStyle>
          <a:p>
            <a:pPr lvl="0"/>
            <a:r>
              <a:rPr lang="en-GB"/>
              <a:t>Click to edit Master text styles</a:t>
            </a:r>
          </a:p>
        </p:txBody>
      </p:sp>
    </p:spTree>
    <p:extLst>
      <p:ext uri="{BB962C8B-B14F-4D97-AF65-F5344CB8AC3E}">
        <p14:creationId xmlns:p14="http://schemas.microsoft.com/office/powerpoint/2010/main" val="141685481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4-Quote">
    <p:spTree>
      <p:nvGrpSpPr>
        <p:cNvPr id="1" name=""/>
        <p:cNvGrpSpPr/>
        <p:nvPr/>
      </p:nvGrpSpPr>
      <p:grpSpPr>
        <a:xfrm>
          <a:off x="0" y="0"/>
          <a:ext cx="0" cy="0"/>
          <a:chOff x="0" y="0"/>
          <a:chExt cx="0" cy="0"/>
        </a:xfrm>
      </p:grpSpPr>
      <p:sp>
        <p:nvSpPr>
          <p:cNvPr id="12" name="Text Placeholder 3">
            <a:extLst>
              <a:ext uri="{FF2B5EF4-FFF2-40B4-BE49-F238E27FC236}">
                <a16:creationId xmlns:a16="http://schemas.microsoft.com/office/drawing/2014/main" id="{F2B69982-B253-4DE6-9C5E-FB93C3A27F40}"/>
              </a:ext>
            </a:extLst>
          </p:cNvPr>
          <p:cNvSpPr>
            <a:spLocks noGrp="1"/>
          </p:cNvSpPr>
          <p:nvPr>
            <p:ph type="body" sz="half" idx="2" hasCustomPrompt="1"/>
          </p:nvPr>
        </p:nvSpPr>
        <p:spPr>
          <a:xfrm>
            <a:off x="3391930" y="3660607"/>
            <a:ext cx="4609070" cy="185820"/>
          </a:xfrm>
          <a:prstGeom prst="rect">
            <a:avLst/>
          </a:prstGeom>
        </p:spPr>
        <p:txBody>
          <a:bodyPr wrap="square" lIns="0" rIns="0">
            <a:spAutoFit/>
          </a:bodyPr>
          <a:lstStyle>
            <a:lvl1pPr marL="0" indent="0">
              <a:buNone/>
              <a:defRPr lang="en-US" sz="1050" b="0" i="0" kern="0" spc="0" baseline="0" dirty="0">
                <a:solidFill>
                  <a:schemeClr val="tx1"/>
                </a:solidFill>
                <a:latin typeface="CiscoSansTT Medium" panose="020B0903020201020303" pitchFamily="34" charset="0"/>
                <a:ea typeface="+mn-ea"/>
                <a:cs typeface="CiscoSansTT Medium" panose="020B0903020201020303" pitchFamily="34" charset="0"/>
              </a:defRPr>
            </a:lvl1pPr>
            <a:lvl2pPr marL="330816" indent="0">
              <a:buNone/>
              <a:defRPr sz="1013"/>
            </a:lvl2pPr>
            <a:lvl3pPr marL="661628" indent="0">
              <a:buNone/>
              <a:defRPr sz="868"/>
            </a:lvl3pPr>
            <a:lvl4pPr marL="992444" indent="0">
              <a:buNone/>
              <a:defRPr sz="724"/>
            </a:lvl4pPr>
            <a:lvl5pPr marL="1323258" indent="0">
              <a:buNone/>
              <a:defRPr sz="724"/>
            </a:lvl5pPr>
            <a:lvl6pPr marL="1654074" indent="0">
              <a:buNone/>
              <a:defRPr sz="724"/>
            </a:lvl6pPr>
            <a:lvl7pPr marL="1984886" indent="0">
              <a:buNone/>
              <a:defRPr sz="724"/>
            </a:lvl7pPr>
            <a:lvl8pPr marL="2315702" indent="0">
              <a:buNone/>
              <a:defRPr sz="724"/>
            </a:lvl8pPr>
            <a:lvl9pPr marL="2646517" indent="0">
              <a:buNone/>
              <a:defRPr sz="724"/>
            </a:lvl9pPr>
          </a:lstStyle>
          <a:p>
            <a:pPr marL="0" lvl="0" indent="0" algn="l" defTabSz="661628" rtl="0" eaLnBrk="1" latinLnBrk="0" hangingPunct="1">
              <a:lnSpc>
                <a:spcPct val="120000"/>
              </a:lnSpc>
              <a:spcBef>
                <a:spcPts val="0"/>
              </a:spcBef>
              <a:spcAft>
                <a:spcPts val="600"/>
              </a:spcAft>
              <a:buFont typeface="Arial" panose="020B0604020202020204" pitchFamily="34" charset="0"/>
              <a:buNone/>
            </a:pPr>
            <a:r>
              <a:rPr lang="en-US"/>
              <a:t>Insert name here</a:t>
            </a:r>
          </a:p>
        </p:txBody>
      </p:sp>
      <p:sp>
        <p:nvSpPr>
          <p:cNvPr id="8" name="Picture Placeholder 2">
            <a:extLst>
              <a:ext uri="{FF2B5EF4-FFF2-40B4-BE49-F238E27FC236}">
                <a16:creationId xmlns:a16="http://schemas.microsoft.com/office/drawing/2014/main" id="{46ED238B-31FF-436C-9838-14BADBEE1071}"/>
              </a:ext>
            </a:extLst>
          </p:cNvPr>
          <p:cNvSpPr>
            <a:spLocks noGrp="1"/>
          </p:cNvSpPr>
          <p:nvPr>
            <p:ph type="pic" sz="quarter" idx="43"/>
          </p:nvPr>
        </p:nvSpPr>
        <p:spPr>
          <a:xfrm>
            <a:off x="2571750" y="3486150"/>
            <a:ext cx="714375" cy="714375"/>
          </a:xfrm>
          <a:prstGeom prst="ellipse">
            <a:avLst/>
          </a:prstGeom>
          <a:solidFill>
            <a:schemeClr val="bg2"/>
          </a:solidFill>
        </p:spPr>
        <p:txBody>
          <a:bodyPr>
            <a:normAutofit/>
          </a:bodyPr>
          <a:lstStyle>
            <a:lvl1pPr marL="0" indent="0">
              <a:buNone/>
              <a:defRPr sz="800" spc="0">
                <a:solidFill>
                  <a:schemeClr val="tx1"/>
                </a:solidFill>
              </a:defRPr>
            </a:lvl1pPr>
          </a:lstStyle>
          <a:p>
            <a:r>
              <a:rPr lang="en-GB"/>
              <a:t>Click icon to add picture</a:t>
            </a:r>
            <a:endParaRPr lang="en-US"/>
          </a:p>
        </p:txBody>
      </p:sp>
      <p:sp>
        <p:nvSpPr>
          <p:cNvPr id="10" name="Text Placeholder 3">
            <a:extLst>
              <a:ext uri="{FF2B5EF4-FFF2-40B4-BE49-F238E27FC236}">
                <a16:creationId xmlns:a16="http://schemas.microsoft.com/office/drawing/2014/main" id="{C13AA95C-29B9-4045-B598-AA928D1B9666}"/>
              </a:ext>
            </a:extLst>
          </p:cNvPr>
          <p:cNvSpPr>
            <a:spLocks noGrp="1"/>
          </p:cNvSpPr>
          <p:nvPr>
            <p:ph type="body" sz="half" idx="44" hasCustomPrompt="1"/>
          </p:nvPr>
        </p:nvSpPr>
        <p:spPr>
          <a:xfrm>
            <a:off x="3391930" y="3919477"/>
            <a:ext cx="4609070" cy="153760"/>
          </a:xfrm>
          <a:prstGeom prst="rect">
            <a:avLst/>
          </a:prstGeom>
        </p:spPr>
        <p:txBody>
          <a:bodyPr wrap="square" lIns="0" rIns="0">
            <a:spAutoFit/>
          </a:bodyPr>
          <a:lstStyle>
            <a:lvl1pPr marL="0" indent="0">
              <a:buNone/>
              <a:defRPr lang="en-US" sz="900" b="0" i="0" kern="0" spc="0" baseline="0" dirty="0">
                <a:solidFill>
                  <a:schemeClr val="tx1"/>
                </a:solidFill>
                <a:latin typeface="+mj-lt"/>
                <a:ea typeface="+mn-ea"/>
                <a:cs typeface="CiscoSansTT" panose="020B0503020201020303" pitchFamily="34" charset="0"/>
              </a:defRPr>
            </a:lvl1pPr>
            <a:lvl2pPr marL="330816" indent="0">
              <a:buNone/>
              <a:defRPr sz="1013"/>
            </a:lvl2pPr>
            <a:lvl3pPr marL="661628" indent="0">
              <a:buNone/>
              <a:defRPr sz="868"/>
            </a:lvl3pPr>
            <a:lvl4pPr marL="992444" indent="0">
              <a:buNone/>
              <a:defRPr sz="724"/>
            </a:lvl4pPr>
            <a:lvl5pPr marL="1323258" indent="0">
              <a:buNone/>
              <a:defRPr sz="724"/>
            </a:lvl5pPr>
            <a:lvl6pPr marL="1654074" indent="0">
              <a:buNone/>
              <a:defRPr sz="724"/>
            </a:lvl6pPr>
            <a:lvl7pPr marL="1984886" indent="0">
              <a:buNone/>
              <a:defRPr sz="724"/>
            </a:lvl7pPr>
            <a:lvl8pPr marL="2315702" indent="0">
              <a:buNone/>
              <a:defRPr sz="724"/>
            </a:lvl8pPr>
            <a:lvl9pPr marL="2646517" indent="0">
              <a:buNone/>
              <a:defRPr sz="724"/>
            </a:lvl9pPr>
          </a:lstStyle>
          <a:p>
            <a:pPr marL="0" lvl="0" indent="0" algn="l" defTabSz="661628" rtl="0" eaLnBrk="1" latinLnBrk="0" hangingPunct="1">
              <a:lnSpc>
                <a:spcPct val="120000"/>
              </a:lnSpc>
              <a:spcBef>
                <a:spcPts val="0"/>
              </a:spcBef>
              <a:spcAft>
                <a:spcPts val="600"/>
              </a:spcAft>
              <a:buFont typeface="Arial" panose="020B0604020202020204" pitchFamily="34" charset="0"/>
              <a:buNone/>
            </a:pPr>
            <a:r>
              <a:rPr lang="en-US"/>
              <a:t>Job title, company, location</a:t>
            </a:r>
          </a:p>
        </p:txBody>
      </p:sp>
      <p:sp>
        <p:nvSpPr>
          <p:cNvPr id="11" name="TextBox 10">
            <a:extLst>
              <a:ext uri="{FF2B5EF4-FFF2-40B4-BE49-F238E27FC236}">
                <a16:creationId xmlns:a16="http://schemas.microsoft.com/office/drawing/2014/main" id="{EC98AB57-B534-43CE-8598-7264AC2F5F2D}"/>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 Cisco Confidential</a:t>
            </a:r>
          </a:p>
        </p:txBody>
      </p:sp>
      <p:sp>
        <p:nvSpPr>
          <p:cNvPr id="13" name="Text Placeholder 2">
            <a:extLst>
              <a:ext uri="{FF2B5EF4-FFF2-40B4-BE49-F238E27FC236}">
                <a16:creationId xmlns:a16="http://schemas.microsoft.com/office/drawing/2014/main" id="{4FB38577-29E6-6546-851F-B5859A13FFB0}"/>
              </a:ext>
            </a:extLst>
          </p:cNvPr>
          <p:cNvSpPr>
            <a:spLocks noGrp="1"/>
          </p:cNvSpPr>
          <p:nvPr>
            <p:ph type="body" sz="quarter" idx="20" hasCustomPrompt="1"/>
          </p:nvPr>
        </p:nvSpPr>
        <p:spPr>
          <a:xfrm>
            <a:off x="2385391" y="1543050"/>
            <a:ext cx="5429250" cy="1828800"/>
          </a:xfrm>
        </p:spPr>
        <p:txBody>
          <a:bodyPr anchor="t" anchorCtr="0">
            <a:normAutofit/>
          </a:bodyPr>
          <a:lstStyle>
            <a:lvl1pPr marL="171450" indent="-342900">
              <a:lnSpc>
                <a:spcPct val="80000"/>
              </a:lnSpc>
              <a:buNone/>
              <a:defRPr sz="3000" spc="0">
                <a:latin typeface="+mj-lt"/>
              </a:defRPr>
            </a:lvl1pPr>
            <a:lvl2pPr marL="227007" indent="0">
              <a:buNone/>
              <a:defRPr sz="3000"/>
            </a:lvl2pPr>
          </a:lstStyle>
          <a:p>
            <a:pPr lvl="0"/>
            <a:r>
              <a:rPr lang="en-US"/>
              <a:t>Click to add quotation</a:t>
            </a:r>
          </a:p>
        </p:txBody>
      </p:sp>
      <p:sp>
        <p:nvSpPr>
          <p:cNvPr id="15" name="Slide Number Placeholder 5">
            <a:extLst>
              <a:ext uri="{FF2B5EF4-FFF2-40B4-BE49-F238E27FC236}">
                <a16:creationId xmlns:a16="http://schemas.microsoft.com/office/drawing/2014/main" id="{DC6E4486-5C09-4179-B8AA-BE5DFD4AA987}"/>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24771225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Closing Logo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16B0B4-3520-4FD1-A485-FDE64BA8BD31}"/>
              </a:ext>
            </a:extLst>
          </p:cNvPr>
          <p:cNvSpPr/>
          <p:nvPr userDrawn="1"/>
        </p:nvSpPr>
        <p:spPr>
          <a:xfrm>
            <a:off x="8414952" y="4823769"/>
            <a:ext cx="300424" cy="134380"/>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10;&#10;Description automatically generated">
            <a:extLst>
              <a:ext uri="{FF2B5EF4-FFF2-40B4-BE49-F238E27FC236}">
                <a16:creationId xmlns:a16="http://schemas.microsoft.com/office/drawing/2014/main" id="{B8EB6A92-1A18-4242-B37B-061D783A1E0A}"/>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525015" y="4546124"/>
            <a:ext cx="1224897" cy="374492"/>
          </a:xfrm>
          <a:prstGeom prst="rect">
            <a:avLst/>
          </a:prstGeom>
        </p:spPr>
      </p:pic>
      <p:sp>
        <p:nvSpPr>
          <p:cNvPr id="2" name="Rectangle 1">
            <a:extLst>
              <a:ext uri="{FF2B5EF4-FFF2-40B4-BE49-F238E27FC236}">
                <a16:creationId xmlns:a16="http://schemas.microsoft.com/office/drawing/2014/main" id="{979071DA-63B2-46A2-892F-B272FF3B2408}"/>
              </a:ext>
            </a:extLst>
          </p:cNvPr>
          <p:cNvSpPr/>
          <p:nvPr userDrawn="1"/>
        </p:nvSpPr>
        <p:spPr>
          <a:xfrm>
            <a:off x="394089" y="4807859"/>
            <a:ext cx="377437" cy="112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815549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7E1C715D-9112-4A01-AD63-361439BFBD2A}"/>
              </a:ext>
            </a:extLst>
          </p:cNvPr>
          <p:cNvSpPr>
            <a:spLocks noGrp="1"/>
          </p:cNvSpPr>
          <p:nvPr>
            <p:ph type="title"/>
          </p:nvPr>
        </p:nvSpPr>
        <p:spPr>
          <a:xfrm>
            <a:off x="428625" y="457200"/>
            <a:ext cx="8286750" cy="415499"/>
          </a:xfrm>
          <a:prstGeom prst="rect">
            <a:avLst/>
          </a:prstGeom>
        </p:spPr>
        <p:txBody>
          <a:bodyPr vert="horz" lIns="0" tIns="0" rIns="0" bIns="0" rtlCol="0" anchor="t" anchorCtr="0">
            <a:spAutoFit/>
          </a:bodyPr>
          <a:lstStyle>
            <a:lvl1pPr>
              <a:defRPr lang="en-US" sz="3000" dirty="0"/>
            </a:lvl1pPr>
          </a:lstStyle>
          <a:p>
            <a:pPr lvl="0"/>
            <a:r>
              <a:rPr lang="en-US"/>
              <a:t>Click to edit Master title style</a:t>
            </a:r>
          </a:p>
        </p:txBody>
      </p:sp>
      <p:sp>
        <p:nvSpPr>
          <p:cNvPr id="10" name="TextBox 9">
            <a:extLst>
              <a:ext uri="{FF2B5EF4-FFF2-40B4-BE49-F238E27FC236}">
                <a16:creationId xmlns:a16="http://schemas.microsoft.com/office/drawing/2014/main" id="{DAE43F6E-A8D0-4155-BD27-8561034BB2B8}"/>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a:t>
            </a:r>
          </a:p>
        </p:txBody>
      </p:sp>
    </p:spTree>
    <p:extLst>
      <p:ext uri="{BB962C8B-B14F-4D97-AF65-F5344CB8AC3E}">
        <p14:creationId xmlns:p14="http://schemas.microsoft.com/office/powerpoint/2010/main" val="296509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with Subhead">
    <p:spTree>
      <p:nvGrpSpPr>
        <p:cNvPr id="1" name=""/>
        <p:cNvGrpSpPr/>
        <p:nvPr/>
      </p:nvGrpSpPr>
      <p:grpSpPr>
        <a:xfrm>
          <a:off x="0" y="0"/>
          <a:ext cx="0" cy="0"/>
          <a:chOff x="0" y="0"/>
          <a:chExt cx="0" cy="0"/>
        </a:xfrm>
      </p:grpSpPr>
      <p:sp>
        <p:nvSpPr>
          <p:cNvPr id="13" name="Text Placeholder 5">
            <a:extLst>
              <a:ext uri="{FF2B5EF4-FFF2-40B4-BE49-F238E27FC236}">
                <a16:creationId xmlns:a16="http://schemas.microsoft.com/office/drawing/2014/main" id="{B8EE2313-2646-4E0B-B6B4-BA07574D2F8A}"/>
              </a:ext>
            </a:extLst>
          </p:cNvPr>
          <p:cNvSpPr>
            <a:spLocks noGrp="1"/>
          </p:cNvSpPr>
          <p:nvPr>
            <p:ph type="body" sz="quarter" idx="45"/>
          </p:nvPr>
        </p:nvSpPr>
        <p:spPr>
          <a:xfrm>
            <a:off x="428625" y="916597"/>
            <a:ext cx="8282532" cy="230833"/>
          </a:xfrm>
        </p:spPr>
        <p:txBody>
          <a:bodyPr>
            <a:spAutoFit/>
          </a:bodyPr>
          <a:lstStyle>
            <a:lvl1pPr marL="0" indent="0">
              <a:buFont typeface="Arial" panose="020B0604020202020204" pitchFamily="34" charset="0"/>
              <a:buNone/>
              <a:defRPr sz="1500">
                <a:latin typeface="+mj-lt"/>
              </a:defRPr>
            </a:lvl1pPr>
            <a:lvl2pPr marL="0" indent="0">
              <a:buNone/>
              <a:defRPr/>
            </a:lvl2pPr>
            <a:lvl3pPr marL="171450" indent="0">
              <a:buNone/>
              <a:defRPr/>
            </a:lvl3pPr>
            <a:lvl4pPr marL="304800" indent="0">
              <a:buNone/>
              <a:defRPr/>
            </a:lvl4pPr>
            <a:lvl5pPr marL="428625" indent="0">
              <a:buNone/>
              <a:defRPr/>
            </a:lvl5pPr>
          </a:lstStyle>
          <a:p>
            <a:pPr lvl="0"/>
            <a:r>
              <a:rPr lang="en-US"/>
              <a:t>Click to edit Master text styles</a:t>
            </a:r>
          </a:p>
        </p:txBody>
      </p:sp>
      <p:sp>
        <p:nvSpPr>
          <p:cNvPr id="5" name="TextBox 4">
            <a:extLst>
              <a:ext uri="{FF2B5EF4-FFF2-40B4-BE49-F238E27FC236}">
                <a16:creationId xmlns:a16="http://schemas.microsoft.com/office/drawing/2014/main" id="{0572B255-D144-453C-90FA-BB07F680CF0A}"/>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a:t>
            </a:r>
          </a:p>
        </p:txBody>
      </p:sp>
      <p:sp>
        <p:nvSpPr>
          <p:cNvPr id="7" name="Title Placeholder 1">
            <a:extLst>
              <a:ext uri="{FF2B5EF4-FFF2-40B4-BE49-F238E27FC236}">
                <a16:creationId xmlns:a16="http://schemas.microsoft.com/office/drawing/2014/main" id="{4D9DF569-2B30-EE4C-8D21-F21B9779315F}"/>
              </a:ext>
            </a:extLst>
          </p:cNvPr>
          <p:cNvSpPr>
            <a:spLocks noGrp="1"/>
          </p:cNvSpPr>
          <p:nvPr>
            <p:ph type="title"/>
          </p:nvPr>
        </p:nvSpPr>
        <p:spPr>
          <a:xfrm>
            <a:off x="428625" y="457200"/>
            <a:ext cx="8286750" cy="415499"/>
          </a:xfrm>
          <a:prstGeom prst="rect">
            <a:avLst/>
          </a:prstGeom>
        </p:spPr>
        <p:txBody>
          <a:bodyPr vert="horz" lIns="0" tIns="0" rIns="0" bIns="0" rtlCol="0" anchor="t" anchorCtr="0">
            <a:spAutoFit/>
          </a:bodyPr>
          <a:lstStyle>
            <a:lvl1pPr>
              <a:defRPr lang="en-US" sz="3000" dirty="0"/>
            </a:lvl1pPr>
          </a:lstStyle>
          <a:p>
            <a:pPr lvl="0"/>
            <a:r>
              <a:rPr lang="en-US"/>
              <a:t>Click to edit Master title style</a:t>
            </a:r>
          </a:p>
        </p:txBody>
      </p:sp>
    </p:spTree>
    <p:extLst>
      <p:ext uri="{BB962C8B-B14F-4D97-AF65-F5344CB8AC3E}">
        <p14:creationId xmlns:p14="http://schemas.microsoft.com/office/powerpoint/2010/main" val="298619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A305123-92F2-4B89-A355-7539327F08C3}"/>
              </a:ext>
            </a:extLst>
          </p:cNvPr>
          <p:cNvSpPr>
            <a:spLocks noGrp="1"/>
          </p:cNvSpPr>
          <p:nvPr>
            <p:ph sz="quarter" idx="47"/>
          </p:nvPr>
        </p:nvSpPr>
        <p:spPr>
          <a:xfrm>
            <a:off x="428625" y="2090556"/>
            <a:ext cx="2599182" cy="2565250"/>
          </a:xfrm>
        </p:spPr>
        <p:txBody>
          <a:bodyPr/>
          <a:lstStyle>
            <a:lvl3pPr>
              <a:defRPr/>
            </a:lvl3pPr>
            <a:lvl4pPr marL="385763" indent="-128588">
              <a:buFont typeface="Arial" panose="020B0604020202020204" pitchFamily="34" charset="0"/>
              <a:buChar cha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Text Placeholder 3">
            <a:extLst>
              <a:ext uri="{FF2B5EF4-FFF2-40B4-BE49-F238E27FC236}">
                <a16:creationId xmlns:a16="http://schemas.microsoft.com/office/drawing/2014/main" id="{00173D22-F802-F648-84AC-80F7536CF284}"/>
              </a:ext>
            </a:extLst>
          </p:cNvPr>
          <p:cNvSpPr>
            <a:spLocks noGrp="1"/>
          </p:cNvSpPr>
          <p:nvPr>
            <p:ph type="body" sz="half" idx="2" hasCustomPrompt="1"/>
          </p:nvPr>
        </p:nvSpPr>
        <p:spPr>
          <a:xfrm>
            <a:off x="428625" y="1430669"/>
            <a:ext cx="2599182" cy="546787"/>
          </a:xfrm>
          <a:prstGeom prst="rect">
            <a:avLst/>
          </a:prstGeom>
        </p:spPr>
        <p:txBody>
          <a:bodyPr vert="horz" wrap="square" lIns="0" tIns="0" rIns="0" bIns="0" rtlCol="0" anchor="t" anchorCtr="0">
            <a:noAutofit/>
          </a:bodyPr>
          <a:lstStyle>
            <a:lvl1pPr>
              <a:defRPr lang="en-US" sz="1500" b="0" i="0" kern="0" spc="0" baseline="0" dirty="0">
                <a:solidFill>
                  <a:schemeClr val="tx1"/>
                </a:solidFill>
                <a:latin typeface="+mj-lt"/>
                <a:ea typeface="+mn-ea"/>
                <a:cs typeface="CiscoSansTT" panose="020B0503020201020303" pitchFamily="34" charset="0"/>
              </a:defRPr>
            </a:lvl1pPr>
          </a:lstStyle>
          <a:p>
            <a:pPr marL="0" lvl="0" indent="0" algn="l" defTabSz="661628" rtl="0" eaLnBrk="1" latinLnBrk="0" hangingPunct="1">
              <a:lnSpc>
                <a:spcPct val="120000"/>
              </a:lnSpc>
              <a:spcBef>
                <a:spcPts val="0"/>
              </a:spcBef>
              <a:spcAft>
                <a:spcPts val="0"/>
              </a:spcAft>
              <a:buFont typeface="Arial" panose="020B0604020202020204" pitchFamily="34" charset="0"/>
              <a:buNone/>
            </a:pPr>
            <a:r>
              <a:rPr lang="en-US"/>
              <a:t>Click to edit text styles</a:t>
            </a:r>
          </a:p>
        </p:txBody>
      </p:sp>
      <p:sp>
        <p:nvSpPr>
          <p:cNvPr id="42" name="Content Placeholder 4">
            <a:extLst>
              <a:ext uri="{FF2B5EF4-FFF2-40B4-BE49-F238E27FC236}">
                <a16:creationId xmlns:a16="http://schemas.microsoft.com/office/drawing/2014/main" id="{F96C995E-58E0-4A91-AA56-8759CFD3EA73}"/>
              </a:ext>
            </a:extLst>
          </p:cNvPr>
          <p:cNvSpPr>
            <a:spLocks noGrp="1"/>
          </p:cNvSpPr>
          <p:nvPr>
            <p:ph sz="quarter" idx="48"/>
          </p:nvPr>
        </p:nvSpPr>
        <p:spPr>
          <a:xfrm>
            <a:off x="3286125" y="2090556"/>
            <a:ext cx="2600324" cy="2565250"/>
          </a:xfrm>
        </p:spPr>
        <p:txBody>
          <a:bodyPr/>
          <a:lstStyle>
            <a:lvl3pPr>
              <a:defRPr/>
            </a:lvl3pPr>
            <a:lvl4pPr marL="257175" indent="0">
              <a:buNone/>
              <a:defRPr lang="en-US" sz="750" b="0" i="0" kern="0" spc="0" baseline="0" dirty="0" smtClean="0">
                <a:solidFill>
                  <a:schemeClr val="tx1"/>
                </a:solidFill>
                <a:latin typeface="+mn-lt"/>
                <a:ea typeface="+mn-ea"/>
                <a:cs typeface="CiscoSansTT" panose="020B05030202010203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3" name="Text Placeholder 3">
            <a:extLst>
              <a:ext uri="{FF2B5EF4-FFF2-40B4-BE49-F238E27FC236}">
                <a16:creationId xmlns:a16="http://schemas.microsoft.com/office/drawing/2014/main" id="{071BF92C-4C07-4794-8CC8-D51F3173376C}"/>
              </a:ext>
            </a:extLst>
          </p:cNvPr>
          <p:cNvSpPr>
            <a:spLocks noGrp="1"/>
          </p:cNvSpPr>
          <p:nvPr>
            <p:ph type="body" sz="half" idx="49" hasCustomPrompt="1"/>
          </p:nvPr>
        </p:nvSpPr>
        <p:spPr>
          <a:xfrm>
            <a:off x="3286126" y="1430669"/>
            <a:ext cx="2600324" cy="546787"/>
          </a:xfrm>
          <a:prstGeom prst="rect">
            <a:avLst/>
          </a:prstGeom>
        </p:spPr>
        <p:txBody>
          <a:bodyPr vert="horz" wrap="square" lIns="0" tIns="0" rIns="0" bIns="0" rtlCol="0" anchor="t" anchorCtr="0">
            <a:noAutofit/>
          </a:bodyPr>
          <a:lstStyle>
            <a:lvl1pPr>
              <a:defRPr lang="en-US" sz="1500" b="0" i="0" kern="0" spc="0" baseline="0" dirty="0">
                <a:solidFill>
                  <a:schemeClr val="tx1"/>
                </a:solidFill>
                <a:latin typeface="+mj-lt"/>
                <a:ea typeface="+mn-ea"/>
                <a:cs typeface="CiscoSansTT" panose="020B0503020201020303" pitchFamily="34" charset="0"/>
              </a:defRPr>
            </a:lvl1pPr>
          </a:lstStyle>
          <a:p>
            <a:pPr marL="0" lvl="0" indent="0" algn="l" defTabSz="661628" rtl="0" eaLnBrk="1" latinLnBrk="0" hangingPunct="1">
              <a:lnSpc>
                <a:spcPct val="120000"/>
              </a:lnSpc>
              <a:spcBef>
                <a:spcPts val="0"/>
              </a:spcBef>
              <a:spcAft>
                <a:spcPts val="0"/>
              </a:spcAft>
              <a:buFont typeface="Arial" panose="020B0604020202020204" pitchFamily="34" charset="0"/>
              <a:buNone/>
            </a:pPr>
            <a:r>
              <a:rPr lang="en-US"/>
              <a:t>Click to edit text styles</a:t>
            </a:r>
          </a:p>
        </p:txBody>
      </p:sp>
      <p:sp>
        <p:nvSpPr>
          <p:cNvPr id="44" name="Content Placeholder 4">
            <a:extLst>
              <a:ext uri="{FF2B5EF4-FFF2-40B4-BE49-F238E27FC236}">
                <a16:creationId xmlns:a16="http://schemas.microsoft.com/office/drawing/2014/main" id="{47F7CD6B-9884-4317-A0E7-31AE02F93993}"/>
              </a:ext>
            </a:extLst>
          </p:cNvPr>
          <p:cNvSpPr>
            <a:spLocks noGrp="1"/>
          </p:cNvSpPr>
          <p:nvPr>
            <p:ph sz="quarter" idx="50"/>
          </p:nvPr>
        </p:nvSpPr>
        <p:spPr>
          <a:xfrm>
            <a:off x="6115050" y="2090556"/>
            <a:ext cx="2600325" cy="2565250"/>
          </a:xfrm>
        </p:spPr>
        <p:txBody>
          <a:bodyPr/>
          <a:lstStyle>
            <a:lvl3pPr marL="259556" indent="-128588">
              <a:buFont typeface="Arial" panose="020B0604020202020204" pitchFamily="34" charset="0"/>
              <a:buChar char="•"/>
              <a:defRPr/>
            </a:lvl3pPr>
            <a:lvl4pPr marL="384572" indent="-127397">
              <a:defRPr lang="en-US" sz="750" b="0" i="0" kern="0" spc="0" baseline="0" dirty="0" smtClean="0">
                <a:solidFill>
                  <a:schemeClr val="tx1"/>
                </a:solidFill>
                <a:latin typeface="+mn-lt"/>
                <a:ea typeface="+mn-ea"/>
                <a:cs typeface="CiscoSansTT" panose="020B05030202010203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5" name="Text Placeholder 3">
            <a:extLst>
              <a:ext uri="{FF2B5EF4-FFF2-40B4-BE49-F238E27FC236}">
                <a16:creationId xmlns:a16="http://schemas.microsoft.com/office/drawing/2014/main" id="{3EECB8C3-35E8-4930-A0AE-3BA62609BFD9}"/>
              </a:ext>
            </a:extLst>
          </p:cNvPr>
          <p:cNvSpPr>
            <a:spLocks noGrp="1"/>
          </p:cNvSpPr>
          <p:nvPr>
            <p:ph type="body" sz="half" idx="51" hasCustomPrompt="1"/>
          </p:nvPr>
        </p:nvSpPr>
        <p:spPr>
          <a:xfrm>
            <a:off x="6115050" y="1428750"/>
            <a:ext cx="2600325" cy="546787"/>
          </a:xfrm>
          <a:prstGeom prst="rect">
            <a:avLst/>
          </a:prstGeom>
        </p:spPr>
        <p:txBody>
          <a:bodyPr vert="horz" wrap="square" lIns="0" tIns="0" rIns="0" bIns="0" rtlCol="0" anchor="t" anchorCtr="0">
            <a:noAutofit/>
          </a:bodyPr>
          <a:lstStyle>
            <a:lvl1pPr>
              <a:defRPr lang="en-US" sz="1500" b="0" i="0" kern="0" spc="0" baseline="0" dirty="0">
                <a:solidFill>
                  <a:schemeClr val="tx1"/>
                </a:solidFill>
                <a:latin typeface="+mj-lt"/>
                <a:ea typeface="+mn-ea"/>
                <a:cs typeface="CiscoSansTT" panose="020B0503020201020303" pitchFamily="34" charset="0"/>
              </a:defRPr>
            </a:lvl1pPr>
          </a:lstStyle>
          <a:p>
            <a:pPr marL="0" lvl="0" indent="0" algn="l" defTabSz="661628" rtl="0" eaLnBrk="1" latinLnBrk="0" hangingPunct="1">
              <a:lnSpc>
                <a:spcPct val="120000"/>
              </a:lnSpc>
              <a:spcBef>
                <a:spcPts val="0"/>
              </a:spcBef>
              <a:spcAft>
                <a:spcPts val="0"/>
              </a:spcAft>
              <a:buFont typeface="Arial" panose="020B0604020202020204" pitchFamily="34" charset="0"/>
              <a:buNone/>
            </a:pPr>
            <a:r>
              <a:rPr lang="en-US"/>
              <a:t>Click to edit text styles</a:t>
            </a:r>
          </a:p>
        </p:txBody>
      </p:sp>
      <p:sp>
        <p:nvSpPr>
          <p:cNvPr id="12" name="TextBox 11">
            <a:extLst>
              <a:ext uri="{FF2B5EF4-FFF2-40B4-BE49-F238E27FC236}">
                <a16:creationId xmlns:a16="http://schemas.microsoft.com/office/drawing/2014/main" id="{61D46A44-801A-40B4-8117-1D09F7B03348}"/>
              </a:ext>
            </a:extLst>
          </p:cNvPr>
          <p:cNvSpPr txBox="1"/>
          <p:nvPr userDrawn="1"/>
        </p:nvSpPr>
        <p:spPr>
          <a:xfrm>
            <a:off x="2571750" y="4827967"/>
            <a:ext cx="4000500" cy="69250"/>
          </a:xfrm>
          <a:prstGeom prst="rect">
            <a:avLst/>
          </a:prstGeom>
          <a:noFill/>
        </p:spPr>
        <p:txBody>
          <a:bodyPr wrap="square" lIns="0" tIns="0" rIns="0" bIns="0" rtlCol="0">
            <a:spAutoFit/>
          </a:bodyPr>
          <a:lstStyle/>
          <a:p>
            <a:pPr marL="0" marR="0" lvl="0" indent="0" algn="ctr" defTabSz="694779" rtl="0" eaLnBrk="1" fontAlgn="auto" latinLnBrk="0" hangingPunct="1">
              <a:lnSpc>
                <a:spcPct val="100000"/>
              </a:lnSpc>
              <a:spcBef>
                <a:spcPts val="0"/>
              </a:spcBef>
              <a:spcAft>
                <a:spcPts val="0"/>
              </a:spcAft>
              <a:buClrTx/>
              <a:buSzTx/>
              <a:buFontTx/>
              <a:buNone/>
              <a:tabLst/>
              <a:defRPr/>
            </a:pPr>
            <a:r>
              <a:rPr lang="en-US" sz="450" kern="1200">
                <a:solidFill>
                  <a:schemeClr val="tx1"/>
                </a:solidFill>
                <a:latin typeface="+mn-lt"/>
                <a:ea typeface="+mn-ea"/>
                <a:cs typeface="+mn-cs"/>
              </a:rPr>
              <a:t>© 2022 Cisco and/or its affiliates. All rights reserved.</a:t>
            </a:r>
          </a:p>
        </p:txBody>
      </p:sp>
      <p:sp>
        <p:nvSpPr>
          <p:cNvPr id="13" name="Title Placeholder 1">
            <a:extLst>
              <a:ext uri="{FF2B5EF4-FFF2-40B4-BE49-F238E27FC236}">
                <a16:creationId xmlns:a16="http://schemas.microsoft.com/office/drawing/2014/main" id="{F9A2394E-0E95-4850-A756-0015178A4715}"/>
              </a:ext>
            </a:extLst>
          </p:cNvPr>
          <p:cNvSpPr>
            <a:spLocks noGrp="1"/>
          </p:cNvSpPr>
          <p:nvPr>
            <p:ph type="title"/>
          </p:nvPr>
        </p:nvSpPr>
        <p:spPr>
          <a:xfrm>
            <a:off x="428625" y="457200"/>
            <a:ext cx="8286750" cy="415499"/>
          </a:xfrm>
          <a:prstGeom prst="rect">
            <a:avLst/>
          </a:prstGeom>
        </p:spPr>
        <p:txBody>
          <a:bodyPr vert="horz" lIns="0" tIns="0" rIns="0" bIns="0" rtlCol="0" anchor="t" anchorCtr="0">
            <a:spAutoFit/>
          </a:bodyPr>
          <a:lstStyle>
            <a:lvl1pPr>
              <a:defRPr lang="en-US" sz="3000" dirty="0"/>
            </a:lvl1pPr>
          </a:lstStyle>
          <a:p>
            <a:pPr lvl="0"/>
            <a:r>
              <a:rPr lang="en-US"/>
              <a:t>Click to edit Master title style</a:t>
            </a:r>
          </a:p>
        </p:txBody>
      </p:sp>
    </p:spTree>
    <p:extLst>
      <p:ext uri="{BB962C8B-B14F-4D97-AF65-F5344CB8AC3E}">
        <p14:creationId xmlns:p14="http://schemas.microsoft.com/office/powerpoint/2010/main" val="206567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GB" noProof="0"/>
              <a:t>Click icon to add picture</a:t>
            </a:r>
            <a:endParaRPr lang="en-US" noProof="0"/>
          </a:p>
        </p:txBody>
      </p:sp>
    </p:spTree>
    <p:extLst>
      <p:ext uri="{BB962C8B-B14F-4D97-AF65-F5344CB8AC3E}">
        <p14:creationId xmlns:p14="http://schemas.microsoft.com/office/powerpoint/2010/main" val="467275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0932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5"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
        <p:nvSpPr>
          <p:cNvPr id="3" name="Picture Placeholder 2"/>
          <p:cNvSpPr>
            <a:spLocks noGrp="1"/>
          </p:cNvSpPr>
          <p:nvPr>
            <p:ph type="pic" sz="quarter" idx="10"/>
          </p:nvPr>
        </p:nvSpPr>
        <p:spPr>
          <a:xfrm>
            <a:off x="308012" y="240631"/>
            <a:ext cx="8480388" cy="4266646"/>
          </a:xfrm>
          <a:prstGeom prst="rect">
            <a:avLst/>
          </a:prstGeom>
          <a:solidFill>
            <a:schemeClr val="bg2"/>
          </a:solidFill>
        </p:spPr>
        <p:txBody>
          <a:bodyPr vert="horz" lIns="91424" tIns="45712" rIns="91424" bIns="45712"/>
          <a:lstStyle>
            <a:lvl1pPr marL="0" indent="0" algn="ctr">
              <a:buNone/>
              <a:defRPr sz="1500" baseline="0">
                <a:solidFill>
                  <a:schemeClr val="bg1"/>
                </a:solidFill>
                <a:latin typeface="+mj-lt"/>
                <a:cs typeface="CiscoSans ExtraLight"/>
              </a:defRPr>
            </a:lvl1pPr>
          </a:lstStyle>
          <a:p>
            <a:pPr lvl="0"/>
            <a:r>
              <a:rPr lang="en-GB" noProof="0"/>
              <a:t>Click icon to add picture</a:t>
            </a:r>
            <a:endParaRPr lang="en-US" noProof="0"/>
          </a:p>
        </p:txBody>
      </p:sp>
    </p:spTree>
    <p:extLst>
      <p:ext uri="{BB962C8B-B14F-4D97-AF65-F5344CB8AC3E}">
        <p14:creationId xmlns:p14="http://schemas.microsoft.com/office/powerpoint/2010/main" val="150880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9" Type="http://schemas.openxmlformats.org/officeDocument/2006/relationships/slideLayout" Target="../slideLayouts/slideLayout69.xml"/><Relationship Id="rId21" Type="http://schemas.openxmlformats.org/officeDocument/2006/relationships/slideLayout" Target="../slideLayouts/slideLayout51.xml"/><Relationship Id="rId34" Type="http://schemas.openxmlformats.org/officeDocument/2006/relationships/slideLayout" Target="../slideLayouts/slideLayout64.xml"/><Relationship Id="rId42" Type="http://schemas.openxmlformats.org/officeDocument/2006/relationships/theme" Target="../theme/theme2.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41" Type="http://schemas.openxmlformats.org/officeDocument/2006/relationships/slideLayout" Target="../slideLayouts/slideLayout71.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slideLayout" Target="../slideLayouts/slideLayout62.xml"/><Relationship Id="rId37" Type="http://schemas.openxmlformats.org/officeDocument/2006/relationships/slideLayout" Target="../slideLayouts/slideLayout67.xml"/><Relationship Id="rId40" Type="http://schemas.openxmlformats.org/officeDocument/2006/relationships/slideLayout" Target="../slideLayouts/slideLayout70.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36" Type="http://schemas.openxmlformats.org/officeDocument/2006/relationships/slideLayout" Target="../slideLayouts/slideLayout66.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4" Type="http://schemas.openxmlformats.org/officeDocument/2006/relationships/image" Target="../media/image5.sv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 Id="rId35" Type="http://schemas.openxmlformats.org/officeDocument/2006/relationships/slideLayout" Target="../slideLayouts/slideLayout65.xml"/><Relationship Id="rId43" Type="http://schemas.openxmlformats.org/officeDocument/2006/relationships/image" Target="../media/image4.png"/><Relationship Id="rId8" Type="http://schemas.openxmlformats.org/officeDocument/2006/relationships/slideLayout" Target="../slideLayouts/slideLayout38.xml"/><Relationship Id="rId3" Type="http://schemas.openxmlformats.org/officeDocument/2006/relationships/slideLayout" Target="../slideLayouts/slideLayout33.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slideLayout" Target="../slideLayouts/slideLayout63.xml"/><Relationship Id="rId38"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4.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image" Target="../media/image9.svg"/><Relationship Id="rId5" Type="http://schemas.openxmlformats.org/officeDocument/2006/relationships/image" Target="../media/image4.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GB"/>
              <a:t>Title Goes Here</a:t>
            </a:r>
          </a:p>
        </p:txBody>
      </p:sp>
      <p:sp>
        <p:nvSpPr>
          <p:cNvPr id="13" name="Rectangle 4"/>
          <p:cNvSpPr>
            <a:spLocks noChangeArrowheads="1"/>
          </p:cNvSpPr>
          <p:nvPr userDrawn="1"/>
        </p:nvSpPr>
        <p:spPr bwMode="ltGray">
          <a:xfrm>
            <a:off x="477679" y="4741653"/>
            <a:ext cx="3401050"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a:solidFill>
                  <a:schemeClr val="bg2">
                    <a:lumMod val="65000"/>
                  </a:schemeClr>
                </a:solidFill>
                <a:latin typeface="+mn-lt"/>
                <a:ea typeface="+mn-ea"/>
                <a:cs typeface="CiscoSans Thin"/>
              </a:rPr>
              <a:t>© 2022  Cisco and/or its affiliates. All rights reserved.   Cisco Confidential</a:t>
            </a:r>
          </a:p>
        </p:txBody>
      </p:sp>
      <p:sp>
        <p:nvSpPr>
          <p:cNvPr id="4" name="Rectangle 7"/>
          <p:cNvSpPr>
            <a:spLocks noChangeArrowheads="1"/>
          </p:cNvSpPr>
          <p:nvPr userDrawn="1"/>
        </p:nvSpPr>
        <p:spPr bwMode="ltGray">
          <a:xfrm>
            <a:off x="8515707" y="4742907"/>
            <a:ext cx="223441" cy="154518"/>
          </a:xfrm>
          <a:prstGeom prst="rect">
            <a:avLst/>
          </a:prstGeom>
          <a:noFill/>
          <a:ln w="9525" algn="ctr">
            <a:noFill/>
            <a:miter lim="800000"/>
            <a:headEnd/>
            <a:tailEnd/>
          </a:ln>
          <a:effectLst/>
        </p:spPr>
        <p:txBody>
          <a:bodyPr wrap="none" lIns="61586" tIns="30792" rIns="61586" bIns="30792" anchor="b">
            <a:spAutoFit/>
          </a:bodyPr>
          <a:lstStyle/>
          <a:p>
            <a:pPr algn="l" defTabSz="610744" rtl="0" fontAlgn="auto">
              <a:spcBef>
                <a:spcPts val="0"/>
              </a:spcBef>
              <a:spcAft>
                <a:spcPts val="0"/>
              </a:spcAft>
              <a:defRPr/>
            </a:pPr>
            <a:fld id="{6A1E46DC-7EF6-4EA2-B285-14272867D133}" type="slidenum">
              <a:rPr lang="en-US" sz="600" kern="1200" spc="20" baseline="0">
                <a:solidFill>
                  <a:schemeClr val="bg2">
                    <a:lumMod val="65000"/>
                  </a:schemeClr>
                </a:solidFill>
                <a:latin typeface="+mn-lt"/>
                <a:ea typeface="+mn-ea"/>
                <a:cs typeface="CiscoSans Thin"/>
              </a:rPr>
              <a:pPr algn="l" defTabSz="610744" rtl="0" fontAlgn="auto">
                <a:spcBef>
                  <a:spcPts val="0"/>
                </a:spcBef>
                <a:spcAft>
                  <a:spcPts val="0"/>
                </a:spcAft>
                <a:defRPr/>
              </a:pPr>
              <a:t>‹#›</a:t>
            </a:fld>
            <a:endParaRPr lang="en-US" sz="600" kern="1200" spc="20" baseline="0">
              <a:solidFill>
                <a:schemeClr val="bg2">
                  <a:lumMod val="65000"/>
                </a:schemeClr>
              </a:solidFill>
              <a:latin typeface="+mn-lt"/>
              <a:ea typeface="+mn-ea"/>
              <a:cs typeface="CiscoSans Thin"/>
            </a:endParaRPr>
          </a:p>
        </p:txBody>
      </p:sp>
    </p:spTree>
    <p:extLst>
      <p:ext uri="{BB962C8B-B14F-4D97-AF65-F5344CB8AC3E}">
        <p14:creationId xmlns:p14="http://schemas.microsoft.com/office/powerpoint/2010/main" val="927750888"/>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82" r:id="rId13"/>
    <p:sldLayoutId id="2147484083" r:id="rId14"/>
    <p:sldLayoutId id="2147484068" r:id="rId15"/>
    <p:sldLayoutId id="2147484069" r:id="rId16"/>
    <p:sldLayoutId id="2147484070" r:id="rId17"/>
    <p:sldLayoutId id="2147484071" r:id="rId18"/>
    <p:sldLayoutId id="2147484072" r:id="rId19"/>
    <p:sldLayoutId id="2147484073" r:id="rId20"/>
    <p:sldLayoutId id="2147484074" r:id="rId21"/>
    <p:sldLayoutId id="2147484075" r:id="rId22"/>
    <p:sldLayoutId id="2147484076" r:id="rId23"/>
    <p:sldLayoutId id="2147484077" r:id="rId24"/>
    <p:sldLayoutId id="2147484078" r:id="rId25"/>
    <p:sldLayoutId id="2147484079" r:id="rId26"/>
    <p:sldLayoutId id="2147484080" r:id="rId27"/>
    <p:sldLayoutId id="2147484081" r:id="rId28"/>
    <p:sldLayoutId id="2147484126" r:id="rId29"/>
    <p:sldLayoutId id="2147484127" r:id="rId30"/>
  </p:sldLayoutIdLst>
  <p:txStyles>
    <p:titleStyle>
      <a:lvl1pPr algn="l" defTabSz="684213" rtl="0" eaLnBrk="1" fontAlgn="base" hangingPunct="1">
        <a:lnSpc>
          <a:spcPct val="80000"/>
        </a:lnSpc>
        <a:spcBef>
          <a:spcPct val="0"/>
        </a:spcBef>
        <a:spcAft>
          <a:spcPct val="0"/>
        </a:spcAft>
        <a:defRPr lang="en-US" sz="2800" b="0" i="0" u="none" kern="1200" dirty="0">
          <a:solidFill>
            <a:schemeClr val="bg1"/>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2121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47EC9D-596C-4E44-B83E-18AAA49AA788}"/>
              </a:ext>
            </a:extLst>
          </p:cNvPr>
          <p:cNvSpPr>
            <a:spLocks noGrp="1"/>
          </p:cNvSpPr>
          <p:nvPr>
            <p:ph type="title"/>
          </p:nvPr>
        </p:nvSpPr>
        <p:spPr>
          <a:xfrm>
            <a:off x="428625" y="457200"/>
            <a:ext cx="8286750" cy="771525"/>
          </a:xfrm>
          <a:prstGeom prst="rect">
            <a:avLst/>
          </a:prstGeom>
        </p:spPr>
        <p:txBody>
          <a:bodyPr vert="horz" lIns="0" tIns="0" rIns="0" bIns="0" rtlCol="0" anchor="t" anchorCtr="0">
            <a:noAutofit/>
          </a:bodyPr>
          <a:lstStyle/>
          <a:p>
            <a:pPr lvl="0"/>
            <a:r>
              <a:rPr lang="en-GB"/>
              <a:t>Click to edit Master title style</a:t>
            </a:r>
            <a:endParaRPr lang="en-US"/>
          </a:p>
        </p:txBody>
      </p:sp>
      <p:sp>
        <p:nvSpPr>
          <p:cNvPr id="3" name="Text Placeholder 2">
            <a:extLst>
              <a:ext uri="{FF2B5EF4-FFF2-40B4-BE49-F238E27FC236}">
                <a16:creationId xmlns:a16="http://schemas.microsoft.com/office/drawing/2014/main" id="{E7DE00F6-F701-4424-BC1C-C234A2D50151}"/>
              </a:ext>
            </a:extLst>
          </p:cNvPr>
          <p:cNvSpPr>
            <a:spLocks noGrp="1"/>
          </p:cNvSpPr>
          <p:nvPr>
            <p:ph type="body" idx="1"/>
          </p:nvPr>
        </p:nvSpPr>
        <p:spPr>
          <a:xfrm>
            <a:off x="428625" y="1428750"/>
            <a:ext cx="8286750" cy="32289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pic>
        <p:nvPicPr>
          <p:cNvPr id="99" name="Graphic 98">
            <a:extLst>
              <a:ext uri="{FF2B5EF4-FFF2-40B4-BE49-F238E27FC236}">
                <a16:creationId xmlns:a16="http://schemas.microsoft.com/office/drawing/2014/main" id="{CC91285F-2BD9-4301-86D5-B8F24697FA1F}"/>
              </a:ext>
            </a:extLst>
          </p:cNvPr>
          <p:cNvPicPr>
            <a:picLocks noChangeAspect="1"/>
          </p:cNvPicPr>
          <p:nvPr userDrawn="1"/>
        </p:nvPicPr>
        <p:blipFill>
          <a:blip r:embed="rId43">
            <a:extLst>
              <a:ext uri="{96DAC541-7B7A-43D3-8B79-37D633B846F1}">
                <asvg:svgBlip xmlns:asvg="http://schemas.microsoft.com/office/drawing/2016/SVG/main" r:embed="rId44"/>
              </a:ext>
            </a:extLst>
          </a:blip>
          <a:stretch>
            <a:fillRect/>
          </a:stretch>
        </p:blipFill>
        <p:spPr>
          <a:xfrm>
            <a:off x="387606" y="4773478"/>
            <a:ext cx="377753" cy="165843"/>
          </a:xfrm>
          <a:prstGeom prst="rect">
            <a:avLst/>
          </a:prstGeom>
        </p:spPr>
      </p:pic>
      <p:sp>
        <p:nvSpPr>
          <p:cNvPr id="6" name="Slide Number Placeholder 5">
            <a:extLst>
              <a:ext uri="{FF2B5EF4-FFF2-40B4-BE49-F238E27FC236}">
                <a16:creationId xmlns:a16="http://schemas.microsoft.com/office/drawing/2014/main" id="{3C50EDDB-BE28-44D4-9435-5B2F3C7B1FB0}"/>
              </a:ext>
            </a:extLst>
          </p:cNvPr>
          <p:cNvSpPr txBox="1">
            <a:spLocks/>
          </p:cNvSpPr>
          <p:nvPr userDrawn="1"/>
        </p:nvSpPr>
        <p:spPr>
          <a:xfrm>
            <a:off x="7515225" y="4801311"/>
            <a:ext cx="1189863" cy="92333"/>
          </a:xfrm>
          <a:prstGeom prst="rect">
            <a:avLst/>
          </a:prstGeom>
        </p:spPr>
        <p:txBody>
          <a:bodyPr vert="horz" wrap="square" lIns="0" tIns="0" rIns="0" bIns="0" rtlCol="0" anchor="t" anchorCtr="0">
            <a:spAutoFit/>
          </a:bodyPr>
          <a:lstStyle>
            <a:defPPr>
              <a:defRPr lang="en-US"/>
            </a:defPPr>
            <a:lvl1pPr marL="0" algn="r" defTabSz="926372" rtl="0" eaLnBrk="1" latinLnBrk="0" hangingPunct="1">
              <a:defRPr sz="800" kern="1200">
                <a:solidFill>
                  <a:schemeClr val="tx1"/>
                </a:solidFill>
                <a:latin typeface="+mn-lt"/>
                <a:ea typeface="+mn-ea"/>
                <a:cs typeface="+mn-cs"/>
              </a:defRPr>
            </a:lvl1pPr>
            <a:lvl2pPr marL="463186" algn="l" defTabSz="926372" rtl="0" eaLnBrk="1" latinLnBrk="0" hangingPunct="1">
              <a:defRPr sz="1824" kern="1200">
                <a:solidFill>
                  <a:schemeClr val="tx1"/>
                </a:solidFill>
                <a:latin typeface="+mn-lt"/>
                <a:ea typeface="+mn-ea"/>
                <a:cs typeface="+mn-cs"/>
              </a:defRPr>
            </a:lvl2pPr>
            <a:lvl3pPr marL="926372" algn="l" defTabSz="926372" rtl="0" eaLnBrk="1" latinLnBrk="0" hangingPunct="1">
              <a:defRPr sz="1824" kern="1200">
                <a:solidFill>
                  <a:schemeClr val="tx1"/>
                </a:solidFill>
                <a:latin typeface="+mn-lt"/>
                <a:ea typeface="+mn-ea"/>
                <a:cs typeface="+mn-cs"/>
              </a:defRPr>
            </a:lvl3pPr>
            <a:lvl4pPr marL="1389557" algn="l" defTabSz="926372" rtl="0" eaLnBrk="1" latinLnBrk="0" hangingPunct="1">
              <a:defRPr sz="1824" kern="1200">
                <a:solidFill>
                  <a:schemeClr val="tx1"/>
                </a:solidFill>
                <a:latin typeface="+mn-lt"/>
                <a:ea typeface="+mn-ea"/>
                <a:cs typeface="+mn-cs"/>
              </a:defRPr>
            </a:lvl4pPr>
            <a:lvl5pPr marL="1852743" algn="l" defTabSz="926372" rtl="0" eaLnBrk="1" latinLnBrk="0" hangingPunct="1">
              <a:defRPr sz="1824" kern="1200">
                <a:solidFill>
                  <a:schemeClr val="tx1"/>
                </a:solidFill>
                <a:latin typeface="+mn-lt"/>
                <a:ea typeface="+mn-ea"/>
                <a:cs typeface="+mn-cs"/>
              </a:defRPr>
            </a:lvl5pPr>
            <a:lvl6pPr marL="2315929" algn="l" defTabSz="926372" rtl="0" eaLnBrk="1" latinLnBrk="0" hangingPunct="1">
              <a:defRPr sz="1824" kern="1200">
                <a:solidFill>
                  <a:schemeClr val="tx1"/>
                </a:solidFill>
                <a:latin typeface="+mn-lt"/>
                <a:ea typeface="+mn-ea"/>
                <a:cs typeface="+mn-cs"/>
              </a:defRPr>
            </a:lvl6pPr>
            <a:lvl7pPr marL="2779113" algn="l" defTabSz="926372" rtl="0" eaLnBrk="1" latinLnBrk="0" hangingPunct="1">
              <a:defRPr sz="1824" kern="1200">
                <a:solidFill>
                  <a:schemeClr val="tx1"/>
                </a:solidFill>
                <a:latin typeface="+mn-lt"/>
                <a:ea typeface="+mn-ea"/>
                <a:cs typeface="+mn-cs"/>
              </a:defRPr>
            </a:lvl7pPr>
            <a:lvl8pPr marL="3242299" algn="l" defTabSz="926372" rtl="0" eaLnBrk="1" latinLnBrk="0" hangingPunct="1">
              <a:defRPr sz="1824" kern="1200">
                <a:solidFill>
                  <a:schemeClr val="tx1"/>
                </a:solidFill>
                <a:latin typeface="+mn-lt"/>
                <a:ea typeface="+mn-ea"/>
                <a:cs typeface="+mn-cs"/>
              </a:defRPr>
            </a:lvl8pPr>
            <a:lvl9pPr marL="3705486" algn="l" defTabSz="926372" rtl="0" eaLnBrk="1" latinLnBrk="0" hangingPunct="1">
              <a:defRPr sz="1824" kern="1200">
                <a:solidFill>
                  <a:schemeClr val="tx1"/>
                </a:solidFill>
                <a:latin typeface="+mn-lt"/>
                <a:ea typeface="+mn-ea"/>
                <a:cs typeface="+mn-cs"/>
              </a:defRPr>
            </a:lvl9pPr>
          </a:lstStyle>
          <a:p>
            <a:fld id="{A7D7A393-7AAB-4C35-B2E9-5B44BBD349B3}" type="slidenum">
              <a:rPr lang="en-US" sz="600" smtClean="0"/>
              <a:pPr/>
              <a:t>‹#›</a:t>
            </a:fld>
            <a:endParaRPr lang="en-US" sz="600"/>
          </a:p>
        </p:txBody>
      </p:sp>
    </p:spTree>
    <p:extLst>
      <p:ext uri="{BB962C8B-B14F-4D97-AF65-F5344CB8AC3E}">
        <p14:creationId xmlns:p14="http://schemas.microsoft.com/office/powerpoint/2010/main" val="4259679112"/>
      </p:ext>
    </p:extLst>
  </p:cSld>
  <p:clrMap bg1="lt1" tx1="dk1" bg2="lt2" tx2="dk2" accent1="accent1" accent2="accent2" accent3="accent3" accent4="accent4" accent5="accent5" accent6="accent6" hlink="hlink" folHlink="folHlink"/>
  <p:sldLayoutIdLst>
    <p:sldLayoutId id="2147484085" r:id="rId1"/>
    <p:sldLayoutId id="2147484086" r:id="rId2"/>
    <p:sldLayoutId id="2147484087" r:id="rId3"/>
    <p:sldLayoutId id="2147484088" r:id="rId4"/>
    <p:sldLayoutId id="2147484089" r:id="rId5"/>
    <p:sldLayoutId id="2147484090" r:id="rId6"/>
    <p:sldLayoutId id="2147484091" r:id="rId7"/>
    <p:sldLayoutId id="2147484092" r:id="rId8"/>
    <p:sldLayoutId id="2147484093" r:id="rId9"/>
    <p:sldLayoutId id="2147484094" r:id="rId10"/>
    <p:sldLayoutId id="2147484095" r:id="rId11"/>
    <p:sldLayoutId id="2147484096" r:id="rId12"/>
    <p:sldLayoutId id="2147484097" r:id="rId13"/>
    <p:sldLayoutId id="2147484098" r:id="rId14"/>
    <p:sldLayoutId id="2147484099" r:id="rId15"/>
    <p:sldLayoutId id="2147484100" r:id="rId16"/>
    <p:sldLayoutId id="2147484101" r:id="rId17"/>
    <p:sldLayoutId id="2147484102" r:id="rId18"/>
    <p:sldLayoutId id="2147484103" r:id="rId19"/>
    <p:sldLayoutId id="2147484104" r:id="rId20"/>
    <p:sldLayoutId id="2147484105" r:id="rId21"/>
    <p:sldLayoutId id="2147484106" r:id="rId22"/>
    <p:sldLayoutId id="2147484107" r:id="rId23"/>
    <p:sldLayoutId id="2147484108" r:id="rId24"/>
    <p:sldLayoutId id="2147484109" r:id="rId25"/>
    <p:sldLayoutId id="2147484110" r:id="rId26"/>
    <p:sldLayoutId id="2147484111" r:id="rId27"/>
    <p:sldLayoutId id="2147484112" r:id="rId28"/>
    <p:sldLayoutId id="2147484113" r:id="rId29"/>
    <p:sldLayoutId id="2147484114" r:id="rId30"/>
    <p:sldLayoutId id="2147484115" r:id="rId31"/>
    <p:sldLayoutId id="2147484116" r:id="rId32"/>
    <p:sldLayoutId id="2147484117" r:id="rId33"/>
    <p:sldLayoutId id="2147484118" r:id="rId34"/>
    <p:sldLayoutId id="2147484119" r:id="rId35"/>
    <p:sldLayoutId id="2147484120" r:id="rId36"/>
    <p:sldLayoutId id="2147484121" r:id="rId37"/>
    <p:sldLayoutId id="2147484122" r:id="rId38"/>
    <p:sldLayoutId id="2147484123" r:id="rId39"/>
    <p:sldLayoutId id="2147484124" r:id="rId40"/>
    <p:sldLayoutId id="2147484125" r:id="rId41"/>
  </p:sldLayoutIdLst>
  <p:hf hdr="0" ftr="0" dt="0"/>
  <p:txStyles>
    <p:titleStyle>
      <a:lvl1pPr algn="l" defTabSz="661628" rtl="0" eaLnBrk="1" latinLnBrk="0" hangingPunct="1">
        <a:lnSpc>
          <a:spcPct val="90000"/>
        </a:lnSpc>
        <a:spcBef>
          <a:spcPct val="0"/>
        </a:spcBef>
        <a:buNone/>
        <a:defRPr lang="en-US" sz="3000" b="0" i="0" kern="100" spc="-100" baseline="0" dirty="0">
          <a:solidFill>
            <a:schemeClr val="tx1"/>
          </a:solidFill>
          <a:latin typeface="CiscoSansTT" panose="020B0503020201020303" pitchFamily="34" charset="0"/>
          <a:ea typeface="+mj-ea"/>
          <a:cs typeface="+mj-cs"/>
        </a:defRPr>
      </a:lvl1pPr>
    </p:titleStyle>
    <p:bodyStyle>
      <a:lvl1pPr marL="0" indent="0" algn="l" defTabSz="661628" rtl="0" eaLnBrk="1" latinLnBrk="0" hangingPunct="1">
        <a:lnSpc>
          <a:spcPct val="100000"/>
        </a:lnSpc>
        <a:spcBef>
          <a:spcPts val="0"/>
        </a:spcBef>
        <a:spcAft>
          <a:spcPts val="750"/>
        </a:spcAft>
        <a:buFont typeface="Arial" panose="020B0604020202020204" pitchFamily="34" charset="0"/>
        <a:buNone/>
        <a:defRPr sz="1200" b="0" i="0" kern="0" spc="0" baseline="0">
          <a:solidFill>
            <a:schemeClr val="tx1"/>
          </a:solidFill>
          <a:latin typeface="+mn-lt"/>
          <a:ea typeface="+mn-ea"/>
          <a:cs typeface="+mn-cs"/>
        </a:defRPr>
      </a:lvl1pPr>
      <a:lvl2pPr marL="130969" indent="-130969" algn="l" defTabSz="661628" rtl="0" eaLnBrk="1" latinLnBrk="0" hangingPunct="1">
        <a:lnSpc>
          <a:spcPct val="100000"/>
        </a:lnSpc>
        <a:spcBef>
          <a:spcPts val="0"/>
        </a:spcBef>
        <a:spcAft>
          <a:spcPts val="750"/>
        </a:spcAft>
        <a:buFont typeface="Arial" panose="020B0604020202020204" pitchFamily="34" charset="0"/>
        <a:buChar char="•"/>
        <a:defRPr sz="1050" b="0" i="0" kern="0" spc="0" baseline="0">
          <a:solidFill>
            <a:schemeClr val="tx1"/>
          </a:solidFill>
          <a:latin typeface="+mn-lt"/>
          <a:ea typeface="+mn-ea"/>
          <a:cs typeface="CiscoSansTT" panose="020B0503020201020303" pitchFamily="34" charset="0"/>
        </a:defRPr>
      </a:lvl2pPr>
      <a:lvl3pPr marL="257175" indent="-126206" algn="l" defTabSz="661628" rtl="0" eaLnBrk="1" latinLnBrk="0" hangingPunct="1">
        <a:lnSpc>
          <a:spcPct val="100000"/>
        </a:lnSpc>
        <a:spcBef>
          <a:spcPts val="0"/>
        </a:spcBef>
        <a:spcAft>
          <a:spcPts val="750"/>
        </a:spcAft>
        <a:buFont typeface="Arial" panose="020B0604020202020204" pitchFamily="34" charset="0"/>
        <a:buChar char="•"/>
        <a:defRPr sz="900" b="0" i="0" kern="0" spc="0" baseline="0">
          <a:solidFill>
            <a:schemeClr val="tx1"/>
          </a:solidFill>
          <a:latin typeface="+mn-lt"/>
          <a:ea typeface="+mn-ea"/>
          <a:cs typeface="CiscoSansTT" panose="020B0503020201020303" pitchFamily="34" charset="0"/>
        </a:defRPr>
      </a:lvl3pPr>
      <a:lvl4pPr marL="384572" indent="-127397" algn="l" defTabSz="661628" rtl="0" eaLnBrk="1" latinLnBrk="0" hangingPunct="1">
        <a:lnSpc>
          <a:spcPct val="100000"/>
        </a:lnSpc>
        <a:spcBef>
          <a:spcPts val="0"/>
        </a:spcBef>
        <a:spcAft>
          <a:spcPts val="750"/>
        </a:spcAft>
        <a:buFont typeface="Arial" panose="020B0604020202020204" pitchFamily="34" charset="0"/>
        <a:buChar char="•"/>
        <a:defRPr sz="750" b="0" i="0" kern="0" spc="0" baseline="0">
          <a:solidFill>
            <a:schemeClr val="tx1"/>
          </a:solidFill>
          <a:latin typeface="+mn-lt"/>
          <a:ea typeface="+mn-ea"/>
          <a:cs typeface="CiscoSansTT" panose="020B0503020201020303" pitchFamily="34" charset="0"/>
        </a:defRPr>
      </a:lvl4pPr>
      <a:lvl5pPr marL="428625" marR="0" indent="-85725" algn="l" defTabSz="661628" rtl="0" eaLnBrk="1" fontAlgn="auto" latinLnBrk="0" hangingPunct="1">
        <a:lnSpc>
          <a:spcPct val="100000"/>
        </a:lnSpc>
        <a:spcBef>
          <a:spcPts val="0"/>
        </a:spcBef>
        <a:spcAft>
          <a:spcPts val="750"/>
        </a:spcAft>
        <a:buClrTx/>
        <a:buSzTx/>
        <a:buFont typeface="Arial" panose="020B0604020202020204" pitchFamily="34" charset="0"/>
        <a:buChar char="•"/>
        <a:tabLst/>
        <a:defRPr sz="375" b="0" i="0" kern="1200" spc="0" baseline="0">
          <a:solidFill>
            <a:schemeClr val="tx1"/>
          </a:solidFill>
          <a:latin typeface="+mn-lt"/>
          <a:ea typeface="+mn-ea"/>
          <a:cs typeface="+mn-cs"/>
        </a:defRPr>
      </a:lvl5pPr>
      <a:lvl6pPr marL="1819480" indent="-165407" algn="l" defTabSz="661628" rtl="0" eaLnBrk="1" latinLnBrk="0" hangingPunct="1">
        <a:lnSpc>
          <a:spcPct val="90000"/>
        </a:lnSpc>
        <a:spcBef>
          <a:spcPts val="362"/>
        </a:spcBef>
        <a:buFont typeface="Arial" panose="020B0604020202020204" pitchFamily="34" charset="0"/>
        <a:buChar char="•"/>
        <a:defRPr sz="1303" kern="1200">
          <a:solidFill>
            <a:schemeClr val="tx1"/>
          </a:solidFill>
          <a:latin typeface="+mn-lt"/>
          <a:ea typeface="+mn-ea"/>
          <a:cs typeface="+mn-cs"/>
        </a:defRPr>
      </a:lvl6pPr>
      <a:lvl7pPr marL="2150295" indent="-165407" algn="l" defTabSz="661628" rtl="0" eaLnBrk="1" latinLnBrk="0" hangingPunct="1">
        <a:lnSpc>
          <a:spcPct val="90000"/>
        </a:lnSpc>
        <a:spcBef>
          <a:spcPts val="362"/>
        </a:spcBef>
        <a:buFont typeface="Arial" panose="020B0604020202020204" pitchFamily="34" charset="0"/>
        <a:buChar char="•"/>
        <a:defRPr sz="1303" kern="1200">
          <a:solidFill>
            <a:schemeClr val="tx1"/>
          </a:solidFill>
          <a:latin typeface="+mn-lt"/>
          <a:ea typeface="+mn-ea"/>
          <a:cs typeface="+mn-cs"/>
        </a:defRPr>
      </a:lvl7pPr>
      <a:lvl8pPr marL="2481109" indent="-165407" algn="l" defTabSz="661628" rtl="0" eaLnBrk="1" latinLnBrk="0" hangingPunct="1">
        <a:lnSpc>
          <a:spcPct val="90000"/>
        </a:lnSpc>
        <a:spcBef>
          <a:spcPts val="362"/>
        </a:spcBef>
        <a:buFont typeface="Arial" panose="020B0604020202020204" pitchFamily="34" charset="0"/>
        <a:buChar char="•"/>
        <a:defRPr sz="1303" kern="1200">
          <a:solidFill>
            <a:schemeClr val="tx1"/>
          </a:solidFill>
          <a:latin typeface="+mn-lt"/>
          <a:ea typeface="+mn-ea"/>
          <a:cs typeface="+mn-cs"/>
        </a:defRPr>
      </a:lvl8pPr>
      <a:lvl9pPr marL="2811925" indent="-165407" algn="l" defTabSz="661628" rtl="0" eaLnBrk="1" latinLnBrk="0" hangingPunct="1">
        <a:lnSpc>
          <a:spcPct val="90000"/>
        </a:lnSpc>
        <a:spcBef>
          <a:spcPts val="362"/>
        </a:spcBef>
        <a:buFont typeface="Arial" panose="020B0604020202020204" pitchFamily="34" charset="0"/>
        <a:buChar char="•"/>
        <a:defRPr sz="1303" kern="1200">
          <a:solidFill>
            <a:schemeClr val="tx1"/>
          </a:solidFill>
          <a:latin typeface="+mn-lt"/>
          <a:ea typeface="+mn-ea"/>
          <a:cs typeface="+mn-cs"/>
        </a:defRPr>
      </a:lvl9pPr>
    </p:bodyStyle>
    <p:otherStyle>
      <a:defPPr>
        <a:defRPr lang="en-US"/>
      </a:defPPr>
      <a:lvl1pPr marL="0" algn="l" defTabSz="661628" rtl="0" eaLnBrk="1" latinLnBrk="0" hangingPunct="1">
        <a:defRPr sz="1303" kern="1200">
          <a:solidFill>
            <a:schemeClr val="tx1"/>
          </a:solidFill>
          <a:latin typeface="+mn-lt"/>
          <a:ea typeface="+mn-ea"/>
          <a:cs typeface="+mn-cs"/>
        </a:defRPr>
      </a:lvl1pPr>
      <a:lvl2pPr marL="330816" algn="l" defTabSz="661628" rtl="0" eaLnBrk="1" latinLnBrk="0" hangingPunct="1">
        <a:defRPr sz="1303" kern="1200">
          <a:solidFill>
            <a:schemeClr val="tx1"/>
          </a:solidFill>
          <a:latin typeface="+mn-lt"/>
          <a:ea typeface="+mn-ea"/>
          <a:cs typeface="+mn-cs"/>
        </a:defRPr>
      </a:lvl2pPr>
      <a:lvl3pPr marL="661628" algn="l" defTabSz="661628" rtl="0" eaLnBrk="1" latinLnBrk="0" hangingPunct="1">
        <a:defRPr sz="1303" kern="1200">
          <a:solidFill>
            <a:schemeClr val="tx1"/>
          </a:solidFill>
          <a:latin typeface="+mn-lt"/>
          <a:ea typeface="+mn-ea"/>
          <a:cs typeface="+mn-cs"/>
        </a:defRPr>
      </a:lvl3pPr>
      <a:lvl4pPr marL="992444" algn="l" defTabSz="661628" rtl="0" eaLnBrk="1" latinLnBrk="0" hangingPunct="1">
        <a:defRPr sz="1303" kern="1200">
          <a:solidFill>
            <a:schemeClr val="tx1"/>
          </a:solidFill>
          <a:latin typeface="+mn-lt"/>
          <a:ea typeface="+mn-ea"/>
          <a:cs typeface="+mn-cs"/>
        </a:defRPr>
      </a:lvl4pPr>
      <a:lvl5pPr marL="1323258" algn="l" defTabSz="661628" rtl="0" eaLnBrk="1" latinLnBrk="0" hangingPunct="1">
        <a:defRPr sz="1303" kern="1200">
          <a:solidFill>
            <a:schemeClr val="tx1"/>
          </a:solidFill>
          <a:latin typeface="+mn-lt"/>
          <a:ea typeface="+mn-ea"/>
          <a:cs typeface="+mn-cs"/>
        </a:defRPr>
      </a:lvl5pPr>
      <a:lvl6pPr marL="1654074" algn="l" defTabSz="661628" rtl="0" eaLnBrk="1" latinLnBrk="0" hangingPunct="1">
        <a:defRPr sz="1303" kern="1200">
          <a:solidFill>
            <a:schemeClr val="tx1"/>
          </a:solidFill>
          <a:latin typeface="+mn-lt"/>
          <a:ea typeface="+mn-ea"/>
          <a:cs typeface="+mn-cs"/>
        </a:defRPr>
      </a:lvl6pPr>
      <a:lvl7pPr marL="1984886" algn="l" defTabSz="661628" rtl="0" eaLnBrk="1" latinLnBrk="0" hangingPunct="1">
        <a:defRPr sz="1303" kern="1200">
          <a:solidFill>
            <a:schemeClr val="tx1"/>
          </a:solidFill>
          <a:latin typeface="+mn-lt"/>
          <a:ea typeface="+mn-ea"/>
          <a:cs typeface="+mn-cs"/>
        </a:defRPr>
      </a:lvl7pPr>
      <a:lvl8pPr marL="2315702" algn="l" defTabSz="661628" rtl="0" eaLnBrk="1" latinLnBrk="0" hangingPunct="1">
        <a:defRPr sz="1303" kern="1200">
          <a:solidFill>
            <a:schemeClr val="tx1"/>
          </a:solidFill>
          <a:latin typeface="+mn-lt"/>
          <a:ea typeface="+mn-ea"/>
          <a:cs typeface="+mn-cs"/>
        </a:defRPr>
      </a:lvl8pPr>
      <a:lvl9pPr marL="2646517" algn="l" defTabSz="661628" rtl="0" eaLnBrk="1" latinLnBrk="0" hangingPunct="1">
        <a:defRPr sz="130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5ACBF0"/>
          </p15:clr>
        </p15:guide>
        <p15:guide id="2" pos="7320">
          <p15:clr>
            <a:srgbClr val="F26B43"/>
          </p15:clr>
        </p15:guide>
        <p15:guide id="3" pos="360">
          <p15:clr>
            <a:srgbClr val="F26B43"/>
          </p15:clr>
        </p15:guide>
        <p15:guide id="4" orient="horz" pos="2160">
          <p15:clr>
            <a:srgbClr val="5ACBF0"/>
          </p15:clr>
        </p15:guide>
        <p15:guide id="5" orient="horz" pos="4104">
          <p15:clr>
            <a:srgbClr val="F26B43"/>
          </p15:clr>
        </p15:guide>
        <p15:guide id="8" pos="3744">
          <p15:clr>
            <a:srgbClr val="A4A3A4"/>
          </p15:clr>
        </p15:guide>
        <p15:guide id="9" pos="768">
          <p15:clr>
            <a:srgbClr val="A4A3A4"/>
          </p15:clr>
        </p15:guide>
        <p15:guide id="10" pos="192">
          <p15:clr>
            <a:srgbClr val="A4A3A4"/>
          </p15:clr>
        </p15:guide>
        <p15:guide id="11" pos="7488">
          <p15:clr>
            <a:srgbClr val="A4A3A4"/>
          </p15:clr>
        </p15:guide>
        <p15:guide id="16" orient="horz" pos="2064">
          <p15:clr>
            <a:srgbClr val="F26B43"/>
          </p15:clr>
        </p15:guide>
        <p15:guide id="17" pos="3936">
          <p15:clr>
            <a:srgbClr val="A4A3A4"/>
          </p15:clr>
        </p15:guide>
        <p15:guide id="18" pos="960">
          <p15:clr>
            <a:srgbClr val="A4A3A4"/>
          </p15:clr>
        </p15:guide>
        <p15:guide id="19" pos="1368">
          <p15:clr>
            <a:srgbClr val="A4A3A4"/>
          </p15:clr>
        </p15:guide>
        <p15:guide id="20" pos="1560">
          <p15:clr>
            <a:srgbClr val="A4A3A4"/>
          </p15:clr>
        </p15:guide>
        <p15:guide id="21" pos="1968">
          <p15:clr>
            <a:srgbClr val="A4A3A4"/>
          </p15:clr>
        </p15:guide>
        <p15:guide id="22" pos="2160">
          <p15:clr>
            <a:srgbClr val="A4A3A4"/>
          </p15:clr>
        </p15:guide>
        <p15:guide id="23" pos="2760">
          <p15:clr>
            <a:srgbClr val="A4A3A4"/>
          </p15:clr>
        </p15:guide>
        <p15:guide id="24" pos="3144">
          <p15:clr>
            <a:srgbClr val="A4A3A4"/>
          </p15:clr>
        </p15:guide>
        <p15:guide id="25" pos="2568">
          <p15:clr>
            <a:srgbClr val="A4A3A4"/>
          </p15:clr>
        </p15:guide>
        <p15:guide id="26" pos="3336">
          <p15:clr>
            <a:srgbClr val="A4A3A4"/>
          </p15:clr>
        </p15:guide>
        <p15:guide id="27" pos="4344">
          <p15:clr>
            <a:srgbClr val="A4A3A4"/>
          </p15:clr>
        </p15:guide>
        <p15:guide id="28" pos="5136">
          <p15:clr>
            <a:srgbClr val="A4A3A4"/>
          </p15:clr>
        </p15:guide>
        <p15:guide id="29" pos="4944">
          <p15:clr>
            <a:srgbClr val="A4A3A4"/>
          </p15:clr>
        </p15:guide>
        <p15:guide id="30" pos="4536">
          <p15:clr>
            <a:srgbClr val="A4A3A4"/>
          </p15:clr>
        </p15:guide>
        <p15:guide id="31" pos="6120">
          <p15:clr>
            <a:srgbClr val="A4A3A4"/>
          </p15:clr>
        </p15:guide>
        <p15:guide id="32" pos="5712">
          <p15:clr>
            <a:srgbClr val="A4A3A4"/>
          </p15:clr>
        </p15:guide>
        <p15:guide id="33" pos="5520">
          <p15:clr>
            <a:srgbClr val="A4A3A4"/>
          </p15:clr>
        </p15:guide>
        <p15:guide id="34" pos="6720">
          <p15:clr>
            <a:srgbClr val="A4A3A4"/>
          </p15:clr>
        </p15:guide>
        <p15:guide id="35" pos="6312">
          <p15:clr>
            <a:srgbClr val="A4A3A4"/>
          </p15:clr>
        </p15:guide>
        <p15:guide id="36" pos="6912">
          <p15:clr>
            <a:srgbClr val="A4A3A4"/>
          </p15:clr>
        </p15:guide>
        <p15:guide id="37" orient="horz" pos="2260">
          <p15:clr>
            <a:srgbClr val="F26B43"/>
          </p15:clr>
        </p15:guide>
        <p15:guide id="48" orient="horz" pos="3912">
          <p15:clr>
            <a:srgbClr val="F26B43"/>
          </p15:clr>
        </p15:guide>
        <p15:guide id="55" orient="horz" pos="192">
          <p15:clr>
            <a:srgbClr val="F26B43"/>
          </p15:clr>
        </p15:guide>
        <p15:guide id="57" orient="horz" pos="384">
          <p15:clr>
            <a:srgbClr val="5ACBF0"/>
          </p15:clr>
        </p15:guide>
        <p15:guide id="58" orient="horz" pos="288">
          <p15:clr>
            <a:srgbClr val="F26B43"/>
          </p15:clr>
        </p15:guide>
        <p15:guide id="59" orient="horz" pos="1200">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121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47EC9D-596C-4E44-B83E-18AAA49AA788}"/>
              </a:ext>
            </a:extLst>
          </p:cNvPr>
          <p:cNvSpPr>
            <a:spLocks noGrp="1"/>
          </p:cNvSpPr>
          <p:nvPr>
            <p:ph type="title"/>
          </p:nvPr>
        </p:nvSpPr>
        <p:spPr>
          <a:xfrm>
            <a:off x="428625" y="457200"/>
            <a:ext cx="8286750" cy="771525"/>
          </a:xfrm>
          <a:prstGeom prst="rect">
            <a:avLst/>
          </a:prstGeom>
        </p:spPr>
        <p:txBody>
          <a:bodyPr vert="horz" lIns="0" tIns="0" rIns="0" bIns="0" rtlCol="0" anchor="t" anchorCtr="0">
            <a:noAutofit/>
          </a:bodyPr>
          <a:lstStyle/>
          <a:p>
            <a:pPr lvl="0"/>
            <a:r>
              <a:rPr lang="en-US"/>
              <a:t>Click to edit Master title style</a:t>
            </a:r>
          </a:p>
        </p:txBody>
      </p:sp>
      <p:sp>
        <p:nvSpPr>
          <p:cNvPr id="3" name="Text Placeholder 2">
            <a:extLst>
              <a:ext uri="{FF2B5EF4-FFF2-40B4-BE49-F238E27FC236}">
                <a16:creationId xmlns:a16="http://schemas.microsoft.com/office/drawing/2014/main" id="{E7DE00F6-F701-4424-BC1C-C234A2D50151}"/>
              </a:ext>
            </a:extLst>
          </p:cNvPr>
          <p:cNvSpPr>
            <a:spLocks noGrp="1"/>
          </p:cNvSpPr>
          <p:nvPr>
            <p:ph type="body" idx="1"/>
          </p:nvPr>
        </p:nvSpPr>
        <p:spPr>
          <a:xfrm>
            <a:off x="428625" y="1428750"/>
            <a:ext cx="8286750" cy="32289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Graphic 3">
            <a:extLst>
              <a:ext uri="{FF2B5EF4-FFF2-40B4-BE49-F238E27FC236}">
                <a16:creationId xmlns:a16="http://schemas.microsoft.com/office/drawing/2014/main" id="{1A5C3A6A-EFFD-5E00-2A1D-F802574F5FCE}"/>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87606" y="4773478"/>
            <a:ext cx="377753" cy="165843"/>
          </a:xfrm>
          <a:prstGeom prst="rect">
            <a:avLst/>
          </a:prstGeom>
        </p:spPr>
      </p:pic>
    </p:spTree>
    <p:extLst>
      <p:ext uri="{BB962C8B-B14F-4D97-AF65-F5344CB8AC3E}">
        <p14:creationId xmlns:p14="http://schemas.microsoft.com/office/powerpoint/2010/main" val="1827338374"/>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61628" rtl="0" eaLnBrk="1" latinLnBrk="0" hangingPunct="1">
        <a:lnSpc>
          <a:spcPct val="90000"/>
        </a:lnSpc>
        <a:spcBef>
          <a:spcPct val="0"/>
        </a:spcBef>
        <a:buNone/>
        <a:defRPr lang="en-US" sz="3000" b="0" i="0" kern="100" spc="-100" baseline="0" dirty="0">
          <a:solidFill>
            <a:schemeClr val="tx1"/>
          </a:solidFill>
          <a:latin typeface="CiscoSansTT" panose="020B0503020201020303" pitchFamily="34" charset="0"/>
          <a:ea typeface="+mj-ea"/>
          <a:cs typeface="+mj-cs"/>
        </a:defRPr>
      </a:lvl1pPr>
    </p:titleStyle>
    <p:bodyStyle>
      <a:lvl1pPr marL="0" indent="0" algn="l" defTabSz="661628" rtl="0" eaLnBrk="1" latinLnBrk="0" hangingPunct="1">
        <a:lnSpc>
          <a:spcPct val="100000"/>
        </a:lnSpc>
        <a:spcBef>
          <a:spcPts val="0"/>
        </a:spcBef>
        <a:spcAft>
          <a:spcPts val="750"/>
        </a:spcAft>
        <a:buFont typeface="Arial" panose="020B0604020202020204" pitchFamily="34" charset="0"/>
        <a:buNone/>
        <a:defRPr sz="1200" b="0" i="0" kern="0" spc="0" baseline="0">
          <a:solidFill>
            <a:schemeClr val="tx1"/>
          </a:solidFill>
          <a:latin typeface="+mn-lt"/>
          <a:ea typeface="+mn-ea"/>
          <a:cs typeface="+mn-cs"/>
        </a:defRPr>
      </a:lvl1pPr>
      <a:lvl2pPr marL="130969" indent="-130969" algn="l" defTabSz="661628" rtl="0" eaLnBrk="1" latinLnBrk="0" hangingPunct="1">
        <a:lnSpc>
          <a:spcPct val="100000"/>
        </a:lnSpc>
        <a:spcBef>
          <a:spcPts val="0"/>
        </a:spcBef>
        <a:spcAft>
          <a:spcPts val="750"/>
        </a:spcAft>
        <a:buFont typeface="Arial" panose="020B0604020202020204" pitchFamily="34" charset="0"/>
        <a:buChar char="•"/>
        <a:defRPr sz="1050" b="0" i="0" kern="0" spc="0" baseline="0">
          <a:solidFill>
            <a:schemeClr val="tx1"/>
          </a:solidFill>
          <a:latin typeface="+mn-lt"/>
          <a:ea typeface="+mn-ea"/>
          <a:cs typeface="CiscoSansTT" panose="020B0503020201020303" pitchFamily="34" charset="0"/>
        </a:defRPr>
      </a:lvl2pPr>
      <a:lvl3pPr marL="257175" indent="-126206" algn="l" defTabSz="661628" rtl="0" eaLnBrk="1" latinLnBrk="0" hangingPunct="1">
        <a:lnSpc>
          <a:spcPct val="100000"/>
        </a:lnSpc>
        <a:spcBef>
          <a:spcPts val="0"/>
        </a:spcBef>
        <a:spcAft>
          <a:spcPts val="750"/>
        </a:spcAft>
        <a:buFont typeface="Arial" panose="020B0604020202020204" pitchFamily="34" charset="0"/>
        <a:buChar char="•"/>
        <a:defRPr sz="900" b="0" i="0" kern="0" spc="0" baseline="0">
          <a:solidFill>
            <a:schemeClr val="tx1"/>
          </a:solidFill>
          <a:latin typeface="+mn-lt"/>
          <a:ea typeface="+mn-ea"/>
          <a:cs typeface="CiscoSansTT" panose="020B0503020201020303" pitchFamily="34" charset="0"/>
        </a:defRPr>
      </a:lvl3pPr>
      <a:lvl4pPr marL="384572" indent="-127397" algn="l" defTabSz="661628" rtl="0" eaLnBrk="1" latinLnBrk="0" hangingPunct="1">
        <a:lnSpc>
          <a:spcPct val="100000"/>
        </a:lnSpc>
        <a:spcBef>
          <a:spcPts val="0"/>
        </a:spcBef>
        <a:spcAft>
          <a:spcPts val="750"/>
        </a:spcAft>
        <a:buFont typeface="Arial" panose="020B0604020202020204" pitchFamily="34" charset="0"/>
        <a:buChar char="•"/>
        <a:defRPr sz="750" b="0" i="0" kern="0" spc="0" baseline="0">
          <a:solidFill>
            <a:schemeClr val="tx1"/>
          </a:solidFill>
          <a:latin typeface="+mn-lt"/>
          <a:ea typeface="+mn-ea"/>
          <a:cs typeface="CiscoSansTT" panose="020B0503020201020303" pitchFamily="34" charset="0"/>
        </a:defRPr>
      </a:lvl4pPr>
      <a:lvl5pPr marL="428625" marR="0" indent="-85725" algn="l" defTabSz="661628" rtl="0" eaLnBrk="1" fontAlgn="auto" latinLnBrk="0" hangingPunct="1">
        <a:lnSpc>
          <a:spcPct val="100000"/>
        </a:lnSpc>
        <a:spcBef>
          <a:spcPts val="0"/>
        </a:spcBef>
        <a:spcAft>
          <a:spcPts val="750"/>
        </a:spcAft>
        <a:buClrTx/>
        <a:buSzTx/>
        <a:buFont typeface="Arial" panose="020B0604020202020204" pitchFamily="34" charset="0"/>
        <a:buChar char="•"/>
        <a:tabLst/>
        <a:defRPr sz="375" b="0" i="0" kern="1200" spc="0" baseline="0">
          <a:solidFill>
            <a:schemeClr val="tx1"/>
          </a:solidFill>
          <a:latin typeface="+mn-lt"/>
          <a:ea typeface="+mn-ea"/>
          <a:cs typeface="+mn-cs"/>
        </a:defRPr>
      </a:lvl5pPr>
      <a:lvl6pPr marL="1819480" indent="-165407" algn="l" defTabSz="661628" rtl="0" eaLnBrk="1" latinLnBrk="0" hangingPunct="1">
        <a:lnSpc>
          <a:spcPct val="90000"/>
        </a:lnSpc>
        <a:spcBef>
          <a:spcPts val="362"/>
        </a:spcBef>
        <a:buFont typeface="Arial" panose="020B0604020202020204" pitchFamily="34" charset="0"/>
        <a:buChar char="•"/>
        <a:defRPr sz="1303" kern="1200">
          <a:solidFill>
            <a:schemeClr val="tx1"/>
          </a:solidFill>
          <a:latin typeface="+mn-lt"/>
          <a:ea typeface="+mn-ea"/>
          <a:cs typeface="+mn-cs"/>
        </a:defRPr>
      </a:lvl6pPr>
      <a:lvl7pPr marL="2150295" indent="-165407" algn="l" defTabSz="661628" rtl="0" eaLnBrk="1" latinLnBrk="0" hangingPunct="1">
        <a:lnSpc>
          <a:spcPct val="90000"/>
        </a:lnSpc>
        <a:spcBef>
          <a:spcPts val="362"/>
        </a:spcBef>
        <a:buFont typeface="Arial" panose="020B0604020202020204" pitchFamily="34" charset="0"/>
        <a:buChar char="•"/>
        <a:defRPr sz="1303" kern="1200">
          <a:solidFill>
            <a:schemeClr val="tx1"/>
          </a:solidFill>
          <a:latin typeface="+mn-lt"/>
          <a:ea typeface="+mn-ea"/>
          <a:cs typeface="+mn-cs"/>
        </a:defRPr>
      </a:lvl7pPr>
      <a:lvl8pPr marL="2481109" indent="-165407" algn="l" defTabSz="661628" rtl="0" eaLnBrk="1" latinLnBrk="0" hangingPunct="1">
        <a:lnSpc>
          <a:spcPct val="90000"/>
        </a:lnSpc>
        <a:spcBef>
          <a:spcPts val="362"/>
        </a:spcBef>
        <a:buFont typeface="Arial" panose="020B0604020202020204" pitchFamily="34" charset="0"/>
        <a:buChar char="•"/>
        <a:defRPr sz="1303" kern="1200">
          <a:solidFill>
            <a:schemeClr val="tx1"/>
          </a:solidFill>
          <a:latin typeface="+mn-lt"/>
          <a:ea typeface="+mn-ea"/>
          <a:cs typeface="+mn-cs"/>
        </a:defRPr>
      </a:lvl8pPr>
      <a:lvl9pPr marL="2811925" indent="-165407" algn="l" defTabSz="661628" rtl="0" eaLnBrk="1" latinLnBrk="0" hangingPunct="1">
        <a:lnSpc>
          <a:spcPct val="90000"/>
        </a:lnSpc>
        <a:spcBef>
          <a:spcPts val="362"/>
        </a:spcBef>
        <a:buFont typeface="Arial" panose="020B0604020202020204" pitchFamily="34" charset="0"/>
        <a:buChar char="•"/>
        <a:defRPr sz="1303" kern="1200">
          <a:solidFill>
            <a:schemeClr val="tx1"/>
          </a:solidFill>
          <a:latin typeface="+mn-lt"/>
          <a:ea typeface="+mn-ea"/>
          <a:cs typeface="+mn-cs"/>
        </a:defRPr>
      </a:lvl9pPr>
    </p:bodyStyle>
    <p:otherStyle>
      <a:defPPr>
        <a:defRPr lang="en-US"/>
      </a:defPPr>
      <a:lvl1pPr marL="0" algn="l" defTabSz="661628" rtl="0" eaLnBrk="1" latinLnBrk="0" hangingPunct="1">
        <a:defRPr sz="1303" kern="1200">
          <a:solidFill>
            <a:schemeClr val="tx1"/>
          </a:solidFill>
          <a:latin typeface="+mn-lt"/>
          <a:ea typeface="+mn-ea"/>
          <a:cs typeface="+mn-cs"/>
        </a:defRPr>
      </a:lvl1pPr>
      <a:lvl2pPr marL="330816" algn="l" defTabSz="661628" rtl="0" eaLnBrk="1" latinLnBrk="0" hangingPunct="1">
        <a:defRPr sz="1303" kern="1200">
          <a:solidFill>
            <a:schemeClr val="tx1"/>
          </a:solidFill>
          <a:latin typeface="+mn-lt"/>
          <a:ea typeface="+mn-ea"/>
          <a:cs typeface="+mn-cs"/>
        </a:defRPr>
      </a:lvl2pPr>
      <a:lvl3pPr marL="661628" algn="l" defTabSz="661628" rtl="0" eaLnBrk="1" latinLnBrk="0" hangingPunct="1">
        <a:defRPr sz="1303" kern="1200">
          <a:solidFill>
            <a:schemeClr val="tx1"/>
          </a:solidFill>
          <a:latin typeface="+mn-lt"/>
          <a:ea typeface="+mn-ea"/>
          <a:cs typeface="+mn-cs"/>
        </a:defRPr>
      </a:lvl3pPr>
      <a:lvl4pPr marL="992444" algn="l" defTabSz="661628" rtl="0" eaLnBrk="1" latinLnBrk="0" hangingPunct="1">
        <a:defRPr sz="1303" kern="1200">
          <a:solidFill>
            <a:schemeClr val="tx1"/>
          </a:solidFill>
          <a:latin typeface="+mn-lt"/>
          <a:ea typeface="+mn-ea"/>
          <a:cs typeface="+mn-cs"/>
        </a:defRPr>
      </a:lvl4pPr>
      <a:lvl5pPr marL="1323258" algn="l" defTabSz="661628" rtl="0" eaLnBrk="1" latinLnBrk="0" hangingPunct="1">
        <a:defRPr sz="1303" kern="1200">
          <a:solidFill>
            <a:schemeClr val="tx1"/>
          </a:solidFill>
          <a:latin typeface="+mn-lt"/>
          <a:ea typeface="+mn-ea"/>
          <a:cs typeface="+mn-cs"/>
        </a:defRPr>
      </a:lvl5pPr>
      <a:lvl6pPr marL="1654074" algn="l" defTabSz="661628" rtl="0" eaLnBrk="1" latinLnBrk="0" hangingPunct="1">
        <a:defRPr sz="1303" kern="1200">
          <a:solidFill>
            <a:schemeClr val="tx1"/>
          </a:solidFill>
          <a:latin typeface="+mn-lt"/>
          <a:ea typeface="+mn-ea"/>
          <a:cs typeface="+mn-cs"/>
        </a:defRPr>
      </a:lvl6pPr>
      <a:lvl7pPr marL="1984886" algn="l" defTabSz="661628" rtl="0" eaLnBrk="1" latinLnBrk="0" hangingPunct="1">
        <a:defRPr sz="1303" kern="1200">
          <a:solidFill>
            <a:schemeClr val="tx1"/>
          </a:solidFill>
          <a:latin typeface="+mn-lt"/>
          <a:ea typeface="+mn-ea"/>
          <a:cs typeface="+mn-cs"/>
        </a:defRPr>
      </a:lvl7pPr>
      <a:lvl8pPr marL="2315702" algn="l" defTabSz="661628" rtl="0" eaLnBrk="1" latinLnBrk="0" hangingPunct="1">
        <a:defRPr sz="1303" kern="1200">
          <a:solidFill>
            <a:schemeClr val="tx1"/>
          </a:solidFill>
          <a:latin typeface="+mn-lt"/>
          <a:ea typeface="+mn-ea"/>
          <a:cs typeface="+mn-cs"/>
        </a:defRPr>
      </a:lvl8pPr>
      <a:lvl9pPr marL="2646517" algn="l" defTabSz="661628" rtl="0" eaLnBrk="1" latinLnBrk="0" hangingPunct="1">
        <a:defRPr sz="130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5ACBF0"/>
          </p15:clr>
        </p15:guide>
        <p15:guide id="2" pos="7320">
          <p15:clr>
            <a:srgbClr val="F26B43"/>
          </p15:clr>
        </p15:guide>
        <p15:guide id="3" pos="360">
          <p15:clr>
            <a:srgbClr val="F26B43"/>
          </p15:clr>
        </p15:guide>
        <p15:guide id="4" orient="horz" pos="2160">
          <p15:clr>
            <a:srgbClr val="5ACBF0"/>
          </p15:clr>
        </p15:guide>
        <p15:guide id="5" orient="horz" pos="4104">
          <p15:clr>
            <a:srgbClr val="F26B43"/>
          </p15:clr>
        </p15:guide>
        <p15:guide id="8" pos="3744">
          <p15:clr>
            <a:srgbClr val="A4A3A4"/>
          </p15:clr>
        </p15:guide>
        <p15:guide id="9" pos="768">
          <p15:clr>
            <a:srgbClr val="A4A3A4"/>
          </p15:clr>
        </p15:guide>
        <p15:guide id="10" pos="192">
          <p15:clr>
            <a:srgbClr val="A4A3A4"/>
          </p15:clr>
        </p15:guide>
        <p15:guide id="11" pos="7488">
          <p15:clr>
            <a:srgbClr val="A4A3A4"/>
          </p15:clr>
        </p15:guide>
        <p15:guide id="16" orient="horz" pos="2064">
          <p15:clr>
            <a:srgbClr val="F26B43"/>
          </p15:clr>
        </p15:guide>
        <p15:guide id="17" pos="3936">
          <p15:clr>
            <a:srgbClr val="A4A3A4"/>
          </p15:clr>
        </p15:guide>
        <p15:guide id="18" pos="960">
          <p15:clr>
            <a:srgbClr val="A4A3A4"/>
          </p15:clr>
        </p15:guide>
        <p15:guide id="19" pos="1368">
          <p15:clr>
            <a:srgbClr val="A4A3A4"/>
          </p15:clr>
        </p15:guide>
        <p15:guide id="20" pos="1560">
          <p15:clr>
            <a:srgbClr val="A4A3A4"/>
          </p15:clr>
        </p15:guide>
        <p15:guide id="21" pos="1968">
          <p15:clr>
            <a:srgbClr val="A4A3A4"/>
          </p15:clr>
        </p15:guide>
        <p15:guide id="22" pos="2160">
          <p15:clr>
            <a:srgbClr val="A4A3A4"/>
          </p15:clr>
        </p15:guide>
        <p15:guide id="23" pos="2760">
          <p15:clr>
            <a:srgbClr val="A4A3A4"/>
          </p15:clr>
        </p15:guide>
        <p15:guide id="24" pos="3144">
          <p15:clr>
            <a:srgbClr val="A4A3A4"/>
          </p15:clr>
        </p15:guide>
        <p15:guide id="25" pos="2568">
          <p15:clr>
            <a:srgbClr val="A4A3A4"/>
          </p15:clr>
        </p15:guide>
        <p15:guide id="26" pos="3336">
          <p15:clr>
            <a:srgbClr val="A4A3A4"/>
          </p15:clr>
        </p15:guide>
        <p15:guide id="27" pos="4344">
          <p15:clr>
            <a:srgbClr val="A4A3A4"/>
          </p15:clr>
        </p15:guide>
        <p15:guide id="28" pos="5136">
          <p15:clr>
            <a:srgbClr val="A4A3A4"/>
          </p15:clr>
        </p15:guide>
        <p15:guide id="29" pos="4944">
          <p15:clr>
            <a:srgbClr val="A4A3A4"/>
          </p15:clr>
        </p15:guide>
        <p15:guide id="30" pos="4536">
          <p15:clr>
            <a:srgbClr val="A4A3A4"/>
          </p15:clr>
        </p15:guide>
        <p15:guide id="31" pos="6120">
          <p15:clr>
            <a:srgbClr val="A4A3A4"/>
          </p15:clr>
        </p15:guide>
        <p15:guide id="32" pos="5712">
          <p15:clr>
            <a:srgbClr val="A4A3A4"/>
          </p15:clr>
        </p15:guide>
        <p15:guide id="33" pos="5520">
          <p15:clr>
            <a:srgbClr val="A4A3A4"/>
          </p15:clr>
        </p15:guide>
        <p15:guide id="34" pos="6720">
          <p15:clr>
            <a:srgbClr val="A4A3A4"/>
          </p15:clr>
        </p15:guide>
        <p15:guide id="35" pos="6312">
          <p15:clr>
            <a:srgbClr val="A4A3A4"/>
          </p15:clr>
        </p15:guide>
        <p15:guide id="36" pos="6912">
          <p15:clr>
            <a:srgbClr val="A4A3A4"/>
          </p15:clr>
        </p15:guide>
        <p15:guide id="37" orient="horz" pos="2260">
          <p15:clr>
            <a:srgbClr val="F26B43"/>
          </p15:clr>
        </p15:guide>
        <p15:guide id="48" orient="horz" pos="3912">
          <p15:clr>
            <a:srgbClr val="F26B43"/>
          </p15:clr>
        </p15:guide>
        <p15:guide id="55" orient="horz" pos="192">
          <p15:clr>
            <a:srgbClr val="F26B43"/>
          </p15:clr>
        </p15:guide>
        <p15:guide id="57" orient="horz" pos="384">
          <p15:clr>
            <a:srgbClr val="5ACBF0"/>
          </p15:clr>
        </p15:guide>
        <p15:guide id="58" orient="horz" pos="288">
          <p15:clr>
            <a:srgbClr val="F26B43"/>
          </p15:clr>
        </p15:guide>
        <p15:guide id="59" orient="horz" pos="120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1FF60BD-05E3-4828-B769-87A1EF2CB075}"/>
              </a:ext>
            </a:extLst>
          </p:cNvPr>
          <p:cNvSpPr>
            <a:spLocks noGrp="1"/>
          </p:cNvSpPr>
          <p:nvPr>
            <p:ph type="title"/>
          </p:nvPr>
        </p:nvSpPr>
        <p:spPr>
          <a:xfrm>
            <a:off x="128695" y="2636568"/>
            <a:ext cx="8492985" cy="2258943"/>
          </a:xfrm>
        </p:spPr>
        <p:txBody>
          <a:bodyPr/>
          <a:lstStyle/>
          <a:p>
            <a:r>
              <a:rPr lang="en-IN">
                <a:effectLst/>
                <a:latin typeface="Helvetica Neue"/>
                <a:ea typeface="ＭＳ Ｐゴシック"/>
                <a:cs typeface="CiscoSansTT Light"/>
              </a:rPr>
              <a:t>Intelligent Audio </a:t>
            </a:r>
            <a:r>
              <a:rPr lang="en-IN">
                <a:latin typeface="Helvetica Neue"/>
                <a:ea typeface="ＭＳ Ｐゴシック"/>
                <a:cs typeface="CiscoSansTT Light"/>
              </a:rPr>
              <a:t>R</a:t>
            </a:r>
            <a:r>
              <a:rPr lang="en-IN">
                <a:effectLst/>
                <a:latin typeface="Helvetica Neue"/>
                <a:ea typeface="ＭＳ Ｐゴシック"/>
                <a:cs typeface="CiscoSansTT Light"/>
              </a:rPr>
              <a:t>edaction &amp; </a:t>
            </a:r>
            <a:r>
              <a:rPr lang="en-IN">
                <a:latin typeface="Helvetica Neue"/>
                <a:ea typeface="ＭＳ Ｐゴシック"/>
                <a:cs typeface="CiscoSansTT Light"/>
              </a:rPr>
              <a:t>Live Call </a:t>
            </a:r>
            <a:r>
              <a:rPr lang="en-IN" dirty="0">
                <a:effectLst/>
                <a:latin typeface="Helvetica Neue"/>
                <a:ea typeface="ＭＳ Ｐゴシック"/>
                <a:cs typeface="CiscoSansTT Light"/>
              </a:rPr>
              <a:t>Alert</a:t>
            </a:r>
            <a:endParaRPr lang="en-US" dirty="0">
              <a:latin typeface="Helvetica Neue"/>
              <a:ea typeface="ＭＳ Ｐゴシック"/>
              <a:cs typeface="CiscoSansTT Light"/>
            </a:endParaRPr>
          </a:p>
        </p:txBody>
      </p:sp>
    </p:spTree>
    <p:extLst>
      <p:ext uri="{BB962C8B-B14F-4D97-AF65-F5344CB8AC3E}">
        <p14:creationId xmlns:p14="http://schemas.microsoft.com/office/powerpoint/2010/main" val="110251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F91-AC4F-EE77-19BC-676D34B7BA3D}"/>
              </a:ext>
            </a:extLst>
          </p:cNvPr>
          <p:cNvSpPr>
            <a:spLocks noGrp="1"/>
          </p:cNvSpPr>
          <p:nvPr>
            <p:ph type="title"/>
          </p:nvPr>
        </p:nvSpPr>
        <p:spPr>
          <a:xfrm>
            <a:off x="354509" y="227519"/>
            <a:ext cx="8166405" cy="661663"/>
          </a:xfrm>
        </p:spPr>
        <p:txBody>
          <a:bodyPr/>
          <a:lstStyle/>
          <a:p>
            <a:r>
              <a:rPr lang="en-IN" dirty="0">
                <a:latin typeface="Helvetica Neue" panose="02000503000000020004" pitchFamily="2" charset="0"/>
              </a:rPr>
              <a:t>Live Call </a:t>
            </a:r>
            <a:r>
              <a:rPr lang="en-IN" dirty="0">
                <a:effectLst/>
                <a:latin typeface="Helvetica Neue" panose="02000503000000020004" pitchFamily="2" charset="0"/>
              </a:rPr>
              <a:t>Alert</a:t>
            </a:r>
            <a:endParaRPr lang="en-US" dirty="0">
              <a:solidFill>
                <a:schemeClr val="accent5">
                  <a:lumMod val="75000"/>
                </a:schemeClr>
              </a:solidFill>
            </a:endParaRPr>
          </a:p>
        </p:txBody>
      </p:sp>
      <p:sp>
        <p:nvSpPr>
          <p:cNvPr id="3" name="Text Placeholder 2">
            <a:extLst>
              <a:ext uri="{FF2B5EF4-FFF2-40B4-BE49-F238E27FC236}">
                <a16:creationId xmlns:a16="http://schemas.microsoft.com/office/drawing/2014/main" id="{D684770A-C32A-C84C-6822-BE144DB81D6D}"/>
              </a:ext>
            </a:extLst>
          </p:cNvPr>
          <p:cNvSpPr>
            <a:spLocks noGrp="1"/>
          </p:cNvSpPr>
          <p:nvPr>
            <p:ph type="body" sz="quarter" idx="12"/>
          </p:nvPr>
        </p:nvSpPr>
        <p:spPr>
          <a:xfrm>
            <a:off x="208852" y="817296"/>
            <a:ext cx="8773307" cy="3905418"/>
          </a:xfrm>
        </p:spPr>
        <p:txBody>
          <a:bodyPr/>
          <a:lstStyle/>
          <a:p>
            <a:endParaRPr lang="en-US" dirty="0"/>
          </a:p>
          <a:p>
            <a:pPr marL="344685" indent="-342900">
              <a:buFont typeface="Arial" panose="020B0604020202020204" pitchFamily="34" charset="0"/>
              <a:buChar char="•"/>
            </a:pPr>
            <a:r>
              <a:rPr lang="en-US" dirty="0"/>
              <a:t>Predict in a live call if </a:t>
            </a:r>
            <a:r>
              <a:rPr lang="en-IN" dirty="0"/>
              <a:t>participant is going to share any sensitive or PII data</a:t>
            </a:r>
          </a:p>
          <a:p>
            <a:pPr marL="344685" indent="-342900">
              <a:buFont typeface="Arial" panose="020B0604020202020204" pitchFamily="34" charset="0"/>
              <a:buChar char="•"/>
            </a:pPr>
            <a:r>
              <a:rPr lang="en-IN" dirty="0"/>
              <a:t>Find the context of the call</a:t>
            </a:r>
          </a:p>
          <a:p>
            <a:pPr marL="344685" indent="-342900">
              <a:buFont typeface="Arial" panose="020B0604020202020204" pitchFamily="34" charset="0"/>
              <a:buChar char="•"/>
            </a:pPr>
            <a:r>
              <a:rPr lang="en-IN" dirty="0"/>
              <a:t>Based on above alert/pop-up the target participant saying something like “Warning: Its not recommended to share sensitive data over this channel”</a:t>
            </a:r>
          </a:p>
          <a:p>
            <a:pPr marL="344685" indent="-342900">
              <a:buFont typeface="Arial" panose="020B0604020202020204" pitchFamily="34" charset="0"/>
              <a:buChar char="•"/>
            </a:pPr>
            <a:endParaRPr lang="en-IN" dirty="0"/>
          </a:p>
          <a:p>
            <a:pPr marL="344685" indent="-342900">
              <a:buFont typeface="Arial" panose="020B0604020202020204" pitchFamily="34" charset="0"/>
              <a:buChar char="•"/>
            </a:pPr>
            <a:endParaRPr lang="en-IN" dirty="0"/>
          </a:p>
          <a:p>
            <a:r>
              <a:rPr lang="en-IN" dirty="0"/>
              <a:t>Summary: </a:t>
            </a:r>
            <a:r>
              <a:rPr lang="en-IN" sz="1600" i="1" dirty="0"/>
              <a:t>Say you are in a call with Customer Care personal and you have been asked to share some sensitive/PII information (say card details). This feature will listen to your conversation and alert you in anticipation so that you can take a factual decision before sharing sensitive/PII information.</a:t>
            </a:r>
          </a:p>
        </p:txBody>
      </p:sp>
    </p:spTree>
    <p:extLst>
      <p:ext uri="{BB962C8B-B14F-4D97-AF65-F5344CB8AC3E}">
        <p14:creationId xmlns:p14="http://schemas.microsoft.com/office/powerpoint/2010/main" val="176671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F91-AC4F-EE77-19BC-676D34B7BA3D}"/>
              </a:ext>
            </a:extLst>
          </p:cNvPr>
          <p:cNvSpPr>
            <a:spLocks noGrp="1"/>
          </p:cNvSpPr>
          <p:nvPr>
            <p:ph type="title"/>
          </p:nvPr>
        </p:nvSpPr>
        <p:spPr>
          <a:xfrm>
            <a:off x="354509" y="227519"/>
            <a:ext cx="8166405" cy="661663"/>
          </a:xfrm>
        </p:spPr>
        <p:txBody>
          <a:bodyPr/>
          <a:lstStyle/>
          <a:p>
            <a:r>
              <a:rPr lang="en-IN" dirty="0">
                <a:effectLst/>
                <a:latin typeface="Helvetica Neue" panose="02000503000000020004" pitchFamily="2" charset="0"/>
              </a:rPr>
              <a:t>Intelligent Audio </a:t>
            </a:r>
            <a:r>
              <a:rPr lang="en-IN" dirty="0">
                <a:latin typeface="Helvetica Neue" panose="02000503000000020004" pitchFamily="2" charset="0"/>
              </a:rPr>
              <a:t>R</a:t>
            </a:r>
            <a:r>
              <a:rPr lang="en-IN" dirty="0">
                <a:effectLst/>
                <a:latin typeface="Helvetica Neue" panose="02000503000000020004" pitchFamily="2" charset="0"/>
              </a:rPr>
              <a:t>edaction</a:t>
            </a:r>
            <a:endParaRPr lang="en-US" dirty="0">
              <a:solidFill>
                <a:schemeClr val="accent5">
                  <a:lumMod val="75000"/>
                </a:schemeClr>
              </a:solidFill>
            </a:endParaRPr>
          </a:p>
        </p:txBody>
      </p:sp>
      <p:sp>
        <p:nvSpPr>
          <p:cNvPr id="3" name="Text Placeholder 2">
            <a:extLst>
              <a:ext uri="{FF2B5EF4-FFF2-40B4-BE49-F238E27FC236}">
                <a16:creationId xmlns:a16="http://schemas.microsoft.com/office/drawing/2014/main" id="{D684770A-C32A-C84C-6822-BE144DB81D6D}"/>
              </a:ext>
            </a:extLst>
          </p:cNvPr>
          <p:cNvSpPr>
            <a:spLocks noGrp="1"/>
          </p:cNvSpPr>
          <p:nvPr>
            <p:ph type="body" sz="quarter" idx="12"/>
          </p:nvPr>
        </p:nvSpPr>
        <p:spPr>
          <a:xfrm>
            <a:off x="354509" y="817296"/>
            <a:ext cx="8627650" cy="3905418"/>
          </a:xfrm>
        </p:spPr>
        <p:txBody>
          <a:bodyPr/>
          <a:lstStyle/>
          <a:p>
            <a:r>
              <a:rPr lang="en-US" dirty="0"/>
              <a:t>Hide </a:t>
            </a:r>
            <a:r>
              <a:rPr lang="en-IN" dirty="0">
                <a:effectLst/>
                <a:latin typeface="Helvetica Neue" panose="02000503000000020004" pitchFamily="2" charset="0"/>
              </a:rPr>
              <a:t>sensitive or PII data in call recordings (at rest)</a:t>
            </a:r>
          </a:p>
          <a:p>
            <a:pPr marL="287535" indent="-285750">
              <a:buFont typeface="Arial" panose="020B0604020202020204" pitchFamily="34" charset="0"/>
              <a:buChar char="•"/>
            </a:pPr>
            <a:r>
              <a:rPr lang="en-IN" dirty="0">
                <a:latin typeface="Helvetica Neue" panose="02000503000000020004" pitchFamily="2" charset="0"/>
              </a:rPr>
              <a:t>Identify </a:t>
            </a:r>
            <a:r>
              <a:rPr lang="en-IN" dirty="0">
                <a:effectLst/>
                <a:latin typeface="Helvetica Neue" panose="02000503000000020004" pitchFamily="2" charset="0"/>
              </a:rPr>
              <a:t>sensitive data without manual intervention </a:t>
            </a:r>
          </a:p>
          <a:p>
            <a:pPr marL="287535" indent="-285750">
              <a:buFont typeface="Arial" panose="020B0604020202020204" pitchFamily="34" charset="0"/>
              <a:buChar char="•"/>
            </a:pPr>
            <a:r>
              <a:rPr lang="en-IN" dirty="0">
                <a:latin typeface="Helvetica Neue" panose="02000503000000020004" pitchFamily="2" charset="0"/>
              </a:rPr>
              <a:t>R</a:t>
            </a:r>
            <a:r>
              <a:rPr lang="en-IN" dirty="0">
                <a:effectLst/>
                <a:latin typeface="Helvetica Neue" panose="02000503000000020004" pitchFamily="2" charset="0"/>
              </a:rPr>
              <a:t>eplace it with beep audio</a:t>
            </a:r>
          </a:p>
          <a:p>
            <a:pPr marL="287535" indent="-285750">
              <a:buFont typeface="Arial" panose="020B0604020202020204" pitchFamily="34" charset="0"/>
              <a:buChar char="•"/>
            </a:pPr>
            <a:r>
              <a:rPr lang="en-IN" dirty="0">
                <a:effectLst/>
                <a:latin typeface="Helvetica Neue" panose="02000503000000020004" pitchFamily="2" charset="0"/>
              </a:rPr>
              <a:t>based on requirement we can mask meta data of recorded file</a:t>
            </a:r>
          </a:p>
          <a:p>
            <a:endParaRPr lang="en-IN" dirty="0">
              <a:effectLst/>
              <a:latin typeface="Helvetica Neue" panose="02000503000000020004" pitchFamily="2" charset="0"/>
            </a:endParaRPr>
          </a:p>
          <a:p>
            <a:r>
              <a:rPr lang="en-IN" dirty="0">
                <a:effectLst/>
                <a:latin typeface="Helvetica Neue" panose="02000503000000020004" pitchFamily="2" charset="0"/>
              </a:rPr>
              <a:t>Summary: </a:t>
            </a:r>
            <a:r>
              <a:rPr lang="en-IN" sz="1600" i="1" dirty="0">
                <a:effectLst/>
                <a:latin typeface="Helvetica Neue" panose="02000503000000020004" pitchFamily="2" charset="0"/>
              </a:rPr>
              <a:t>You have a call recording from a customer call which contains customer sensitive data (like address, CC details etc) and you want to share this recorded audio file for training purpose. Now question is that can you share it? Its big NO. This Idea going to solve this problem.</a:t>
            </a:r>
          </a:p>
          <a:p>
            <a:endParaRPr lang="en-IN" dirty="0">
              <a:effectLst/>
              <a:latin typeface="Helvetica Neue" panose="02000503000000020004" pitchFamily="2" charset="0"/>
            </a:endParaRPr>
          </a:p>
          <a:p>
            <a:endParaRPr lang="en-IN" dirty="0">
              <a:effectLst/>
              <a:latin typeface="Helvetica Neue" panose="02000503000000020004" pitchFamily="2" charset="0"/>
            </a:endParaRPr>
          </a:p>
          <a:p>
            <a:endParaRPr lang="en-IN" dirty="0">
              <a:effectLst/>
              <a:latin typeface="Helvetica Neue" panose="02000503000000020004" pitchFamily="2" charset="0"/>
            </a:endParaRPr>
          </a:p>
          <a:p>
            <a:endParaRPr lang="en-US" dirty="0"/>
          </a:p>
        </p:txBody>
      </p:sp>
    </p:spTree>
    <p:extLst>
      <p:ext uri="{BB962C8B-B14F-4D97-AF65-F5344CB8AC3E}">
        <p14:creationId xmlns:p14="http://schemas.microsoft.com/office/powerpoint/2010/main" val="1519998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F91-AC4F-EE77-19BC-676D34B7BA3D}"/>
              </a:ext>
            </a:extLst>
          </p:cNvPr>
          <p:cNvSpPr>
            <a:spLocks noGrp="1"/>
          </p:cNvSpPr>
          <p:nvPr>
            <p:ph type="title"/>
          </p:nvPr>
        </p:nvSpPr>
        <p:spPr>
          <a:xfrm>
            <a:off x="105196" y="137564"/>
            <a:ext cx="8828411" cy="882031"/>
          </a:xfrm>
        </p:spPr>
        <p:txBody>
          <a:bodyPr/>
          <a:lstStyle/>
          <a:p>
            <a:r>
              <a:rPr lang="en-US" dirty="0">
                <a:solidFill>
                  <a:schemeClr val="accent5">
                    <a:lumMod val="75000"/>
                  </a:schemeClr>
                </a:solidFill>
              </a:rPr>
              <a:t>Remarks</a:t>
            </a:r>
          </a:p>
        </p:txBody>
      </p:sp>
    </p:spTree>
    <p:extLst>
      <p:ext uri="{BB962C8B-B14F-4D97-AF65-F5344CB8AC3E}">
        <p14:creationId xmlns:p14="http://schemas.microsoft.com/office/powerpoint/2010/main" val="36226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11.0&quot;&gt;&lt;object type=&quot;1&quot; unique_id=&quot;10001&quot;&gt;&lt;object type=&quot;2&quot; unique_id=&quot;10002&quot;&gt;&lt;object type=&quot;3&quot; unique_id=&quot;184153&quot;&gt;&lt;property id=&quot;20148&quot; value=&quot;5&quot;/&gt;&lt;property id=&quot;20300&quot; value=&quot;Slide 6 - &amp;quot;Use this slide for transitions&amp;quot;&quot;/&gt;&lt;property id=&quot;20307&quot; value=&quot;257&quot;/&gt;&lt;/object&gt;&lt;object type=&quot;3&quot; unique_id=&quot;184154&quot;&gt;&lt;property id=&quot;20148&quot; value=&quot;5&quot;/&gt;&lt;property id=&quot;20300&quot; value=&quot;Slide 25 - &amp;quot;Color palette&amp;quot;&quot;/&gt;&lt;property id=&quot;20307&quot; value=&quot;258&quot;/&gt;&lt;/object&gt;&lt;object type=&quot;3&quot; unique_id=&quot;184155&quot;&gt;&lt;property id=&quot;20148&quot; value=&quot;5&quot;/&gt;&lt;property id=&quot;20300&quot; value=&quot;Slide 13 - &amp;quot;Two-column layout&amp;quot;&quot;/&gt;&lt;property id=&quot;20307&quot; value=&quot;259&quot;/&gt;&lt;/object&gt;&lt;object type=&quot;3&quot; unique_id=&quot;184156&quot;&gt;&lt;property id=&quot;20148&quot; value=&quot;5&quot;/&gt;&lt;property id=&quot;20300&quot; value=&quot;Slide 19 - &amp;quot;This is a sample headline&amp;quot;&quot;/&gt;&lt;property id=&quot;20307&quot; value=&quot;260&quot;/&gt;&lt;/object&gt;&lt;object type=&quot;3&quot; unique_id=&quot;184157&quot;&gt;&lt;property id=&quot;20148&quot; value=&quot;5&quot;/&gt;&lt;property id=&quot;20300&quot; value=&quot;Slide 20 - &amp;quot;Slide title&amp;quot;&quot;/&gt;&lt;property id=&quot;20307&quot; value=&quot;261&quot;/&gt;&lt;/object&gt;&lt;object type=&quot;3&quot; unique_id=&quot;184158&quot;&gt;&lt;property id=&quot;20148&quot; value=&quot;5&quot;/&gt;&lt;property id=&quot;20300&quot; value=&quot;Slide 10 - &amp;quot;This is a sample headline&amp;quot;&quot;/&gt;&lt;property id=&quot;20307&quot; value=&quot;262&quot;/&gt;&lt;/object&gt;&lt;object type=&quot;3&quot; unique_id=&quot;184159&quot;&gt;&lt;property id=&quot;20148&quot; value=&quot;5&quot;/&gt;&lt;property id=&quot;20300&quot; value=&quot;Slide 11 - &amp;quot;This is a sample headline&amp;quot;&quot;/&gt;&lt;property id=&quot;20307&quot; value=&quot;263&quot;/&gt;&lt;/object&gt;&lt;object type=&quot;3&quot; unique_id=&quot;184160&quot;&gt;&lt;property id=&quot;20148&quot; value=&quot;5&quot;/&gt;&lt;property id=&quot;20300&quot; value=&quot;Slide 12 - &amp;quot;This is a sample headline&amp;quot;&quot;/&gt;&lt;property id=&quot;20307&quot; value=&quot;264&quot;/&gt;&lt;/object&gt;&lt;object type=&quot;3&quot; unique_id=&quot;184161&quot;&gt;&lt;property id=&quot;20148&quot; value=&quot;5&quot;/&gt;&lt;property id=&quot;20300&quot; value=&quot;Slide 14 - &amp;quot;This is a sample headline&amp;quot;&quot;/&gt;&lt;property id=&quot;20307&quot; value=&quot;265&quot;/&gt;&lt;/object&gt;&lt;object type=&quot;3&quot; unique_id=&quot;184162&quot;&gt;&lt;property id=&quot;20148&quot; value=&quot;5&quot;/&gt;&lt;property id=&quot;20300&quot; value=&quot;Slide 15 - &amp;quot;This is a sample headline&amp;quot;&quot;/&gt;&lt;property id=&quot;20307&quot; value=&quot;266&quot;/&gt;&lt;/object&gt;&lt;object type=&quot;3&quot; unique_id=&quot;184163&quot;&gt;&lt;property id=&quot;20148&quot; value=&quot;5&quot;/&gt;&lt;property id=&quot;20300&quot; value=&quot;Slide 16 - &amp;quot;This is a sample headline&amp;quot;&quot;/&gt;&lt;property id=&quot;20307&quot; value=&quot;267&quot;/&gt;&lt;/object&gt;&lt;object type=&quot;3&quot; unique_id=&quot;184164&quot;&gt;&lt;property id=&quot;20148&quot; value=&quot;5&quot;/&gt;&lt;property id=&quot;20300&quot; value=&quot;Slide 21 - &amp;quot;Use this layout when pairing words with a picture.&amp;quot;&quot;/&gt;&lt;property id=&quot;20307&quot; value=&quot;268&quot;/&gt;&lt;/object&gt;&lt;object type=&quot;3&quot; unique_id=&quot;184165&quot;&gt;&lt;property id=&quot;20148&quot; value=&quot;5&quot;/&gt;&lt;property id=&quot;20300&quot; value=&quot;Slide 22 - &amp;quot;Use this layout when pairing words with a picture.&amp;quot;&quot;/&gt;&lt;property id=&quot;20307&quot; value=&quot;269&quot;/&gt;&lt;/object&gt;&lt;object type=&quot;3&quot; unique_id=&quot;184166&quot;&gt;&lt;property id=&quot;20148&quot; value=&quot;5&quot;/&gt;&lt;property id=&quot;20300&quot; value=&quot;Slide 23&quot;/&gt;&lt;property id=&quot;20307&quot; value=&quot;270&quot;/&gt;&lt;/object&gt;&lt;object type=&quot;3&quot; unique_id=&quot;198815&quot;&gt;&lt;property id=&quot;20148&quot; value=&quot;5&quot;/&gt;&lt;property id=&quot;20300&quot; value=&quot;Slide 24 - &amp;quot;Best practices&amp;quot;&quot;/&gt;&lt;property id=&quot;20307&quot; value=&quot;286&quot;/&gt;&lt;/object&gt;&lt;object type=&quot;3&quot; unique_id=&quot;198816&quot;&gt;&lt;property id=&quot;20148&quot; value=&quot;5&quot;/&gt;&lt;property id=&quot;20300&quot; value=&quot;Slide 26 - &amp;quot;Only use the themes provided&amp;quot;&quot;/&gt;&lt;property id=&quot;20307&quot; value=&quot;287&quot;/&gt;&lt;/object&gt;&lt;object type=&quot;3&quot; unique_id=&quot;198998&quot;&gt;&lt;property id=&quot;20148&quot; value=&quot;5&quot;/&gt;&lt;property id=&quot;20300&quot; value=&quot;Slide 27 - &amp;quot;Seven tips for better presentations&amp;quot;&quot;/&gt;&lt;property id=&quot;20307&quot; value=&quot;288&quot;/&gt;&lt;/object&gt;&lt;object type=&quot;3&quot; unique_id=&quot;199061&quot;&gt;&lt;property id=&quot;20148&quot; value=&quot;5&quot;/&gt;&lt;property id=&quot;20300&quot; value=&quot;Slide 1 - &amp;quot;Please read&amp;quot;&quot;/&gt;&lt;property id=&quot;20307&quot; value=&quot;303&quot;/&gt;&lt;/object&gt;&lt;object type=&quot;3&quot; unique_id=&quot;199062&quot;&gt;&lt;property id=&quot;20148&quot; value=&quot;5&quot;/&gt;&lt;property id=&quot;20300&quot; value=&quot;Slide 2 - &amp;quot;Everyone is responsible  for security&amp;quot;&quot;/&gt;&lt;property id=&quot;20307&quot; value=&quot;443&quot;/&gt;&lt;/object&gt;&lt;object type=&quot;3&quot; unique_id=&quot;199063&quot;&gt;&lt;property id=&quot;20148&quot; value=&quot;5&quot;/&gt;&lt;property id=&quot;20300&quot; value=&quot;Slide 3 - &amp;quot;Please read&amp;quot;&quot;/&gt;&lt;property id=&quot;20307&quot; value=&quot;444&quot;/&gt;&lt;/object&gt;&lt;object type=&quot;3&quot; unique_id=&quot;199064&quot;&gt;&lt;property id=&quot;20148&quot; value=&quot;5&quot;/&gt;&lt;property id=&quot;20300&quot; value=&quot;Slide 4 - &amp;quot;Color themes&amp;quot;&quot;/&gt;&lt;property id=&quot;20307&quot; value=&quot;445&quot;/&gt;&lt;/object&gt;&lt;object type=&quot;3&quot; unique_id=&quot;199065&quot;&gt;&lt;property id=&quot;20148&quot; value=&quot;5&quot;/&gt;&lt;property id=&quot;20300&quot; value=&quot;Slide 5 - &amp;quot;Presentation Title Goes Here&amp;quot;&quot;/&gt;&lt;property id=&quot;20307&quot; value=&quot;256&quot;/&gt;&lt;/object&gt;&lt;object type=&quot;3&quot; unique_id=&quot;199066&quot;&gt;&lt;property id=&quot;20148&quot; value=&quot;5&quot;/&gt;&lt;property id=&quot;20300&quot; value=&quot;Slide 7 - &amp;quot;Use this slide for transitions&amp;quot;&quot;/&gt;&lt;property id=&quot;20307&quot; value=&quot;302&quot;/&gt;&lt;/object&gt;&lt;object type=&quot;3&quot; unique_id=&quot;199067&quot;&gt;&lt;property id=&quot;20148&quot; value=&quot;5&quot;/&gt;&lt;property id=&quot;20300&quot; value=&quot;Slide 8 - &amp;quot;“Design is the silent  ambassador of your brand.”&amp;quot;&quot;/&gt;&lt;property id=&quot;20307&quot; value=&quot;293&quot;/&gt;&lt;/object&gt;&lt;object type=&quot;3&quot; unique_id=&quot;199068&quot;&gt;&lt;property id=&quot;20148&quot; value=&quot;5&quot;/&gt;&lt;property id=&quot;20300&quot; value=&quot;Slide 9 - &amp;quot;“Design is the silent  ambassador of your brand.”&amp;quot;&quot;/&gt;&lt;property id=&quot;20307&quot; value=&quot;301&quot;/&gt;&lt;/object&gt;&lt;object type=&quot;3&quot; unique_id=&quot;199069&quot;&gt;&lt;property id=&quot;20148&quot; value=&quot;5&quot;/&gt;&lt;property id=&quot;20300&quot; value=&quot;Slide 17 - &amp;quot;Bar charts&amp;quot;&quot;/&gt;&lt;property id=&quot;20307&quot; value=&quot;298&quot;/&gt;&lt;/object&gt;&lt;object type=&quot;3&quot; unique_id=&quot;199070&quot;&gt;&lt;property id=&quot;20148&quot; value=&quot;5&quot;/&gt;&lt;property id=&quot;20300&quot; value=&quot;Slide 18 - &amp;quot;Line charts&amp;quot;&quot;/&gt;&lt;property id=&quot;20307&quot; value=&quot;300&quot;/&gt;&lt;/object&gt;&lt;object type=&quot;3&quot; unique_id=&quot;199071&quot;&gt;&lt;property id=&quot;20148&quot; value=&quot;5&quot;/&gt;&lt;property id=&quot;20300&quot; value=&quot;Slide 28&quot;/&gt;&lt;property id=&quot;20307&quot; value=&quot;290&quot;/&gt;&lt;/object&gt;&lt;/object&gt;&lt;object type=&quot;8&quot; unique_id=&quot;10268&quot;&gt;&lt;/object&gt;&lt;/object&gt;&lt;/database&gt;"/>
  <p:tag name="SECTOMILLISECCONVERTED" val="1"/>
</p:tagLst>
</file>

<file path=ppt/theme/theme1.xml><?xml version="1.0" encoding="utf-8"?>
<a:theme xmlns:a="http://schemas.openxmlformats.org/drawingml/2006/main" name="Blue theme 2015 16x9">
  <a:themeElements>
    <a:clrScheme name="Custom 114">
      <a:dk1>
        <a:srgbClr val="282828"/>
      </a:dk1>
      <a:lt1>
        <a:srgbClr val="0D274D"/>
      </a:lt1>
      <a:dk2>
        <a:srgbClr val="1E4471"/>
      </a:dk2>
      <a:lt2>
        <a:srgbClr val="FFFFFF"/>
      </a:lt2>
      <a:accent1>
        <a:srgbClr val="00BCEB"/>
      </a:accent1>
      <a:accent2>
        <a:srgbClr val="74BF4B"/>
      </a:accent2>
      <a:accent3>
        <a:srgbClr val="1E4471"/>
      </a:accent3>
      <a:accent4>
        <a:srgbClr val="9E9EA2"/>
      </a:accent4>
      <a:accent5>
        <a:srgbClr val="FBAB2C"/>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_Presentation_Toolkit_Mar_2022" id="{C536D4DD-8678-8A44-A4FB-EA28C91D5895}" vid="{170D9272-BF2E-1D44-B67C-D5FDB6CFEEF4}"/>
    </a:ext>
  </a:extLst>
</a:theme>
</file>

<file path=ppt/theme/theme2.xml><?xml version="1.0" encoding="utf-8"?>
<a:theme xmlns:a="http://schemas.openxmlformats.org/drawingml/2006/main" name="Webex Dark Template_2022">
  <a:themeElements>
    <a:clrScheme name="Custom 5">
      <a:dk1>
        <a:srgbClr val="FFFFFF"/>
      </a:dk1>
      <a:lt1>
        <a:srgbClr val="121212"/>
      </a:lt1>
      <a:dk2>
        <a:srgbClr val="E5E5E5"/>
      </a:dk2>
      <a:lt2>
        <a:srgbClr val="282828"/>
      </a:lt2>
      <a:accent1>
        <a:srgbClr val="00BCF5"/>
      </a:accent1>
      <a:accent2>
        <a:srgbClr val="82CF5F"/>
      </a:accent2>
      <a:accent3>
        <a:srgbClr val="FBBD23"/>
      </a:accent3>
      <a:accent4>
        <a:srgbClr val="FF793F"/>
      </a:accent4>
      <a:accent5>
        <a:srgbClr val="FF3A65"/>
      </a:accent5>
      <a:accent6>
        <a:srgbClr val="6B32CA"/>
      </a:accent6>
      <a:hlink>
        <a:srgbClr val="00BCF5"/>
      </a:hlink>
      <a:folHlink>
        <a:srgbClr val="E5E5E5"/>
      </a:folHlink>
    </a:clrScheme>
    <a:fontScheme name="cisco reg and light">
      <a:majorFont>
        <a:latin typeface="CiscoSansTT"/>
        <a:ea typeface=""/>
        <a:cs typeface=""/>
      </a:majorFont>
      <a:minorFont>
        <a:latin typeface="CiscoSansT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oAutofit/>
      </a:bodyPr>
      <a:lstStyle>
        <a:defPPr algn="l">
          <a:lnSpc>
            <a:spcPct val="120000"/>
          </a:lnSpc>
          <a:defRPr sz="1600" dirty="0"/>
        </a:defPPr>
      </a:lstStyle>
    </a:txDef>
  </a:objectDefaults>
  <a:extraClrSchemeLst/>
  <a:extLst>
    <a:ext uri="{05A4C25C-085E-4340-85A3-A5531E510DB2}">
      <thm15:themeFamily xmlns:thm15="http://schemas.microsoft.com/office/thememl/2012/main" name="Webex PowerPoint Dark Template 2022.potx" id="{99AE419F-81E4-4EF7-B946-86B4BCA255BC}" vid="{16751E40-C9E6-4CFC-B31E-3CD832731B8B}"/>
    </a:ext>
  </a:extLst>
</a:theme>
</file>

<file path=ppt/theme/theme3.xml><?xml version="1.0" encoding="utf-8"?>
<a:theme xmlns:a="http://schemas.openxmlformats.org/drawingml/2006/main" name="2_WebexOne 2022 Template">
  <a:themeElements>
    <a:clrScheme name="Custom 5">
      <a:dk1>
        <a:srgbClr val="FFFFFF"/>
      </a:dk1>
      <a:lt1>
        <a:srgbClr val="121212"/>
      </a:lt1>
      <a:dk2>
        <a:srgbClr val="E5E5E5"/>
      </a:dk2>
      <a:lt2>
        <a:srgbClr val="282828"/>
      </a:lt2>
      <a:accent1>
        <a:srgbClr val="00BCF5"/>
      </a:accent1>
      <a:accent2>
        <a:srgbClr val="82CF5F"/>
      </a:accent2>
      <a:accent3>
        <a:srgbClr val="FBBD23"/>
      </a:accent3>
      <a:accent4>
        <a:srgbClr val="FF793F"/>
      </a:accent4>
      <a:accent5>
        <a:srgbClr val="FF3A65"/>
      </a:accent5>
      <a:accent6>
        <a:srgbClr val="6B32CA"/>
      </a:accent6>
      <a:hlink>
        <a:srgbClr val="00BCF5"/>
      </a:hlink>
      <a:folHlink>
        <a:srgbClr val="E5E5E5"/>
      </a:folHlink>
    </a:clrScheme>
    <a:fontScheme name="cisco reg and light">
      <a:majorFont>
        <a:latin typeface="CiscoSansTT"/>
        <a:ea typeface=""/>
        <a:cs typeface=""/>
      </a:majorFont>
      <a:minorFont>
        <a:latin typeface="CiscoSansT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oAutofit/>
      </a:bodyPr>
      <a:lstStyle>
        <a:defPPr algn="l">
          <a:lnSpc>
            <a:spcPct val="120000"/>
          </a:lnSpc>
          <a:defRPr sz="1600" dirty="0"/>
        </a:defPPr>
      </a:lstStyle>
    </a:txDef>
  </a:objectDefaults>
  <a:extraClrSchemeLst/>
  <a:extLst>
    <a:ext uri="{05A4C25C-085E-4340-85A3-A5531E510DB2}">
      <thm15:themeFamily xmlns:thm15="http://schemas.microsoft.com/office/thememl/2012/main" name="Webex Calling - Customer  Deck  - Umang copy" id="{9C5C627C-6833-524C-87BB-5890A7E1FD37}" vid="{C43B744B-63D2-9E4D-A912-F15F0FD6044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 theme 2015 16x9</Template>
  <TotalTime>775</TotalTime>
  <Words>218</Words>
  <Application>Microsoft Office PowerPoint</Application>
  <PresentationFormat>On-screen Show (16:9)</PresentationFormat>
  <Paragraphs>20</Paragraphs>
  <Slides>4</Slides>
  <Notes>1</Notes>
  <HiddenSlides>0</HiddenSlides>
  <MMClips>0</MMClips>
  <ScaleCrop>false</ScaleCrop>
  <HeadingPairs>
    <vt:vector size="4" baseType="variant">
      <vt:variant>
        <vt:lpstr>Theme</vt:lpstr>
      </vt:variant>
      <vt:variant>
        <vt:i4>3</vt:i4>
      </vt:variant>
      <vt:variant>
        <vt:lpstr>Slide Titles</vt:lpstr>
      </vt:variant>
      <vt:variant>
        <vt:i4>4</vt:i4>
      </vt:variant>
    </vt:vector>
  </HeadingPairs>
  <TitlesOfParts>
    <vt:vector size="7" baseType="lpstr">
      <vt:lpstr>Blue theme 2015 16x9</vt:lpstr>
      <vt:lpstr>Webex Dark Template_2022</vt:lpstr>
      <vt:lpstr>2_WebexOne 2022 Template</vt:lpstr>
      <vt:lpstr>Intelligent Audio Redaction &amp; Live Call Alert</vt:lpstr>
      <vt:lpstr>Live Call Alert</vt:lpstr>
      <vt:lpstr>Intelligent Audio Redaction</vt:lpstr>
      <vt:lpstr>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CTG Hackathon 2023</dc:title>
  <dc:creator>Umang Gupta (umgupta)</dc:creator>
  <cp:lastModifiedBy>Dipankar Das (dipadas)</cp:lastModifiedBy>
  <cp:revision>13</cp:revision>
  <cp:lastPrinted>2016-04-29T20:31:14Z</cp:lastPrinted>
  <dcterms:created xsi:type="dcterms:W3CDTF">2023-10-18T07:15:00Z</dcterms:created>
  <dcterms:modified xsi:type="dcterms:W3CDTF">2024-09-20T08:41:33Z</dcterms:modified>
</cp:coreProperties>
</file>