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BCC00-B41B-4911-B7E3-84AB65BD29A6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8C76-6A84-478B-B72B-774157DCFF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B4C3-71BA-4253-8E69-3C41EE4AC370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F8A-68C2-4BCE-AE1F-F7CC99F4C442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08DF-D3D5-4D16-8294-B80C726E7CC4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7E8-6931-4B68-88DD-E4AEB6C7362C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C042-4F71-4C0A-BA3D-0A20C4FAE2AF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E0CD-8419-4562-ACA5-B18DC2C964B0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561-DB26-4928-9F7E-16F5F2D91AC7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0534-BE45-4628-B2CF-233ACFAB50A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6740-548B-4625-810B-6BD5D2548942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C429-A10C-4D05-809E-EFE83FC38A1C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6BEE-F154-49DE-85EA-16528D361885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7EDA-6F85-47D2-B40B-2608421B0631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G.M. Mashrur-E-Elahi, Dept. of CSE, KUET, Khulna-9203,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Familiarization with Scripting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2296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scripting languages?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50392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They </a:t>
            </a:r>
            <a:r>
              <a:rPr lang="en-US" sz="2400" dirty="0" smtClean="0"/>
              <a:t>are interpreted or bytecode-interpreted and never compiled to native code</a:t>
            </a:r>
          </a:p>
          <a:p>
            <a:r>
              <a:rPr lang="en-US" sz="2400" dirty="0" smtClean="0"/>
              <a:t>The memory handling is done by a garbage collector and not by a programmer</a:t>
            </a:r>
          </a:p>
          <a:p>
            <a:r>
              <a:rPr lang="en-US" sz="2400" dirty="0" smtClean="0"/>
              <a:t>They include high-level data types, such as lists, associative arrays and so on</a:t>
            </a:r>
          </a:p>
          <a:p>
            <a:r>
              <a:rPr lang="en-US" sz="2400" dirty="0" smtClean="0"/>
              <a:t>The execution environment can be integrated with the program being written</a:t>
            </a:r>
          </a:p>
          <a:p>
            <a:r>
              <a:rPr lang="en-US" sz="2400" dirty="0" smtClean="0"/>
              <a:t>The scripting programs (or simply, scripts) can access modules written in lower-level languages, such as C.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scripting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high-level programming language that is interpreted by another program at runtime rather than compiled by the computer's processor as other programming languages (such as C and C++) are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scripting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Client-side </a:t>
            </a:r>
            <a:r>
              <a:rPr lang="en-US" dirty="0"/>
              <a:t>scripting language</a:t>
            </a:r>
            <a:endParaRPr lang="en-US" dirty="0" smtClean="0"/>
          </a:p>
          <a:p>
            <a:pPr lvl="1" algn="just"/>
            <a:r>
              <a:rPr lang="en-US" dirty="0" smtClean="0"/>
              <a:t>Can </a:t>
            </a:r>
            <a:r>
              <a:rPr lang="en-US" dirty="0"/>
              <a:t>be embedded within HTML, commonly are used to add functionality to a Web page, such as different menu styles or graphic displays or to serve dynamic advertisements. </a:t>
            </a:r>
            <a:endParaRPr lang="en-US" dirty="0" smtClean="0"/>
          </a:p>
          <a:p>
            <a:pPr lvl="1" algn="just"/>
            <a:r>
              <a:rPr lang="en-US" dirty="0" smtClean="0"/>
              <a:t>Affecting </a:t>
            </a:r>
            <a:r>
              <a:rPr lang="en-US" dirty="0"/>
              <a:t>the data that the end user sees in a browser </a:t>
            </a:r>
            <a:r>
              <a:rPr lang="en-US" dirty="0" smtClean="0"/>
              <a:t>window.</a:t>
            </a:r>
          </a:p>
          <a:p>
            <a:pPr algn="just"/>
            <a:r>
              <a:rPr lang="en-US" dirty="0" smtClean="0"/>
              <a:t>Server-side </a:t>
            </a:r>
            <a:r>
              <a:rPr lang="en-US" dirty="0"/>
              <a:t>scripting </a:t>
            </a:r>
            <a:r>
              <a:rPr lang="en-US" dirty="0" smtClean="0"/>
              <a:t>language</a:t>
            </a:r>
          </a:p>
          <a:p>
            <a:pPr lvl="1" algn="just"/>
            <a:r>
              <a:rPr lang="en-US" dirty="0" smtClean="0"/>
              <a:t>Manipulate </a:t>
            </a:r>
            <a:r>
              <a:rPr lang="en-US" dirty="0"/>
              <a:t>the </a:t>
            </a:r>
            <a:r>
              <a:rPr lang="en-US" dirty="0" smtClean="0"/>
              <a:t>data  </a:t>
            </a:r>
            <a:r>
              <a:rPr lang="en-US" dirty="0"/>
              <a:t>usually in a database, on the server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</a:t>
            </a:r>
            <a:r>
              <a:rPr lang="en-US" sz="2400" dirty="0" smtClean="0"/>
              <a:t>as a basic (or only) data type</a:t>
            </a:r>
          </a:p>
          <a:p>
            <a:r>
              <a:rPr lang="en-US" sz="2400" dirty="0" smtClean="0"/>
              <a:t>Regular </a:t>
            </a:r>
            <a:r>
              <a:rPr lang="en-US" sz="2400" dirty="0" smtClean="0"/>
              <a:t>expression support, perhaps even in syntax</a:t>
            </a:r>
          </a:p>
          <a:p>
            <a:r>
              <a:rPr lang="en-US" sz="2400" dirty="0" smtClean="0"/>
              <a:t>Associative </a:t>
            </a:r>
            <a:r>
              <a:rPr lang="en-US" sz="2400" dirty="0" smtClean="0"/>
              <a:t>arrays as a basic aggregate type</a:t>
            </a:r>
          </a:p>
          <a:p>
            <a:r>
              <a:rPr lang="en-US" sz="2400" dirty="0" smtClean="0"/>
              <a:t>Minimal use </a:t>
            </a:r>
            <a:r>
              <a:rPr lang="en-US" sz="2400" dirty="0" smtClean="0"/>
              <a:t>of types, declarations, and other baggage</a:t>
            </a:r>
          </a:p>
          <a:p>
            <a:r>
              <a:rPr lang="en-US" sz="2400" dirty="0" smtClean="0"/>
              <a:t>Usually </a:t>
            </a:r>
            <a:r>
              <a:rPr lang="en-US" sz="2400" dirty="0" smtClean="0"/>
              <a:t>interpreted instead of compiled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shell</a:t>
            </a:r>
          </a:p>
          <a:p>
            <a:r>
              <a:rPr lang="en-US" sz="2400" dirty="0" err="1" smtClean="0"/>
              <a:t>Awk</a:t>
            </a:r>
            <a:endParaRPr lang="en-US" sz="2400" dirty="0" smtClean="0"/>
          </a:p>
          <a:p>
            <a:r>
              <a:rPr lang="en-US" sz="2400" dirty="0" smtClean="0"/>
              <a:t>Perl, PHP, Ruby</a:t>
            </a:r>
          </a:p>
          <a:p>
            <a:r>
              <a:rPr lang="en-US" sz="2400" dirty="0" err="1" smtClean="0"/>
              <a:t>Tcl</a:t>
            </a:r>
            <a:r>
              <a:rPr lang="en-US" sz="2400" dirty="0" smtClean="0"/>
              <a:t> (tool control language)</a:t>
            </a:r>
          </a:p>
          <a:p>
            <a:r>
              <a:rPr lang="en-US" sz="2400" dirty="0" smtClean="0"/>
              <a:t>Python</a:t>
            </a:r>
          </a:p>
          <a:p>
            <a:r>
              <a:rPr lang="en-US" sz="2400" dirty="0" smtClean="0"/>
              <a:t>Visual Basic, (VB|W|C)Script, </a:t>
            </a:r>
            <a:r>
              <a:rPr lang="en-US" sz="2400" dirty="0" err="1" smtClean="0"/>
              <a:t>PowerShell</a:t>
            </a:r>
            <a:endParaRPr lang="en-US" sz="2400" dirty="0" smtClean="0"/>
          </a:p>
          <a:p>
            <a:r>
              <a:rPr lang="en-US" sz="2400" dirty="0" smtClean="0"/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253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Familiarization with Scripting Languages</vt:lpstr>
      <vt:lpstr>What are scripting languages?</vt:lpstr>
      <vt:lpstr>What are scripting languages?</vt:lpstr>
      <vt:lpstr>Types of scripting language</vt:lpstr>
      <vt:lpstr>Characteristics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Familiarization with Scripting Languages</dc:title>
  <dc:creator/>
  <cp:lastModifiedBy>HP</cp:lastModifiedBy>
  <cp:revision>37</cp:revision>
  <dcterms:created xsi:type="dcterms:W3CDTF">2006-08-16T00:00:00Z</dcterms:created>
  <dcterms:modified xsi:type="dcterms:W3CDTF">2017-03-09T17:16:42Z</dcterms:modified>
</cp:coreProperties>
</file>